
<file path=[Content_Types].xml><?xml version="1.0" encoding="utf-8"?>
<Types xmlns="http://schemas.openxmlformats.org/package/2006/content-types">
  <Override PartName="/docProps/core.xml" ContentType="application/vnd.openxmlformats-package.core-properties+xml"/>
  <Default Extension="rels" ContentType="application/vnd.openxmlformats-package.relationships+xml"/>
  <Override PartName="/ppt/slideLayouts/slideLayout6.xml" ContentType="application/vnd.openxmlformats-officedocument.presentationml.slideLayout+xml"/>
  <Override PartName="/ppt/slideLayouts/slideLayout8.xml" ContentType="application/vnd.openxmlformats-officedocument.presentationml.slideLayout+xml"/>
  <Override PartName="/ppt/slideLayouts/slideLayout1.xml" ContentType="application/vnd.openxmlformats-officedocument.presentationml.slideLayout+xml"/>
  <Default Extension="png" ContentType="image/png"/>
  <Override PartName="/ppt/slideLayouts/slideLayout11.xml" ContentType="application/vnd.openxmlformats-officedocument.presentationml.slideLayout+xml"/>
  <Override PartName="/ppt/slideLayouts/slideLayout3.xml" ContentType="application/vnd.openxmlformats-officedocument.presentationml.slideLayout+xml"/>
  <Default Extension="xml" ContentType="application/xml"/>
  <Override PartName="/ppt/slides/slide2.xml" ContentType="application/vnd.openxmlformats-officedocument.presentationml.slide+xml"/>
  <Override PartName="/docProps/app.xml" ContentType="application/vnd.openxmlformats-officedocument.extended-properties+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viewProps.xml" ContentType="application/vnd.openxmlformats-officedocument.presentationml.viewProps+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2.xml" ContentType="application/vnd.openxmlformats-officedocument.presentationml.slideLayout+xml"/>
  <Default Extension="bin" ContentType="application/vnd.openxmlformats-officedocument.presentationml.printerSettings"/>
  <Override PartName="/ppt/slides/slide1.xml" ContentType="application/vnd.openxmlformats-officedocument.presentationml.slide+xml"/>
  <Default Extension="jpeg" ContentType="image/jpeg"/>
  <Override PartName="/ppt/slideLayouts/slideLayout4.xml" ContentType="application/vnd.openxmlformats-officedocument.presentationml.slideLayout+xml"/>
  <Override PartName="/ppt/tableStyles.xml" ContentType="application/vnd.openxmlformats-officedocument.presentationml.tableStyles+xml"/>
  <Override PartName="/ppt/theme/theme1.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p:sldMasterIdLst>
    <p:sldMasterId r:id="rId1"/>
  </p:sldMasterIdLst>
  <p:sldIdLst>
    <p:sldId id="256" r:id="rId2"/>
    <p:sldId id="257" r:id="rId3"/>
  </p:sldIdLst>
  <p:sldSz cx="32918400" cy="36576000"/>
  <p:notesSz cx="6858000" cy="9144000"/>
  <p:defaultText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scaleToFitPaper="1"/>
  <p:clrMru>
    <a:srgbClr val="D70B28"/>
    <a:srgbClr val="FF1557"/>
    <a:srgbClr val="FF1E44"/>
  </p:clrMru>
  <p:extLst>
    <p:ext uri="{E76CE94A-603C-4142-B9EB-6D1370010A27}">
      <p14:discardImageEditData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showOutlineIcons="0" snapVertSplitter="1" vertBarState="minimized" horzBarState="maximized">
    <p:restoredLeft sz="15620"/>
    <p:restoredTop sz="90000" autoAdjust="0"/>
  </p:normalViewPr>
  <p:slideViewPr>
    <p:cSldViewPr>
      <p:cViewPr varScale="1">
        <p:scale>
          <a:sx n="19" d="100"/>
          <a:sy n="19" d="100"/>
        </p:scale>
        <p:origin x="-1408" y="-184"/>
      </p:cViewPr>
      <p:guideLst>
        <p:guide orient="horz" pos="11520"/>
        <p:guide pos="10368"/>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11362270"/>
            <a:ext cx="27980640" cy="7840133"/>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20726400"/>
            <a:ext cx="23042880" cy="9347200"/>
          </a:xfrm>
        </p:spPr>
        <p:txBody>
          <a:bodyPr/>
          <a:lstStyle>
            <a:lvl1pPr marL="0" indent="0" algn="ctr">
              <a:buNone/>
              <a:defRPr>
                <a:solidFill>
                  <a:schemeClr val="tx1">
                    <a:tint val="75000"/>
                  </a:schemeClr>
                </a:solidFill>
              </a:defRPr>
            </a:lvl1pPr>
            <a:lvl2pPr marL="1828800" indent="0" algn="ctr">
              <a:buNone/>
              <a:defRPr>
                <a:solidFill>
                  <a:schemeClr val="tx1">
                    <a:tint val="75000"/>
                  </a:schemeClr>
                </a:solidFill>
              </a:defRPr>
            </a:lvl2pPr>
            <a:lvl3pPr marL="3657600" indent="0" algn="ctr">
              <a:buNone/>
              <a:defRPr>
                <a:solidFill>
                  <a:schemeClr val="tx1">
                    <a:tint val="75000"/>
                  </a:schemeClr>
                </a:solidFill>
              </a:defRPr>
            </a:lvl3pPr>
            <a:lvl4pPr marL="5486400" indent="0" algn="ctr">
              <a:buNone/>
              <a:defRPr>
                <a:solidFill>
                  <a:schemeClr val="tx1">
                    <a:tint val="75000"/>
                  </a:schemeClr>
                </a:solidFill>
              </a:defRPr>
            </a:lvl4pPr>
            <a:lvl5pPr marL="7315200" indent="0" algn="ctr">
              <a:buNone/>
              <a:defRPr>
                <a:solidFill>
                  <a:schemeClr val="tx1">
                    <a:tint val="75000"/>
                  </a:schemeClr>
                </a:solidFill>
              </a:defRPr>
            </a:lvl5pPr>
            <a:lvl6pPr marL="9144000" indent="0" algn="ctr">
              <a:buNone/>
              <a:defRPr>
                <a:solidFill>
                  <a:schemeClr val="tx1">
                    <a:tint val="75000"/>
                  </a:schemeClr>
                </a:solidFill>
              </a:defRPr>
            </a:lvl6pPr>
            <a:lvl7pPr marL="10972800" indent="0" algn="ctr">
              <a:buNone/>
              <a:defRPr>
                <a:solidFill>
                  <a:schemeClr val="tx1">
                    <a:tint val="75000"/>
                  </a:schemeClr>
                </a:solidFill>
              </a:defRPr>
            </a:lvl7pPr>
            <a:lvl8pPr marL="12801600" indent="0" algn="ctr">
              <a:buNone/>
              <a:defRPr>
                <a:solidFill>
                  <a:schemeClr val="tx1">
                    <a:tint val="75000"/>
                  </a:schemeClr>
                </a:solidFill>
              </a:defRPr>
            </a:lvl8pPr>
            <a:lvl9pPr marL="146304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E89B4A-E671-4F59-8D59-A116418FA8FA}" type="datetimeFigureOut">
              <a:rPr lang="en-US" smtClean="0"/>
              <a:pPr/>
              <a:t>12/3/13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EE04C-6770-49E7-B3BB-951DC7EC608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926802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E89B4A-E671-4F59-8D59-A116418FA8FA}" type="datetimeFigureOut">
              <a:rPr lang="en-US" smtClean="0"/>
              <a:pPr/>
              <a:t>12/3/13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EE04C-6770-49E7-B3BB-951DC7EC608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108900178"/>
      </p:ext>
    </p:extLst>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1464740"/>
            <a:ext cx="7406640" cy="312081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645920" y="1464740"/>
            <a:ext cx="21671280" cy="31208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E89B4A-E671-4F59-8D59-A116418FA8FA}" type="datetimeFigureOut">
              <a:rPr lang="en-US" smtClean="0"/>
              <a:pPr/>
              <a:t>12/3/13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EE04C-6770-49E7-B3BB-951DC7EC608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3604273713"/>
      </p:ext>
    </p:extLst>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E89B4A-E671-4F59-8D59-A116418FA8FA}" type="datetimeFigureOut">
              <a:rPr lang="en-US" smtClean="0"/>
              <a:pPr/>
              <a:t>12/3/13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EE04C-6770-49E7-B3BB-951DC7EC608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003044319"/>
      </p:ext>
    </p:extLst>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23503469"/>
            <a:ext cx="27980640" cy="7264400"/>
          </a:xfrm>
        </p:spPr>
        <p:txBody>
          <a:bodyPr anchor="t"/>
          <a:lstStyle>
            <a:lvl1pPr algn="l">
              <a:defRPr sz="160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15502473"/>
            <a:ext cx="27980640" cy="8000997"/>
          </a:xfrm>
        </p:spPr>
        <p:txBody>
          <a:bodyPr anchor="b"/>
          <a:lstStyle>
            <a:lvl1pPr marL="0" indent="0">
              <a:buNone/>
              <a:defRPr sz="8000">
                <a:solidFill>
                  <a:schemeClr val="tx1">
                    <a:tint val="75000"/>
                  </a:schemeClr>
                </a:solidFill>
              </a:defRPr>
            </a:lvl1pPr>
            <a:lvl2pPr marL="1828800" indent="0">
              <a:buNone/>
              <a:defRPr sz="7200">
                <a:solidFill>
                  <a:schemeClr val="tx1">
                    <a:tint val="75000"/>
                  </a:schemeClr>
                </a:solidFill>
              </a:defRPr>
            </a:lvl2pPr>
            <a:lvl3pPr marL="3657600" indent="0">
              <a:buNone/>
              <a:defRPr sz="6400">
                <a:solidFill>
                  <a:schemeClr val="tx1">
                    <a:tint val="75000"/>
                  </a:schemeClr>
                </a:solidFill>
              </a:defRPr>
            </a:lvl3pPr>
            <a:lvl4pPr marL="5486400" indent="0">
              <a:buNone/>
              <a:defRPr sz="5600">
                <a:solidFill>
                  <a:schemeClr val="tx1">
                    <a:tint val="75000"/>
                  </a:schemeClr>
                </a:solidFill>
              </a:defRPr>
            </a:lvl4pPr>
            <a:lvl5pPr marL="7315200" indent="0">
              <a:buNone/>
              <a:defRPr sz="5600">
                <a:solidFill>
                  <a:schemeClr val="tx1">
                    <a:tint val="75000"/>
                  </a:schemeClr>
                </a:solidFill>
              </a:defRPr>
            </a:lvl5pPr>
            <a:lvl6pPr marL="9144000" indent="0">
              <a:buNone/>
              <a:defRPr sz="5600">
                <a:solidFill>
                  <a:schemeClr val="tx1">
                    <a:tint val="75000"/>
                  </a:schemeClr>
                </a:solidFill>
              </a:defRPr>
            </a:lvl6pPr>
            <a:lvl7pPr marL="10972800" indent="0">
              <a:buNone/>
              <a:defRPr sz="5600">
                <a:solidFill>
                  <a:schemeClr val="tx1">
                    <a:tint val="75000"/>
                  </a:schemeClr>
                </a:solidFill>
              </a:defRPr>
            </a:lvl7pPr>
            <a:lvl8pPr marL="12801600" indent="0">
              <a:buNone/>
              <a:defRPr sz="5600">
                <a:solidFill>
                  <a:schemeClr val="tx1">
                    <a:tint val="75000"/>
                  </a:schemeClr>
                </a:solidFill>
              </a:defRPr>
            </a:lvl8pPr>
            <a:lvl9pPr marL="14630400" indent="0">
              <a:buNone/>
              <a:defRPr sz="5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E89B4A-E671-4F59-8D59-A116418FA8FA}" type="datetimeFigureOut">
              <a:rPr lang="en-US" smtClean="0"/>
              <a:pPr/>
              <a:t>12/3/13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9EE04C-6770-49E7-B3BB-951DC7EC608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781483055"/>
      </p:ext>
    </p:extLst>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45920" y="8534404"/>
            <a:ext cx="14538960" cy="24138469"/>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16733520" y="8534404"/>
            <a:ext cx="14538960" cy="24138469"/>
          </a:xfrm>
        </p:spPr>
        <p:txBody>
          <a:bodyPr/>
          <a:lstStyle>
            <a:lvl1pPr>
              <a:defRPr sz="11200"/>
            </a:lvl1pPr>
            <a:lvl2pPr>
              <a:defRPr sz="9600"/>
            </a:lvl2pPr>
            <a:lvl3pPr>
              <a:defRPr sz="8000"/>
            </a:lvl3pPr>
            <a:lvl4pPr>
              <a:defRPr sz="7200"/>
            </a:lvl4pPr>
            <a:lvl5pPr>
              <a:defRPr sz="7200"/>
            </a:lvl5pPr>
            <a:lvl6pPr>
              <a:defRPr sz="7200"/>
            </a:lvl6pPr>
            <a:lvl7pPr>
              <a:defRPr sz="7200"/>
            </a:lvl7pPr>
            <a:lvl8pPr>
              <a:defRPr sz="7200"/>
            </a:lvl8pPr>
            <a:lvl9pPr>
              <a:defRPr sz="7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E89B4A-E671-4F59-8D59-A116418FA8FA}" type="datetimeFigureOut">
              <a:rPr lang="en-US" smtClean="0"/>
              <a:pPr/>
              <a:t>12/3/13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EE04C-6770-49E7-B3BB-951DC7EC608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874215512"/>
      </p:ext>
    </p:extLst>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0" y="8187269"/>
            <a:ext cx="14544677" cy="3412064"/>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smtClean="0"/>
              <a:t>Click to edit Master text styles</a:t>
            </a:r>
          </a:p>
        </p:txBody>
      </p:sp>
      <p:sp>
        <p:nvSpPr>
          <p:cNvPr id="4" name="Content Placeholder 3"/>
          <p:cNvSpPr>
            <a:spLocks noGrp="1"/>
          </p:cNvSpPr>
          <p:nvPr>
            <p:ph sz="half" idx="2"/>
          </p:nvPr>
        </p:nvSpPr>
        <p:spPr>
          <a:xfrm>
            <a:off x="1645920" y="11599333"/>
            <a:ext cx="14544677" cy="21073536"/>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3" y="8187269"/>
            <a:ext cx="14550390" cy="3412064"/>
          </a:xfrm>
        </p:spPr>
        <p:txBody>
          <a:bodyPr anchor="b"/>
          <a:lstStyle>
            <a:lvl1pPr marL="0" indent="0">
              <a:buNone/>
              <a:defRPr sz="9600" b="1"/>
            </a:lvl1pPr>
            <a:lvl2pPr marL="1828800" indent="0">
              <a:buNone/>
              <a:defRPr sz="8000" b="1"/>
            </a:lvl2pPr>
            <a:lvl3pPr marL="3657600" indent="0">
              <a:buNone/>
              <a:defRPr sz="7200" b="1"/>
            </a:lvl3pPr>
            <a:lvl4pPr marL="5486400" indent="0">
              <a:buNone/>
              <a:defRPr sz="6400" b="1"/>
            </a:lvl4pPr>
            <a:lvl5pPr marL="7315200" indent="0">
              <a:buNone/>
              <a:defRPr sz="6400" b="1"/>
            </a:lvl5pPr>
            <a:lvl6pPr marL="9144000" indent="0">
              <a:buNone/>
              <a:defRPr sz="6400" b="1"/>
            </a:lvl6pPr>
            <a:lvl7pPr marL="10972800" indent="0">
              <a:buNone/>
              <a:defRPr sz="6400" b="1"/>
            </a:lvl7pPr>
            <a:lvl8pPr marL="12801600" indent="0">
              <a:buNone/>
              <a:defRPr sz="6400" b="1"/>
            </a:lvl8pPr>
            <a:lvl9pPr marL="14630400" indent="0">
              <a:buNone/>
              <a:defRPr sz="6400" b="1"/>
            </a:lvl9pPr>
          </a:lstStyle>
          <a:p>
            <a:pPr lvl="0"/>
            <a:r>
              <a:rPr lang="en-US" smtClean="0"/>
              <a:t>Click to edit Master text styles</a:t>
            </a:r>
          </a:p>
        </p:txBody>
      </p:sp>
      <p:sp>
        <p:nvSpPr>
          <p:cNvPr id="6" name="Content Placeholder 5"/>
          <p:cNvSpPr>
            <a:spLocks noGrp="1"/>
          </p:cNvSpPr>
          <p:nvPr>
            <p:ph sz="quarter" idx="4"/>
          </p:nvPr>
        </p:nvSpPr>
        <p:spPr>
          <a:xfrm>
            <a:off x="16722093" y="11599333"/>
            <a:ext cx="14550390" cy="21073536"/>
          </a:xfrm>
        </p:spPr>
        <p:txBody>
          <a:bodyPr/>
          <a:lstStyle>
            <a:lvl1pPr>
              <a:defRPr sz="9600"/>
            </a:lvl1pPr>
            <a:lvl2pPr>
              <a:defRPr sz="8000"/>
            </a:lvl2pPr>
            <a:lvl3pPr>
              <a:defRPr sz="7200"/>
            </a:lvl3pPr>
            <a:lvl4pPr>
              <a:defRPr sz="6400"/>
            </a:lvl4pPr>
            <a:lvl5pPr>
              <a:defRPr sz="6400"/>
            </a:lvl5pPr>
            <a:lvl6pPr>
              <a:defRPr sz="6400"/>
            </a:lvl6pPr>
            <a:lvl7pPr>
              <a:defRPr sz="6400"/>
            </a:lvl7pPr>
            <a:lvl8pPr>
              <a:defRPr sz="6400"/>
            </a:lvl8pPr>
            <a:lvl9pPr>
              <a:defRPr sz="6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E89B4A-E671-4F59-8D59-A116418FA8FA}" type="datetimeFigureOut">
              <a:rPr lang="en-US" smtClean="0"/>
              <a:pPr/>
              <a:t>12/3/13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9EE04C-6770-49E7-B3BB-951DC7EC608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999624471"/>
      </p:ext>
    </p:extLst>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E89B4A-E671-4F59-8D59-A116418FA8FA}" type="datetimeFigureOut">
              <a:rPr lang="en-US" smtClean="0"/>
              <a:pPr/>
              <a:t>12/3/13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9EE04C-6770-49E7-B3BB-951DC7EC608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08271587"/>
      </p:ext>
    </p:extLst>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E89B4A-E671-4F59-8D59-A116418FA8FA}" type="datetimeFigureOut">
              <a:rPr lang="en-US" smtClean="0"/>
              <a:pPr/>
              <a:t>12/3/13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9EE04C-6770-49E7-B3BB-951DC7EC608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65894396"/>
      </p:ext>
    </p:extLst>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3" y="1456267"/>
            <a:ext cx="10829927" cy="6197600"/>
          </a:xfrm>
        </p:spPr>
        <p:txBody>
          <a:bodyPr anchor="b"/>
          <a:lstStyle>
            <a:lvl1pPr algn="l">
              <a:defRPr sz="8000" b="1"/>
            </a:lvl1pPr>
          </a:lstStyle>
          <a:p>
            <a:r>
              <a:rPr lang="en-US" smtClean="0"/>
              <a:t>Click to edit Master title style</a:t>
            </a:r>
            <a:endParaRPr lang="en-US"/>
          </a:p>
        </p:txBody>
      </p:sp>
      <p:sp>
        <p:nvSpPr>
          <p:cNvPr id="3" name="Content Placeholder 2"/>
          <p:cNvSpPr>
            <a:spLocks noGrp="1"/>
          </p:cNvSpPr>
          <p:nvPr>
            <p:ph idx="1"/>
          </p:nvPr>
        </p:nvSpPr>
        <p:spPr>
          <a:xfrm>
            <a:off x="12870180" y="1456270"/>
            <a:ext cx="18402300" cy="31216603"/>
          </a:xfrm>
        </p:spPr>
        <p:txBody>
          <a:bodyPr/>
          <a:lstStyle>
            <a:lvl1pPr>
              <a:defRPr sz="12800"/>
            </a:lvl1pPr>
            <a:lvl2pPr>
              <a:defRPr sz="11200"/>
            </a:lvl2pPr>
            <a:lvl3pPr>
              <a:defRPr sz="9600"/>
            </a:lvl3pPr>
            <a:lvl4pPr>
              <a:defRPr sz="8000"/>
            </a:lvl4pPr>
            <a:lvl5pPr>
              <a:defRPr sz="8000"/>
            </a:lvl5pPr>
            <a:lvl6pPr>
              <a:defRPr sz="8000"/>
            </a:lvl6pPr>
            <a:lvl7pPr>
              <a:defRPr sz="8000"/>
            </a:lvl7pPr>
            <a:lvl8pPr>
              <a:defRPr sz="8000"/>
            </a:lvl8pPr>
            <a:lvl9pPr>
              <a:defRPr sz="8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3" y="7653870"/>
            <a:ext cx="10829927" cy="25019003"/>
          </a:xfrm>
        </p:spPr>
        <p:txBody>
          <a:bodyPr/>
          <a:lstStyle>
            <a:lvl1pPr marL="0" indent="0">
              <a:buNone/>
              <a:defRPr sz="56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E89B4A-E671-4F59-8D59-A116418FA8FA}" type="datetimeFigureOut">
              <a:rPr lang="en-US" smtClean="0"/>
              <a:pPr/>
              <a:t>12/3/13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EE04C-6770-49E7-B3BB-951DC7EC608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737324173"/>
      </p:ext>
    </p:extLst>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25603201"/>
            <a:ext cx="19751040" cy="3022603"/>
          </a:xfrm>
        </p:spPr>
        <p:txBody>
          <a:bodyPr anchor="b"/>
          <a:lstStyle>
            <a:lvl1pPr algn="l">
              <a:defRPr sz="8000" b="1"/>
            </a:lvl1pPr>
          </a:lstStyle>
          <a:p>
            <a:r>
              <a:rPr lang="en-US" smtClean="0"/>
              <a:t>Click to edit Master title style</a:t>
            </a:r>
            <a:endParaRPr lang="en-US"/>
          </a:p>
        </p:txBody>
      </p:sp>
      <p:sp>
        <p:nvSpPr>
          <p:cNvPr id="3" name="Picture Placeholder 2"/>
          <p:cNvSpPr>
            <a:spLocks noGrp="1"/>
          </p:cNvSpPr>
          <p:nvPr>
            <p:ph type="pic" idx="1"/>
          </p:nvPr>
        </p:nvSpPr>
        <p:spPr>
          <a:xfrm>
            <a:off x="6452237" y="3268133"/>
            <a:ext cx="19751040" cy="21945600"/>
          </a:xfrm>
        </p:spPr>
        <p:txBody>
          <a:bodyPr/>
          <a:lstStyle>
            <a:lvl1pPr marL="0" indent="0">
              <a:buNone/>
              <a:defRPr sz="12800"/>
            </a:lvl1pPr>
            <a:lvl2pPr marL="1828800" indent="0">
              <a:buNone/>
              <a:defRPr sz="11200"/>
            </a:lvl2pPr>
            <a:lvl3pPr marL="3657600" indent="0">
              <a:buNone/>
              <a:defRPr sz="9600"/>
            </a:lvl3pPr>
            <a:lvl4pPr marL="5486400" indent="0">
              <a:buNone/>
              <a:defRPr sz="8000"/>
            </a:lvl4pPr>
            <a:lvl5pPr marL="7315200" indent="0">
              <a:buNone/>
              <a:defRPr sz="8000"/>
            </a:lvl5pPr>
            <a:lvl6pPr marL="9144000" indent="0">
              <a:buNone/>
              <a:defRPr sz="8000"/>
            </a:lvl6pPr>
            <a:lvl7pPr marL="10972800" indent="0">
              <a:buNone/>
              <a:defRPr sz="8000"/>
            </a:lvl7pPr>
            <a:lvl8pPr marL="12801600" indent="0">
              <a:buNone/>
              <a:defRPr sz="8000"/>
            </a:lvl8pPr>
            <a:lvl9pPr marL="14630400" indent="0">
              <a:buNone/>
              <a:defRPr sz="8000"/>
            </a:lvl9pPr>
          </a:lstStyle>
          <a:p>
            <a:endParaRPr lang="en-US"/>
          </a:p>
        </p:txBody>
      </p:sp>
      <p:sp>
        <p:nvSpPr>
          <p:cNvPr id="4" name="Text Placeholder 3"/>
          <p:cNvSpPr>
            <a:spLocks noGrp="1"/>
          </p:cNvSpPr>
          <p:nvPr>
            <p:ph type="body" sz="half" idx="2"/>
          </p:nvPr>
        </p:nvSpPr>
        <p:spPr>
          <a:xfrm>
            <a:off x="6452237" y="28625804"/>
            <a:ext cx="19751040" cy="4292597"/>
          </a:xfrm>
        </p:spPr>
        <p:txBody>
          <a:bodyPr/>
          <a:lstStyle>
            <a:lvl1pPr marL="0" indent="0">
              <a:buNone/>
              <a:defRPr sz="5600"/>
            </a:lvl1pPr>
            <a:lvl2pPr marL="1828800" indent="0">
              <a:buNone/>
              <a:defRPr sz="4800"/>
            </a:lvl2pPr>
            <a:lvl3pPr marL="3657600" indent="0">
              <a:buNone/>
              <a:defRPr sz="4000"/>
            </a:lvl3pPr>
            <a:lvl4pPr marL="5486400" indent="0">
              <a:buNone/>
              <a:defRPr sz="3600"/>
            </a:lvl4pPr>
            <a:lvl5pPr marL="7315200" indent="0">
              <a:buNone/>
              <a:defRPr sz="3600"/>
            </a:lvl5pPr>
            <a:lvl6pPr marL="9144000" indent="0">
              <a:buNone/>
              <a:defRPr sz="3600"/>
            </a:lvl6pPr>
            <a:lvl7pPr marL="10972800" indent="0">
              <a:buNone/>
              <a:defRPr sz="3600"/>
            </a:lvl7pPr>
            <a:lvl8pPr marL="12801600" indent="0">
              <a:buNone/>
              <a:defRPr sz="3600"/>
            </a:lvl8pPr>
            <a:lvl9pPr marL="14630400" indent="0">
              <a:buNone/>
              <a:defRPr sz="36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E89B4A-E671-4F59-8D59-A116418FA8FA}" type="datetimeFigureOut">
              <a:rPr lang="en-US" smtClean="0"/>
              <a:pPr/>
              <a:t>12/3/13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9EE04C-6770-49E7-B3BB-951DC7EC608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247376865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1464736"/>
            <a:ext cx="29626560" cy="6096000"/>
          </a:xfrm>
          <a:prstGeom prst="rect">
            <a:avLst/>
          </a:prstGeom>
        </p:spPr>
        <p:txBody>
          <a:bodyPr vert="horz" lIns="365760" tIns="182880" rIns="365760" bIns="18288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8534404"/>
            <a:ext cx="29626560" cy="24138469"/>
          </a:xfrm>
          <a:prstGeom prst="rect">
            <a:avLst/>
          </a:prstGeom>
        </p:spPr>
        <p:txBody>
          <a:bodyPr vert="horz" lIns="365760" tIns="182880" rIns="365760" bIns="18288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33900537"/>
            <a:ext cx="7680960" cy="1947333"/>
          </a:xfrm>
          <a:prstGeom prst="rect">
            <a:avLst/>
          </a:prstGeom>
        </p:spPr>
        <p:txBody>
          <a:bodyPr vert="horz" lIns="365760" tIns="182880" rIns="365760" bIns="182880" rtlCol="0" anchor="ctr"/>
          <a:lstStyle>
            <a:lvl1pPr algn="l">
              <a:defRPr sz="4800">
                <a:solidFill>
                  <a:schemeClr val="tx1">
                    <a:tint val="75000"/>
                  </a:schemeClr>
                </a:solidFill>
              </a:defRPr>
            </a:lvl1pPr>
          </a:lstStyle>
          <a:p>
            <a:fld id="{E5E89B4A-E671-4F59-8D59-A116418FA8FA}" type="datetimeFigureOut">
              <a:rPr lang="en-US" smtClean="0"/>
              <a:pPr/>
              <a:t>12/3/13</a:t>
            </a:fld>
            <a:endParaRPr lang="en-US"/>
          </a:p>
        </p:txBody>
      </p:sp>
      <p:sp>
        <p:nvSpPr>
          <p:cNvPr id="5" name="Footer Placeholder 4"/>
          <p:cNvSpPr>
            <a:spLocks noGrp="1"/>
          </p:cNvSpPr>
          <p:nvPr>
            <p:ph type="ftr" sz="quarter" idx="3"/>
          </p:nvPr>
        </p:nvSpPr>
        <p:spPr>
          <a:xfrm>
            <a:off x="11247120" y="33900537"/>
            <a:ext cx="10424160" cy="1947333"/>
          </a:xfrm>
          <a:prstGeom prst="rect">
            <a:avLst/>
          </a:prstGeom>
        </p:spPr>
        <p:txBody>
          <a:bodyPr vert="horz" lIns="365760" tIns="182880" rIns="365760" bIns="182880" rtlCol="0" anchor="ctr"/>
          <a:lstStyle>
            <a:lvl1pPr algn="ctr">
              <a:defRPr sz="48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33900537"/>
            <a:ext cx="7680960" cy="1947333"/>
          </a:xfrm>
          <a:prstGeom prst="rect">
            <a:avLst/>
          </a:prstGeom>
        </p:spPr>
        <p:txBody>
          <a:bodyPr vert="horz" lIns="365760" tIns="182880" rIns="365760" bIns="182880" rtlCol="0" anchor="ctr"/>
          <a:lstStyle>
            <a:lvl1pPr algn="r">
              <a:defRPr sz="4800">
                <a:solidFill>
                  <a:schemeClr val="tx1">
                    <a:tint val="75000"/>
                  </a:schemeClr>
                </a:solidFill>
              </a:defRPr>
            </a:lvl1pPr>
          </a:lstStyle>
          <a:p>
            <a:fld id="{B39EE04C-6770-49E7-B3BB-951DC7EC6081}" type="slidenum">
              <a:rPr lang="en-US" smtClean="0"/>
              <a:pPr/>
              <a:t>‹#›</a:t>
            </a:fld>
            <a:endParaRPr lang="en-US"/>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378189097"/>
      </p:ext>
    </p:extLst>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txStyles>
    <p:titleStyle>
      <a:lvl1pPr algn="ctr" defTabSz="3657600" rtl="0" eaLnBrk="1" latinLnBrk="0" hangingPunct="1">
        <a:spcBef>
          <a:spcPct val="0"/>
        </a:spcBef>
        <a:buNone/>
        <a:defRPr sz="17600" kern="1200">
          <a:solidFill>
            <a:schemeClr val="tx1"/>
          </a:solidFill>
          <a:latin typeface="+mj-lt"/>
          <a:ea typeface="+mj-ea"/>
          <a:cs typeface="+mj-cs"/>
        </a:defRPr>
      </a:lvl1pPr>
    </p:titleStyle>
    <p:bodyStyle>
      <a:lvl1pPr marL="1371600" indent="-1371600" algn="l" defTabSz="3657600" rtl="0" eaLnBrk="1" latinLnBrk="0" hangingPunct="1">
        <a:spcBef>
          <a:spcPct val="20000"/>
        </a:spcBef>
        <a:buFont typeface="Arial" panose="020B0604020202020204" pitchFamily="34" charset="0"/>
        <a:buChar char="•"/>
        <a:defRPr sz="12800" kern="1200">
          <a:solidFill>
            <a:schemeClr val="tx1"/>
          </a:solidFill>
          <a:latin typeface="+mn-lt"/>
          <a:ea typeface="+mn-ea"/>
          <a:cs typeface="+mn-cs"/>
        </a:defRPr>
      </a:lvl1pPr>
      <a:lvl2pPr marL="2971800" indent="-1143000" algn="l" defTabSz="3657600" rtl="0" eaLnBrk="1" latinLnBrk="0" hangingPunct="1">
        <a:spcBef>
          <a:spcPct val="20000"/>
        </a:spcBef>
        <a:buFont typeface="Arial" panose="020B0604020202020204" pitchFamily="34" charset="0"/>
        <a:buChar char="–"/>
        <a:defRPr sz="11200" kern="1200">
          <a:solidFill>
            <a:schemeClr val="tx1"/>
          </a:solidFill>
          <a:latin typeface="+mn-lt"/>
          <a:ea typeface="+mn-ea"/>
          <a:cs typeface="+mn-cs"/>
        </a:defRPr>
      </a:lvl2pPr>
      <a:lvl3pPr marL="4572000" indent="-914400" algn="l" defTabSz="3657600" rtl="0" eaLnBrk="1" latinLnBrk="0" hangingPunct="1">
        <a:spcBef>
          <a:spcPct val="20000"/>
        </a:spcBef>
        <a:buFont typeface="Arial" panose="020B0604020202020204" pitchFamily="34" charset="0"/>
        <a:buChar char="•"/>
        <a:defRPr sz="9600" kern="1200">
          <a:solidFill>
            <a:schemeClr val="tx1"/>
          </a:solidFill>
          <a:latin typeface="+mn-lt"/>
          <a:ea typeface="+mn-ea"/>
          <a:cs typeface="+mn-cs"/>
        </a:defRPr>
      </a:lvl3pPr>
      <a:lvl4pPr marL="6400800" indent="-914400" algn="l" defTabSz="3657600"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4pPr>
      <a:lvl5pPr marL="8229600" indent="-914400" algn="l" defTabSz="3657600"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5pPr>
      <a:lvl6pPr marL="10058400" indent="-914400" algn="l" defTabSz="3657600"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6pPr>
      <a:lvl7pPr marL="11887200" indent="-914400" algn="l" defTabSz="3657600"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7pPr>
      <a:lvl8pPr marL="13716000" indent="-914400" algn="l" defTabSz="3657600"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8pPr>
      <a:lvl9pPr marL="15544800" indent="-914400" algn="l" defTabSz="3657600" rtl="0" eaLnBrk="1" latinLnBrk="0" hangingPunct="1">
        <a:spcBef>
          <a:spcPct val="20000"/>
        </a:spcBef>
        <a:buFont typeface="Arial" panose="020B0604020202020204" pitchFamily="34" charset="0"/>
        <a:buChar char="•"/>
        <a:defRPr sz="8000" kern="1200">
          <a:solidFill>
            <a:schemeClr val="tx1"/>
          </a:solidFill>
          <a:latin typeface="+mn-lt"/>
          <a:ea typeface="+mn-ea"/>
          <a:cs typeface="+mn-cs"/>
        </a:defRPr>
      </a:lvl9pPr>
    </p:bodyStyle>
    <p:otherStyle>
      <a:defPPr>
        <a:defRPr lang="en-US"/>
      </a:defPPr>
      <a:lvl1pPr marL="0" algn="l" defTabSz="3657600" rtl="0" eaLnBrk="1" latinLnBrk="0" hangingPunct="1">
        <a:defRPr sz="7200" kern="1200">
          <a:solidFill>
            <a:schemeClr val="tx1"/>
          </a:solidFill>
          <a:latin typeface="+mn-lt"/>
          <a:ea typeface="+mn-ea"/>
          <a:cs typeface="+mn-cs"/>
        </a:defRPr>
      </a:lvl1pPr>
      <a:lvl2pPr marL="1828800" algn="l" defTabSz="3657600" rtl="0" eaLnBrk="1" latinLnBrk="0" hangingPunct="1">
        <a:defRPr sz="7200" kern="1200">
          <a:solidFill>
            <a:schemeClr val="tx1"/>
          </a:solidFill>
          <a:latin typeface="+mn-lt"/>
          <a:ea typeface="+mn-ea"/>
          <a:cs typeface="+mn-cs"/>
        </a:defRPr>
      </a:lvl2pPr>
      <a:lvl3pPr marL="3657600" algn="l" defTabSz="3657600" rtl="0" eaLnBrk="1" latinLnBrk="0" hangingPunct="1">
        <a:defRPr sz="7200" kern="1200">
          <a:solidFill>
            <a:schemeClr val="tx1"/>
          </a:solidFill>
          <a:latin typeface="+mn-lt"/>
          <a:ea typeface="+mn-ea"/>
          <a:cs typeface="+mn-cs"/>
        </a:defRPr>
      </a:lvl3pPr>
      <a:lvl4pPr marL="5486400" algn="l" defTabSz="3657600" rtl="0" eaLnBrk="1" latinLnBrk="0" hangingPunct="1">
        <a:defRPr sz="7200" kern="1200">
          <a:solidFill>
            <a:schemeClr val="tx1"/>
          </a:solidFill>
          <a:latin typeface="+mn-lt"/>
          <a:ea typeface="+mn-ea"/>
          <a:cs typeface="+mn-cs"/>
        </a:defRPr>
      </a:lvl4pPr>
      <a:lvl5pPr marL="7315200" algn="l" defTabSz="3657600" rtl="0" eaLnBrk="1" latinLnBrk="0" hangingPunct="1">
        <a:defRPr sz="7200" kern="1200">
          <a:solidFill>
            <a:schemeClr val="tx1"/>
          </a:solidFill>
          <a:latin typeface="+mn-lt"/>
          <a:ea typeface="+mn-ea"/>
          <a:cs typeface="+mn-cs"/>
        </a:defRPr>
      </a:lvl5pPr>
      <a:lvl6pPr marL="9144000" algn="l" defTabSz="3657600" rtl="0" eaLnBrk="1" latinLnBrk="0" hangingPunct="1">
        <a:defRPr sz="7200" kern="1200">
          <a:solidFill>
            <a:schemeClr val="tx1"/>
          </a:solidFill>
          <a:latin typeface="+mn-lt"/>
          <a:ea typeface="+mn-ea"/>
          <a:cs typeface="+mn-cs"/>
        </a:defRPr>
      </a:lvl6pPr>
      <a:lvl7pPr marL="10972800" algn="l" defTabSz="3657600" rtl="0" eaLnBrk="1" latinLnBrk="0" hangingPunct="1">
        <a:defRPr sz="7200" kern="1200">
          <a:solidFill>
            <a:schemeClr val="tx1"/>
          </a:solidFill>
          <a:latin typeface="+mn-lt"/>
          <a:ea typeface="+mn-ea"/>
          <a:cs typeface="+mn-cs"/>
        </a:defRPr>
      </a:lvl7pPr>
      <a:lvl8pPr marL="12801600" algn="l" defTabSz="3657600" rtl="0" eaLnBrk="1" latinLnBrk="0" hangingPunct="1">
        <a:defRPr sz="7200" kern="1200">
          <a:solidFill>
            <a:schemeClr val="tx1"/>
          </a:solidFill>
          <a:latin typeface="+mn-lt"/>
          <a:ea typeface="+mn-ea"/>
          <a:cs typeface="+mn-cs"/>
        </a:defRPr>
      </a:lvl8pPr>
      <a:lvl9pPr marL="14630400" algn="l" defTabSz="3657600" rtl="0" eaLnBrk="1" latinLnBrk="0" hangingPunct="1">
        <a:defRPr sz="7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0" name="TextBox 239"/>
          <p:cNvSpPr txBox="1"/>
          <p:nvPr/>
        </p:nvSpPr>
        <p:spPr>
          <a:xfrm>
            <a:off x="7863840" y="1859816"/>
            <a:ext cx="17221200" cy="1676400"/>
          </a:xfrm>
          <a:prstGeom prst="rect">
            <a:avLst/>
          </a:prstGeom>
          <a:noFill/>
        </p:spPr>
        <p:txBody>
          <a:bodyPr wrap="square" rtlCol="0">
            <a:spAutoFit/>
          </a:bodyPr>
          <a:lstStyle/>
          <a:p>
            <a:pPr algn="ctr"/>
            <a:r>
              <a:rPr lang="en-US" sz="5000" b="1" dirty="0" smtClean="0">
                <a:solidFill>
                  <a:schemeClr val="bg1">
                    <a:lumMod val="50000"/>
                  </a:schemeClr>
                </a:solidFill>
                <a:latin typeface="Perpetua"/>
                <a:cs typeface="Perpetua"/>
              </a:rPr>
              <a:t>Your Name, Affiliation (department)</a:t>
            </a:r>
          </a:p>
          <a:p>
            <a:pPr algn="ctr"/>
            <a:r>
              <a:rPr lang="en-US" sz="5000" b="1" dirty="0" err="1" smtClean="0">
                <a:solidFill>
                  <a:schemeClr val="bg1">
                    <a:lumMod val="50000"/>
                  </a:schemeClr>
                </a:solidFill>
                <a:latin typeface="Perpetua"/>
                <a:cs typeface="Perpetua"/>
              </a:rPr>
              <a:t>youremail@unm.edu</a:t>
            </a:r>
            <a:endParaRPr lang="en-US" sz="5000" b="1" dirty="0">
              <a:solidFill>
                <a:schemeClr val="bg1">
                  <a:lumMod val="50000"/>
                </a:schemeClr>
              </a:solidFill>
              <a:latin typeface="Perpetua"/>
              <a:cs typeface="Perpetua"/>
            </a:endParaRPr>
          </a:p>
        </p:txBody>
      </p:sp>
      <p:cxnSp>
        <p:nvCxnSpPr>
          <p:cNvPr id="246" name="Straight Connector 245"/>
          <p:cNvCxnSpPr/>
          <p:nvPr/>
        </p:nvCxnSpPr>
        <p:spPr>
          <a:xfrm flipV="1">
            <a:off x="563880" y="3688616"/>
            <a:ext cx="31821120" cy="0"/>
          </a:xfrm>
          <a:prstGeom prst="line">
            <a:avLst/>
          </a:prstGeom>
          <a:ln w="57150" cap="flat" cmpd="sng" algn="ctr">
            <a:solidFill>
              <a:srgbClr val="E8194C"/>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41" name="TextBox 240"/>
          <p:cNvSpPr txBox="1"/>
          <p:nvPr/>
        </p:nvSpPr>
        <p:spPr>
          <a:xfrm>
            <a:off x="3177540" y="152400"/>
            <a:ext cx="26593800" cy="1631216"/>
          </a:xfrm>
          <a:prstGeom prst="rect">
            <a:avLst/>
          </a:prstGeom>
          <a:noFill/>
        </p:spPr>
        <p:txBody>
          <a:bodyPr wrap="square" rtlCol="0">
            <a:spAutoFit/>
          </a:bodyPr>
          <a:lstStyle/>
          <a:p>
            <a:pPr algn="ctr"/>
            <a:r>
              <a:rPr lang="en-US" sz="10000" b="1" dirty="0" smtClean="0">
                <a:latin typeface="Perpetua"/>
                <a:cs typeface="Perpetua"/>
              </a:rPr>
              <a:t>Title: select a descriptive title</a:t>
            </a:r>
          </a:p>
        </p:txBody>
      </p:sp>
      <p:pic>
        <p:nvPicPr>
          <p:cNvPr id="245" name="Picture 244"/>
          <p:cNvPicPr>
            <a:picLocks noChangeAspect="1"/>
          </p:cNvPicPr>
          <p:nvPr/>
        </p:nvPicPr>
        <p:blipFill>
          <a:blip r:embed="rId2"/>
          <a:stretch>
            <a:fillRect/>
          </a:stretch>
        </p:blipFill>
        <p:spPr>
          <a:xfrm>
            <a:off x="12192000" y="34808160"/>
            <a:ext cx="8451541" cy="1463040"/>
          </a:xfrm>
          <a:prstGeom prst="rect">
            <a:avLst/>
          </a:prstGeom>
        </p:spPr>
      </p:pic>
      <p:cxnSp>
        <p:nvCxnSpPr>
          <p:cNvPr id="250" name="Straight Connector 249"/>
          <p:cNvCxnSpPr/>
          <p:nvPr/>
        </p:nvCxnSpPr>
        <p:spPr>
          <a:xfrm flipV="1">
            <a:off x="563880" y="34518600"/>
            <a:ext cx="31821120" cy="0"/>
          </a:xfrm>
          <a:prstGeom prst="line">
            <a:avLst/>
          </a:prstGeom>
          <a:ln w="57150" cap="flat" cmpd="sng" algn="ctr">
            <a:solidFill>
              <a:srgbClr val="E8194C"/>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51" name="Straight Connector 250"/>
          <p:cNvCxnSpPr/>
          <p:nvPr/>
        </p:nvCxnSpPr>
        <p:spPr>
          <a:xfrm flipV="1">
            <a:off x="563880" y="14249400"/>
            <a:ext cx="31821120" cy="0"/>
          </a:xfrm>
          <a:prstGeom prst="line">
            <a:avLst/>
          </a:prstGeom>
          <a:ln w="57150" cap="flat" cmpd="sng" algn="ctr">
            <a:solidFill>
              <a:srgbClr val="E8194C"/>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52" name="Straight Connector 251"/>
          <p:cNvCxnSpPr/>
          <p:nvPr/>
        </p:nvCxnSpPr>
        <p:spPr>
          <a:xfrm flipV="1">
            <a:off x="563880" y="25146000"/>
            <a:ext cx="31821120" cy="0"/>
          </a:xfrm>
          <a:prstGeom prst="line">
            <a:avLst/>
          </a:prstGeom>
          <a:ln w="57150" cap="flat" cmpd="sng" algn="ctr">
            <a:solidFill>
              <a:srgbClr val="E8194C"/>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53" name="TextBox 252"/>
          <p:cNvSpPr txBox="1"/>
          <p:nvPr/>
        </p:nvSpPr>
        <p:spPr>
          <a:xfrm>
            <a:off x="914400" y="5310723"/>
            <a:ext cx="31013400" cy="8094524"/>
          </a:xfrm>
          <a:prstGeom prst="rect">
            <a:avLst/>
          </a:prstGeom>
          <a:noFill/>
        </p:spPr>
        <p:txBody>
          <a:bodyPr wrap="square" rtlCol="0">
            <a:spAutoFit/>
          </a:bodyPr>
          <a:lstStyle/>
          <a:p>
            <a:r>
              <a:rPr lang="en-US" sz="6500" dirty="0" smtClean="0"/>
              <a:t>You could do an horizontal design, presenting in the first section what is the problem and why is it important.</a:t>
            </a:r>
          </a:p>
          <a:p>
            <a:endParaRPr lang="en-US" sz="6500" dirty="0" smtClean="0"/>
          </a:p>
          <a:p>
            <a:r>
              <a:rPr lang="en-US" sz="6500" dirty="0" smtClean="0"/>
              <a:t>Remember to use as many figures and graphs as possible, keep your text short and concrete, if possible favor bullets. Use a font no smaller than 24 pts for text and 36 for titles. Pay attention to the alignment of your paragraphs and figures. Use the same font and color, except for titles. Feel free to change the style of the template, or add a different palette of colors, but try to keep consistency and use at most 3 different colors for text. </a:t>
            </a:r>
            <a:endParaRPr lang="en-US" sz="6500" dirty="0"/>
          </a:p>
        </p:txBody>
      </p:sp>
      <p:sp>
        <p:nvSpPr>
          <p:cNvPr id="254" name="TextBox 253"/>
          <p:cNvSpPr txBox="1"/>
          <p:nvPr/>
        </p:nvSpPr>
        <p:spPr>
          <a:xfrm>
            <a:off x="914400" y="15011400"/>
            <a:ext cx="28879800" cy="2092881"/>
          </a:xfrm>
          <a:prstGeom prst="rect">
            <a:avLst/>
          </a:prstGeom>
          <a:noFill/>
        </p:spPr>
        <p:txBody>
          <a:bodyPr wrap="square" rtlCol="0">
            <a:spAutoFit/>
          </a:bodyPr>
          <a:lstStyle/>
          <a:p>
            <a:r>
              <a:rPr lang="en-US" sz="6500" dirty="0" smtClean="0"/>
              <a:t>The following section contains a description (or visualization) of the data you used and your method</a:t>
            </a:r>
            <a:endParaRPr lang="en-US" sz="6500" dirty="0"/>
          </a:p>
        </p:txBody>
      </p:sp>
      <p:sp>
        <p:nvSpPr>
          <p:cNvPr id="255" name="TextBox 254"/>
          <p:cNvSpPr txBox="1"/>
          <p:nvPr/>
        </p:nvSpPr>
        <p:spPr>
          <a:xfrm>
            <a:off x="914400" y="25908000"/>
            <a:ext cx="28879800" cy="5093702"/>
          </a:xfrm>
          <a:prstGeom prst="rect">
            <a:avLst/>
          </a:prstGeom>
          <a:noFill/>
        </p:spPr>
        <p:txBody>
          <a:bodyPr wrap="square" rtlCol="0">
            <a:spAutoFit/>
          </a:bodyPr>
          <a:lstStyle/>
          <a:p>
            <a:r>
              <a:rPr lang="en-US" sz="6500" dirty="0" smtClean="0"/>
              <a:t>The last section contains your experiments, results and conclusions stating why your method was successful. If that is not the case, you can still have a section with lessons learned and alternative approaches.</a:t>
            </a:r>
          </a:p>
          <a:p>
            <a:r>
              <a:rPr lang="en-US" sz="6500" dirty="0" smtClean="0"/>
              <a:t>This section could contain also how your method/approach can be extended to other datasets or domains</a:t>
            </a:r>
            <a:endParaRPr lang="en-US" sz="6500" dirty="0"/>
          </a:p>
        </p:txBody>
      </p:sp>
      <p:sp>
        <p:nvSpPr>
          <p:cNvPr id="256" name="TextBox 255"/>
          <p:cNvSpPr txBox="1"/>
          <p:nvPr/>
        </p:nvSpPr>
        <p:spPr>
          <a:xfrm>
            <a:off x="533400" y="3940314"/>
            <a:ext cx="32308800" cy="861774"/>
          </a:xfrm>
          <a:prstGeom prst="rect">
            <a:avLst/>
          </a:prstGeom>
          <a:noFill/>
        </p:spPr>
        <p:txBody>
          <a:bodyPr wrap="square" rtlCol="0">
            <a:spAutoFit/>
          </a:bodyPr>
          <a:lstStyle/>
          <a:p>
            <a:r>
              <a:rPr lang="en-US" sz="5000" b="1" dirty="0" smtClean="0">
                <a:solidFill>
                  <a:srgbClr val="D70B28"/>
                </a:solidFill>
                <a:latin typeface="+mj-lt"/>
                <a:cs typeface="Perpetua"/>
              </a:rPr>
              <a:t>In the horizontal design you could use more descriptive titles for the sections (like a catchy phrase defining your problem)</a:t>
            </a:r>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98927495"/>
      </p:ext>
    </p:extLst>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0" name="TextBox 239"/>
          <p:cNvSpPr txBox="1"/>
          <p:nvPr/>
        </p:nvSpPr>
        <p:spPr>
          <a:xfrm>
            <a:off x="7863840" y="1859816"/>
            <a:ext cx="17221200" cy="1676400"/>
          </a:xfrm>
          <a:prstGeom prst="rect">
            <a:avLst/>
          </a:prstGeom>
          <a:noFill/>
        </p:spPr>
        <p:txBody>
          <a:bodyPr wrap="square" rtlCol="0">
            <a:spAutoFit/>
          </a:bodyPr>
          <a:lstStyle/>
          <a:p>
            <a:pPr algn="ctr"/>
            <a:r>
              <a:rPr lang="en-US" sz="5000" b="1" dirty="0" smtClean="0">
                <a:solidFill>
                  <a:schemeClr val="bg1">
                    <a:lumMod val="50000"/>
                  </a:schemeClr>
                </a:solidFill>
                <a:latin typeface="Perpetua"/>
                <a:cs typeface="Perpetua"/>
              </a:rPr>
              <a:t>Your Name, Affiliation (department)</a:t>
            </a:r>
          </a:p>
          <a:p>
            <a:pPr algn="ctr"/>
            <a:r>
              <a:rPr lang="en-US" sz="5000" b="1" dirty="0" err="1" smtClean="0">
                <a:solidFill>
                  <a:schemeClr val="bg1">
                    <a:lumMod val="50000"/>
                  </a:schemeClr>
                </a:solidFill>
                <a:latin typeface="Perpetua"/>
                <a:cs typeface="Perpetua"/>
              </a:rPr>
              <a:t>youremail@unm.edu</a:t>
            </a:r>
            <a:endParaRPr lang="en-US" sz="5000" b="1" dirty="0">
              <a:solidFill>
                <a:schemeClr val="bg1">
                  <a:lumMod val="50000"/>
                </a:schemeClr>
              </a:solidFill>
              <a:latin typeface="Perpetua"/>
              <a:cs typeface="Perpetua"/>
            </a:endParaRPr>
          </a:p>
        </p:txBody>
      </p:sp>
      <p:cxnSp>
        <p:nvCxnSpPr>
          <p:cNvPr id="246" name="Straight Connector 245"/>
          <p:cNvCxnSpPr/>
          <p:nvPr/>
        </p:nvCxnSpPr>
        <p:spPr>
          <a:xfrm flipV="1">
            <a:off x="563880" y="3688616"/>
            <a:ext cx="31821120" cy="0"/>
          </a:xfrm>
          <a:prstGeom prst="line">
            <a:avLst/>
          </a:prstGeom>
          <a:ln w="57150" cap="flat" cmpd="sng" algn="ctr">
            <a:solidFill>
              <a:srgbClr val="E8194C"/>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41" name="TextBox 240"/>
          <p:cNvSpPr txBox="1"/>
          <p:nvPr/>
        </p:nvSpPr>
        <p:spPr>
          <a:xfrm>
            <a:off x="3177540" y="152400"/>
            <a:ext cx="26593800" cy="1631216"/>
          </a:xfrm>
          <a:prstGeom prst="rect">
            <a:avLst/>
          </a:prstGeom>
          <a:noFill/>
        </p:spPr>
        <p:txBody>
          <a:bodyPr wrap="square" rtlCol="0">
            <a:spAutoFit/>
          </a:bodyPr>
          <a:lstStyle/>
          <a:p>
            <a:pPr algn="ctr"/>
            <a:r>
              <a:rPr lang="en-US" sz="10000" b="1" dirty="0" smtClean="0">
                <a:latin typeface="Perpetua"/>
                <a:cs typeface="Perpetua"/>
              </a:rPr>
              <a:t>Title: select a descriptive title</a:t>
            </a:r>
          </a:p>
        </p:txBody>
      </p:sp>
      <p:pic>
        <p:nvPicPr>
          <p:cNvPr id="245" name="Picture 244"/>
          <p:cNvPicPr>
            <a:picLocks noChangeAspect="1"/>
          </p:cNvPicPr>
          <p:nvPr/>
        </p:nvPicPr>
        <p:blipFill>
          <a:blip r:embed="rId2"/>
          <a:stretch>
            <a:fillRect/>
          </a:stretch>
        </p:blipFill>
        <p:spPr>
          <a:xfrm>
            <a:off x="12192000" y="34808160"/>
            <a:ext cx="8451541" cy="1463040"/>
          </a:xfrm>
          <a:prstGeom prst="rect">
            <a:avLst/>
          </a:prstGeom>
        </p:spPr>
      </p:pic>
      <p:cxnSp>
        <p:nvCxnSpPr>
          <p:cNvPr id="250" name="Straight Connector 249"/>
          <p:cNvCxnSpPr/>
          <p:nvPr/>
        </p:nvCxnSpPr>
        <p:spPr>
          <a:xfrm flipV="1">
            <a:off x="563880" y="34518600"/>
            <a:ext cx="31821120" cy="0"/>
          </a:xfrm>
          <a:prstGeom prst="line">
            <a:avLst/>
          </a:prstGeom>
          <a:ln w="57150" cap="flat" cmpd="sng" algn="ctr">
            <a:solidFill>
              <a:srgbClr val="E8194C"/>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51" name="Straight Connector 250"/>
          <p:cNvCxnSpPr/>
          <p:nvPr/>
        </p:nvCxnSpPr>
        <p:spPr>
          <a:xfrm rot="5400000" flipV="1">
            <a:off x="1447800" y="19050000"/>
            <a:ext cx="30175200" cy="0"/>
          </a:xfrm>
          <a:prstGeom prst="line">
            <a:avLst/>
          </a:prstGeom>
          <a:ln w="57150" cap="flat" cmpd="sng" algn="ctr">
            <a:solidFill>
              <a:srgbClr val="E8194C"/>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cxnSp>
        <p:nvCxnSpPr>
          <p:cNvPr id="252" name="Straight Connector 251"/>
          <p:cNvCxnSpPr/>
          <p:nvPr/>
        </p:nvCxnSpPr>
        <p:spPr>
          <a:xfrm flipV="1">
            <a:off x="457200" y="19050000"/>
            <a:ext cx="15544800" cy="0"/>
          </a:xfrm>
          <a:prstGeom prst="line">
            <a:avLst/>
          </a:prstGeom>
          <a:ln w="57150" cap="flat" cmpd="sng" algn="ctr">
            <a:solidFill>
              <a:srgbClr val="E8194C"/>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254" name="TextBox 253"/>
          <p:cNvSpPr txBox="1"/>
          <p:nvPr/>
        </p:nvSpPr>
        <p:spPr>
          <a:xfrm>
            <a:off x="533400" y="10134600"/>
            <a:ext cx="14935200" cy="3093154"/>
          </a:xfrm>
          <a:prstGeom prst="rect">
            <a:avLst/>
          </a:prstGeom>
          <a:noFill/>
        </p:spPr>
        <p:txBody>
          <a:bodyPr wrap="square" rtlCol="0">
            <a:spAutoFit/>
          </a:bodyPr>
          <a:lstStyle/>
          <a:p>
            <a:r>
              <a:rPr lang="en-US" sz="6500" dirty="0" smtClean="0"/>
              <a:t>Think about about other fields that could benefit from a solution like yours (if you used different data, for example). </a:t>
            </a:r>
            <a:endParaRPr lang="en-US" sz="6500" dirty="0"/>
          </a:p>
        </p:txBody>
      </p:sp>
      <p:sp>
        <p:nvSpPr>
          <p:cNvPr id="256" name="TextBox 255"/>
          <p:cNvSpPr txBox="1"/>
          <p:nvPr/>
        </p:nvSpPr>
        <p:spPr>
          <a:xfrm>
            <a:off x="457200" y="3940314"/>
            <a:ext cx="15544800" cy="860286"/>
          </a:xfrm>
          <a:prstGeom prst="rect">
            <a:avLst/>
          </a:prstGeom>
          <a:noFill/>
        </p:spPr>
        <p:txBody>
          <a:bodyPr wrap="square" rtlCol="0">
            <a:spAutoFit/>
          </a:bodyPr>
          <a:lstStyle/>
          <a:p>
            <a:r>
              <a:rPr lang="en-US" sz="5000" b="1" dirty="0" smtClean="0">
                <a:solidFill>
                  <a:srgbClr val="D70B28"/>
                </a:solidFill>
                <a:latin typeface="+mj-lt"/>
                <a:cs typeface="Perpetua"/>
              </a:rPr>
              <a:t>Definition of your problem</a:t>
            </a:r>
          </a:p>
        </p:txBody>
      </p:sp>
      <p:sp>
        <p:nvSpPr>
          <p:cNvPr id="13" name="TextBox 12"/>
          <p:cNvSpPr txBox="1"/>
          <p:nvPr/>
        </p:nvSpPr>
        <p:spPr>
          <a:xfrm>
            <a:off x="457200" y="8915400"/>
            <a:ext cx="15544800" cy="860286"/>
          </a:xfrm>
          <a:prstGeom prst="rect">
            <a:avLst/>
          </a:prstGeom>
          <a:noFill/>
        </p:spPr>
        <p:txBody>
          <a:bodyPr wrap="square" rtlCol="0">
            <a:spAutoFit/>
          </a:bodyPr>
          <a:lstStyle/>
          <a:p>
            <a:r>
              <a:rPr lang="en-US" sz="5000" b="1" dirty="0" smtClean="0">
                <a:solidFill>
                  <a:srgbClr val="D70B28"/>
                </a:solidFill>
                <a:latin typeface="+mj-lt"/>
                <a:cs typeface="Perpetua"/>
              </a:rPr>
              <a:t>Why your problem is important?</a:t>
            </a:r>
          </a:p>
        </p:txBody>
      </p:sp>
      <p:sp>
        <p:nvSpPr>
          <p:cNvPr id="14" name="TextBox 13"/>
          <p:cNvSpPr txBox="1"/>
          <p:nvPr/>
        </p:nvSpPr>
        <p:spPr>
          <a:xfrm>
            <a:off x="457200" y="19583400"/>
            <a:ext cx="15544800" cy="1631216"/>
          </a:xfrm>
          <a:prstGeom prst="rect">
            <a:avLst/>
          </a:prstGeom>
          <a:noFill/>
        </p:spPr>
        <p:txBody>
          <a:bodyPr wrap="square" rtlCol="0">
            <a:spAutoFit/>
          </a:bodyPr>
          <a:lstStyle/>
          <a:p>
            <a:r>
              <a:rPr lang="en-US" sz="5000" b="1" dirty="0" smtClean="0">
                <a:solidFill>
                  <a:srgbClr val="D70B28"/>
                </a:solidFill>
                <a:latin typeface="+mj-lt"/>
                <a:cs typeface="Perpetua"/>
              </a:rPr>
              <a:t>Present your data and whether you did something to preprocess it</a:t>
            </a:r>
          </a:p>
        </p:txBody>
      </p:sp>
      <p:cxnSp>
        <p:nvCxnSpPr>
          <p:cNvPr id="15" name="Straight Connector 14"/>
          <p:cNvCxnSpPr/>
          <p:nvPr/>
        </p:nvCxnSpPr>
        <p:spPr>
          <a:xfrm flipV="1">
            <a:off x="16916400" y="19050000"/>
            <a:ext cx="15544800" cy="0"/>
          </a:xfrm>
          <a:prstGeom prst="line">
            <a:avLst/>
          </a:prstGeom>
          <a:ln w="57150" cap="flat" cmpd="sng" algn="ctr">
            <a:solidFill>
              <a:srgbClr val="E8194C"/>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a:off x="16992600" y="19431000"/>
            <a:ext cx="14401800" cy="861774"/>
          </a:xfrm>
          <a:prstGeom prst="rect">
            <a:avLst/>
          </a:prstGeom>
          <a:noFill/>
        </p:spPr>
        <p:txBody>
          <a:bodyPr wrap="square" rtlCol="0">
            <a:spAutoFit/>
          </a:bodyPr>
          <a:lstStyle/>
          <a:p>
            <a:r>
              <a:rPr lang="en-US" sz="5000" b="1" dirty="0" smtClean="0">
                <a:solidFill>
                  <a:srgbClr val="D70B28"/>
                </a:solidFill>
                <a:latin typeface="+mj-lt"/>
                <a:cs typeface="Perpetua"/>
              </a:rPr>
              <a:t>Experiments and results</a:t>
            </a:r>
          </a:p>
        </p:txBody>
      </p:sp>
      <p:cxnSp>
        <p:nvCxnSpPr>
          <p:cNvPr id="17" name="Straight Connector 16"/>
          <p:cNvCxnSpPr/>
          <p:nvPr/>
        </p:nvCxnSpPr>
        <p:spPr>
          <a:xfrm flipV="1">
            <a:off x="16916400" y="29184600"/>
            <a:ext cx="15544800" cy="0"/>
          </a:xfrm>
          <a:prstGeom prst="line">
            <a:avLst/>
          </a:prstGeom>
          <a:ln w="57150" cap="flat" cmpd="sng" algn="ctr">
            <a:solidFill>
              <a:srgbClr val="E8194C"/>
            </a:solidFill>
            <a:prstDash val="solid"/>
            <a:round/>
            <a:headEnd type="none" w="med" len="med"/>
            <a:tailEnd type="none" w="med" len="med"/>
          </a:ln>
        </p:spPr>
        <p:style>
          <a:lnRef idx="2">
            <a:schemeClr val="accent1"/>
          </a:lnRef>
          <a:fillRef idx="0">
            <a:schemeClr val="accent1"/>
          </a:fillRef>
          <a:effectRef idx="1">
            <a:schemeClr val="accent1"/>
          </a:effectRef>
          <a:fontRef idx="minor">
            <a:schemeClr val="tx1"/>
          </a:fontRef>
        </p:style>
      </p:cxnSp>
      <p:sp>
        <p:nvSpPr>
          <p:cNvPr id="18" name="TextBox 17"/>
          <p:cNvSpPr txBox="1"/>
          <p:nvPr/>
        </p:nvSpPr>
        <p:spPr>
          <a:xfrm>
            <a:off x="16992600" y="29565600"/>
            <a:ext cx="14401800" cy="861774"/>
          </a:xfrm>
          <a:prstGeom prst="rect">
            <a:avLst/>
          </a:prstGeom>
          <a:noFill/>
        </p:spPr>
        <p:txBody>
          <a:bodyPr wrap="square" rtlCol="0">
            <a:spAutoFit/>
          </a:bodyPr>
          <a:lstStyle/>
          <a:p>
            <a:r>
              <a:rPr lang="en-US" sz="5000" b="1" dirty="0" smtClean="0">
                <a:solidFill>
                  <a:srgbClr val="D70B28"/>
                </a:solidFill>
                <a:latin typeface="+mj-lt"/>
                <a:cs typeface="Perpetua"/>
              </a:rPr>
              <a:t>Discussion / Conclusions/ and or future work</a:t>
            </a:r>
          </a:p>
        </p:txBody>
      </p:sp>
      <p:sp>
        <p:nvSpPr>
          <p:cNvPr id="19" name="TextBox 18"/>
          <p:cNvSpPr txBox="1"/>
          <p:nvPr/>
        </p:nvSpPr>
        <p:spPr>
          <a:xfrm>
            <a:off x="16916400" y="3940314"/>
            <a:ext cx="15544800" cy="860286"/>
          </a:xfrm>
          <a:prstGeom prst="rect">
            <a:avLst/>
          </a:prstGeom>
          <a:noFill/>
        </p:spPr>
        <p:txBody>
          <a:bodyPr wrap="square" rtlCol="0">
            <a:spAutoFit/>
          </a:bodyPr>
          <a:lstStyle/>
          <a:p>
            <a:r>
              <a:rPr lang="en-US" sz="5000" b="1" dirty="0" smtClean="0">
                <a:solidFill>
                  <a:srgbClr val="D70B28"/>
                </a:solidFill>
                <a:latin typeface="+mj-lt"/>
                <a:cs typeface="Perpetua"/>
              </a:rPr>
              <a:t>Describe your method</a:t>
            </a:r>
          </a:p>
        </p:txBody>
      </p:sp>
      <p:sp>
        <p:nvSpPr>
          <p:cNvPr id="20" name="TextBox 19"/>
          <p:cNvSpPr txBox="1"/>
          <p:nvPr/>
        </p:nvSpPr>
        <p:spPr>
          <a:xfrm>
            <a:off x="16992600" y="21107400"/>
            <a:ext cx="14935200" cy="2092881"/>
          </a:xfrm>
          <a:prstGeom prst="rect">
            <a:avLst/>
          </a:prstGeom>
          <a:noFill/>
        </p:spPr>
        <p:txBody>
          <a:bodyPr wrap="square" rtlCol="0">
            <a:spAutoFit/>
          </a:bodyPr>
          <a:lstStyle/>
          <a:p>
            <a:r>
              <a:rPr lang="en-US" sz="6500" dirty="0" smtClean="0"/>
              <a:t>Experiments may include scalability, performance, or accuracy tests</a:t>
            </a:r>
            <a:endParaRPr lang="en-US" sz="6500" dirty="0"/>
          </a:p>
        </p:txBody>
      </p:sp>
    </p:spTree>
    <p:extLst>
      <p:ext uri="{BB962C8B-B14F-4D97-AF65-F5344CB8AC3E}">
        <p14:creationId xmlns:mc="http://schemas.openxmlformats.org/markup-compatibility/2006" xmlns:mv="urn:schemas-microsoft-com:mac:vml" xmlns:p14="http://schemas.microsoft.com/office/powerpoint/2010/main" xmlns:p="http://schemas.openxmlformats.org/presentationml/2006/main" xmlns:r="http://schemas.openxmlformats.org/officeDocument/2006/relationships" xmlns:a="http://schemas.openxmlformats.org/drawingml/2006/main" xmlns="" val="149892749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824</TotalTime>
  <Words>311</Words>
  <Application>Microsoft Macintosh PowerPoint</Application>
  <PresentationFormat>Custom</PresentationFormat>
  <Paragraphs>21</Paragraphs>
  <Slides>2</Slides>
  <Notes>0</Notes>
  <HiddenSlides>0</HiddenSlides>
  <MMClips>0</MMClips>
  <ScaleCrop>false</ScaleCrop>
  <HeadingPairs>
    <vt:vector size="4" baseType="variant">
      <vt:variant>
        <vt:lpstr>Design Template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Trilce</cp:lastModifiedBy>
  <cp:revision>21</cp:revision>
  <cp:lastPrinted>2013-11-14T23:31:36Z</cp:lastPrinted>
  <dcterms:created xsi:type="dcterms:W3CDTF">2013-12-03T18:12:53Z</dcterms:created>
  <dcterms:modified xsi:type="dcterms:W3CDTF">2013-12-03T18:50:35Z</dcterms:modified>
</cp:coreProperties>
</file>