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34"/>
  </p:notesMasterIdLst>
  <p:sldIdLst>
    <p:sldId id="708" r:id="rId2"/>
    <p:sldId id="731" r:id="rId3"/>
    <p:sldId id="274" r:id="rId4"/>
    <p:sldId id="275" r:id="rId5"/>
    <p:sldId id="269" r:id="rId6"/>
    <p:sldId id="748" r:id="rId7"/>
    <p:sldId id="754" r:id="rId8"/>
    <p:sldId id="728" r:id="rId9"/>
    <p:sldId id="746" r:id="rId10"/>
    <p:sldId id="759" r:id="rId11"/>
    <p:sldId id="755" r:id="rId12"/>
    <p:sldId id="317" r:id="rId13"/>
    <p:sldId id="312" r:id="rId14"/>
    <p:sldId id="314" r:id="rId15"/>
    <p:sldId id="315" r:id="rId16"/>
    <p:sldId id="753" r:id="rId17"/>
    <p:sldId id="316" r:id="rId18"/>
    <p:sldId id="279" r:id="rId19"/>
    <p:sldId id="281" r:id="rId20"/>
    <p:sldId id="758" r:id="rId21"/>
    <p:sldId id="756" r:id="rId22"/>
    <p:sldId id="730" r:id="rId23"/>
    <p:sldId id="729" r:id="rId24"/>
    <p:sldId id="675" r:id="rId25"/>
    <p:sldId id="257" r:id="rId26"/>
    <p:sldId id="711" r:id="rId27"/>
    <p:sldId id="706" r:id="rId28"/>
    <p:sldId id="703" r:id="rId29"/>
    <p:sldId id="705" r:id="rId30"/>
    <p:sldId id="693" r:id="rId31"/>
    <p:sldId id="733" r:id="rId32"/>
    <p:sldId id="350"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dullah Mueen" initials="AM" lastIdx="2" clrIdx="0">
    <p:extLst>
      <p:ext uri="{19B8F6BF-5375-455C-9EA6-DF929625EA0E}">
        <p15:presenceInfo xmlns:p15="http://schemas.microsoft.com/office/powerpoint/2012/main" userId="3ef4de7e3c93429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561"/>
    <p:restoredTop sz="94667"/>
  </p:normalViewPr>
  <p:slideViewPr>
    <p:cSldViewPr snapToGrid="0" snapToObjects="1">
      <p:cViewPr varScale="1">
        <p:scale>
          <a:sx n="157" d="100"/>
          <a:sy n="157" d="100"/>
        </p:scale>
        <p:origin x="1520"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837DE-6657-174B-8BB4-FC9B95C361DB}" type="datetimeFigureOut">
              <a:rPr lang="en-US" smtClean="0"/>
              <a:t>11/29/22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8AFD26-85AC-2D4F-A306-A329DAAEB701}" type="slidenum">
              <a:rPr lang="en-US" smtClean="0"/>
              <a:t>‹#›</a:t>
            </a:fld>
            <a:endParaRPr lang="en-US"/>
          </a:p>
        </p:txBody>
      </p:sp>
    </p:spTree>
    <p:extLst>
      <p:ext uri="{BB962C8B-B14F-4D97-AF65-F5344CB8AC3E}">
        <p14:creationId xmlns:p14="http://schemas.microsoft.com/office/powerpoint/2010/main" val="1076373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a:t>
            </a:r>
            <a:r>
              <a:rPr lang="en-US" baseline="0" dirty="0"/>
              <a:t> with defining time series. A time series is a collection of observations made sequentially in time. Here I show a time series plot where the x-axis is the index of the observation and y-axis shows the value. The x-axis could be the time stamps. In this talk we will use the index as we assume the observations are sampled uniformly. </a:t>
            </a:r>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3</a:t>
            </a:fld>
            <a:endParaRPr lang="en-US"/>
          </a:p>
        </p:txBody>
      </p:sp>
    </p:spTree>
    <p:extLst>
      <p:ext uri="{BB962C8B-B14F-4D97-AF65-F5344CB8AC3E}">
        <p14:creationId xmlns:p14="http://schemas.microsoft.com/office/powerpoint/2010/main" val="2162971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Time Series are ubiquitous. We</a:t>
            </a:r>
            <a:r>
              <a:rPr lang="en-US" baseline="0" dirty="0"/>
              <a:t> measure many things. Obama’s popularity, stock price, clicks per second and so on. These measurements change over time and thus make time series occur virtually in every domain. You will see a number of time series throughout the talk and I confirm none of them are simulated or artificially made all of them are taken from UCR time series archive.</a:t>
            </a:r>
            <a:endParaRPr lang="en-US" dirty="0"/>
          </a:p>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4</a:t>
            </a:fld>
            <a:endParaRPr lang="en-US"/>
          </a:p>
        </p:txBody>
      </p:sp>
    </p:spTree>
    <p:extLst>
      <p:ext uri="{BB962C8B-B14F-4D97-AF65-F5344CB8AC3E}">
        <p14:creationId xmlns:p14="http://schemas.microsoft.com/office/powerpoint/2010/main" val="3898449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primitives.</a:t>
            </a:r>
            <a:r>
              <a:rPr lang="en-US" baseline="0" dirty="0"/>
              <a:t> Periods, Bursts, Motifs, Discords, </a:t>
            </a:r>
            <a:r>
              <a:rPr lang="en-US" baseline="0" dirty="0" err="1"/>
              <a:t>Shapelets</a:t>
            </a:r>
            <a:r>
              <a:rPr lang="en-US" baseline="0" dirty="0"/>
              <a:t> and numerous others that will come in future. All of these primitives have one thing in common. They are all segments of time series with some specific properties and thus give us a local perspective of the time series. The primitives can help human to intuitively understand time series and help data mining/machine learning algorithms with better feature values.  But for that we need good algorithms that are exact rather than approximate and fast to work on large datasets. In the rest of the talk I will present two exact algorithms for motifs and </a:t>
            </a:r>
            <a:r>
              <a:rPr lang="en-US" baseline="0" dirty="0" err="1"/>
              <a:t>shapelets</a:t>
            </a:r>
            <a:r>
              <a:rPr lang="en-US" baseline="0" dirty="0"/>
              <a:t> which are fastest reported such algorithms until now.</a:t>
            </a:r>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5</a:t>
            </a:fld>
            <a:endParaRPr lang="en-US"/>
          </a:p>
        </p:txBody>
      </p:sp>
    </p:spTree>
    <p:extLst>
      <p:ext uri="{BB962C8B-B14F-4D97-AF65-F5344CB8AC3E}">
        <p14:creationId xmlns:p14="http://schemas.microsoft.com/office/powerpoint/2010/main" val="633796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primitives.</a:t>
            </a:r>
            <a:r>
              <a:rPr lang="en-US" baseline="0" dirty="0"/>
              <a:t> Periods, Bursts, Motifs, Discords, </a:t>
            </a:r>
            <a:r>
              <a:rPr lang="en-US" baseline="0" dirty="0" err="1"/>
              <a:t>Shapelets</a:t>
            </a:r>
            <a:r>
              <a:rPr lang="en-US" baseline="0" dirty="0"/>
              <a:t> and numerous others that will come in future. All of these primitives have one thing in common. They are all segments of time series with some specific properties and thus give us a local perspective of the time series. The primitives can help human to intuitively understand time series and help data mining/machine learning algorithms with better feature values.  But for that we need good algorithms that are exact rather than approximate and fast to work on large datasets. In the rest of the talk I will present two exact algorithms for motifs and </a:t>
            </a:r>
            <a:r>
              <a:rPr lang="en-US" baseline="0" dirty="0" err="1"/>
              <a:t>shapelets</a:t>
            </a:r>
            <a:r>
              <a:rPr lang="en-US" baseline="0" dirty="0"/>
              <a:t> which are fastest reported such algorithms until now.</a:t>
            </a:r>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6</a:t>
            </a:fld>
            <a:endParaRPr lang="en-US"/>
          </a:p>
        </p:txBody>
      </p:sp>
    </p:spTree>
    <p:extLst>
      <p:ext uri="{BB962C8B-B14F-4D97-AF65-F5344CB8AC3E}">
        <p14:creationId xmlns:p14="http://schemas.microsoft.com/office/powerpoint/2010/main" val="1333150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5C1EA2C-7CC4-0244-9C11-AFDC190533B3}" type="datetimeFigureOut">
              <a:rPr lang="en-US" smtClean="0"/>
              <a:t>11/29/22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EA8D30-1A3F-1146-A52B-017F63E4B462}" type="slidenum">
              <a:rPr lang="en-US" smtClean="0"/>
              <a:t>‹#›</a:t>
            </a:fld>
            <a:endParaRPr lang="en-US"/>
          </a:p>
        </p:txBody>
      </p:sp>
    </p:spTree>
    <p:extLst>
      <p:ext uri="{BB962C8B-B14F-4D97-AF65-F5344CB8AC3E}">
        <p14:creationId xmlns:p14="http://schemas.microsoft.com/office/powerpoint/2010/main" val="1500928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C1EA2C-7CC4-0244-9C11-AFDC190533B3}" type="datetimeFigureOut">
              <a:rPr lang="en-US" smtClean="0"/>
              <a:t>11/29/22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EA8D30-1A3F-1146-A52B-017F63E4B462}" type="slidenum">
              <a:rPr lang="en-US" smtClean="0"/>
              <a:t>‹#›</a:t>
            </a:fld>
            <a:endParaRPr lang="en-US"/>
          </a:p>
        </p:txBody>
      </p:sp>
    </p:spTree>
    <p:extLst>
      <p:ext uri="{BB962C8B-B14F-4D97-AF65-F5344CB8AC3E}">
        <p14:creationId xmlns:p14="http://schemas.microsoft.com/office/powerpoint/2010/main" val="4075592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C1EA2C-7CC4-0244-9C11-AFDC190533B3}" type="datetimeFigureOut">
              <a:rPr lang="en-US" smtClean="0"/>
              <a:t>11/29/22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EA8D30-1A3F-1146-A52B-017F63E4B462}" type="slidenum">
              <a:rPr lang="en-US" smtClean="0"/>
              <a:t>‹#›</a:t>
            </a:fld>
            <a:endParaRPr lang="en-US"/>
          </a:p>
        </p:txBody>
      </p:sp>
    </p:spTree>
    <p:extLst>
      <p:ext uri="{BB962C8B-B14F-4D97-AF65-F5344CB8AC3E}">
        <p14:creationId xmlns:p14="http://schemas.microsoft.com/office/powerpoint/2010/main" val="464003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C1EA2C-7CC4-0244-9C11-AFDC190533B3}" type="datetimeFigureOut">
              <a:rPr lang="en-US" smtClean="0"/>
              <a:t>11/29/22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EA8D30-1A3F-1146-A52B-017F63E4B462}" type="slidenum">
              <a:rPr lang="en-US" smtClean="0"/>
              <a:t>‹#›</a:t>
            </a:fld>
            <a:endParaRPr lang="en-US"/>
          </a:p>
        </p:txBody>
      </p:sp>
    </p:spTree>
    <p:extLst>
      <p:ext uri="{BB962C8B-B14F-4D97-AF65-F5344CB8AC3E}">
        <p14:creationId xmlns:p14="http://schemas.microsoft.com/office/powerpoint/2010/main" val="1553277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C1EA2C-7CC4-0244-9C11-AFDC190533B3}" type="datetimeFigureOut">
              <a:rPr lang="en-US" smtClean="0"/>
              <a:t>11/29/22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EA8D30-1A3F-1146-A52B-017F63E4B462}" type="slidenum">
              <a:rPr lang="en-US" smtClean="0"/>
              <a:t>‹#›</a:t>
            </a:fld>
            <a:endParaRPr lang="en-US"/>
          </a:p>
        </p:txBody>
      </p:sp>
    </p:spTree>
    <p:extLst>
      <p:ext uri="{BB962C8B-B14F-4D97-AF65-F5344CB8AC3E}">
        <p14:creationId xmlns:p14="http://schemas.microsoft.com/office/powerpoint/2010/main" val="114289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C1EA2C-7CC4-0244-9C11-AFDC190533B3}" type="datetimeFigureOut">
              <a:rPr lang="en-US" smtClean="0"/>
              <a:t>11/29/22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EA8D30-1A3F-1146-A52B-017F63E4B462}" type="slidenum">
              <a:rPr lang="en-US" smtClean="0"/>
              <a:t>‹#›</a:t>
            </a:fld>
            <a:endParaRPr lang="en-US"/>
          </a:p>
        </p:txBody>
      </p:sp>
    </p:spTree>
    <p:extLst>
      <p:ext uri="{BB962C8B-B14F-4D97-AF65-F5344CB8AC3E}">
        <p14:creationId xmlns:p14="http://schemas.microsoft.com/office/powerpoint/2010/main" val="2884692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C1EA2C-7CC4-0244-9C11-AFDC190533B3}" type="datetimeFigureOut">
              <a:rPr lang="en-US" smtClean="0"/>
              <a:t>11/29/22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EA8D30-1A3F-1146-A52B-017F63E4B462}" type="slidenum">
              <a:rPr lang="en-US" smtClean="0"/>
              <a:t>‹#›</a:t>
            </a:fld>
            <a:endParaRPr lang="en-US"/>
          </a:p>
        </p:txBody>
      </p:sp>
    </p:spTree>
    <p:extLst>
      <p:ext uri="{BB962C8B-B14F-4D97-AF65-F5344CB8AC3E}">
        <p14:creationId xmlns:p14="http://schemas.microsoft.com/office/powerpoint/2010/main" val="3827615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5C1EA2C-7CC4-0244-9C11-AFDC190533B3}" type="datetimeFigureOut">
              <a:rPr lang="en-US" smtClean="0"/>
              <a:t>11/29/22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EA8D30-1A3F-1146-A52B-017F63E4B462}" type="slidenum">
              <a:rPr lang="en-US" smtClean="0"/>
              <a:t>‹#›</a:t>
            </a:fld>
            <a:endParaRPr lang="en-US"/>
          </a:p>
        </p:txBody>
      </p:sp>
    </p:spTree>
    <p:extLst>
      <p:ext uri="{BB962C8B-B14F-4D97-AF65-F5344CB8AC3E}">
        <p14:creationId xmlns:p14="http://schemas.microsoft.com/office/powerpoint/2010/main" val="2887921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C1EA2C-7CC4-0244-9C11-AFDC190533B3}" type="datetimeFigureOut">
              <a:rPr lang="en-US" smtClean="0"/>
              <a:t>11/29/22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EA8D30-1A3F-1146-A52B-017F63E4B462}" type="slidenum">
              <a:rPr lang="en-US" smtClean="0"/>
              <a:t>‹#›</a:t>
            </a:fld>
            <a:endParaRPr lang="en-US"/>
          </a:p>
        </p:txBody>
      </p:sp>
    </p:spTree>
    <p:extLst>
      <p:ext uri="{BB962C8B-B14F-4D97-AF65-F5344CB8AC3E}">
        <p14:creationId xmlns:p14="http://schemas.microsoft.com/office/powerpoint/2010/main" val="2617233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C1EA2C-7CC4-0244-9C11-AFDC190533B3}" type="datetimeFigureOut">
              <a:rPr lang="en-US" smtClean="0"/>
              <a:t>11/29/22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EA8D30-1A3F-1146-A52B-017F63E4B462}" type="slidenum">
              <a:rPr lang="en-US" smtClean="0"/>
              <a:t>‹#›</a:t>
            </a:fld>
            <a:endParaRPr lang="en-US"/>
          </a:p>
        </p:txBody>
      </p:sp>
    </p:spTree>
    <p:extLst>
      <p:ext uri="{BB962C8B-B14F-4D97-AF65-F5344CB8AC3E}">
        <p14:creationId xmlns:p14="http://schemas.microsoft.com/office/powerpoint/2010/main" val="1861876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C1EA2C-7CC4-0244-9C11-AFDC190533B3}" type="datetimeFigureOut">
              <a:rPr lang="en-US" smtClean="0"/>
              <a:t>11/29/22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EA8D30-1A3F-1146-A52B-017F63E4B462}" type="slidenum">
              <a:rPr lang="en-US" smtClean="0"/>
              <a:t>‹#›</a:t>
            </a:fld>
            <a:endParaRPr lang="en-US"/>
          </a:p>
        </p:txBody>
      </p:sp>
    </p:spTree>
    <p:extLst>
      <p:ext uri="{BB962C8B-B14F-4D97-AF65-F5344CB8AC3E}">
        <p14:creationId xmlns:p14="http://schemas.microsoft.com/office/powerpoint/2010/main" val="3776897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1EA2C-7CC4-0244-9C11-AFDC190533B3}" type="datetimeFigureOut">
              <a:rPr lang="en-US" smtClean="0"/>
              <a:t>11/29/22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EA8D30-1A3F-1146-A52B-017F63E4B462}" type="slidenum">
              <a:rPr lang="en-US" smtClean="0"/>
              <a:t>‹#›</a:t>
            </a:fld>
            <a:endParaRPr lang="en-US"/>
          </a:p>
        </p:txBody>
      </p:sp>
    </p:spTree>
    <p:extLst>
      <p:ext uri="{BB962C8B-B14F-4D97-AF65-F5344CB8AC3E}">
        <p14:creationId xmlns:p14="http://schemas.microsoft.com/office/powerpoint/2010/main" val="312407508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35.emf"/><Relationship Id="rId18" Type="http://schemas.openxmlformats.org/officeDocument/2006/relationships/image" Target="../media/image40.emf"/><Relationship Id="rId26" Type="http://schemas.openxmlformats.org/officeDocument/2006/relationships/image" Target="../media/image48.emf"/><Relationship Id="rId3" Type="http://schemas.openxmlformats.org/officeDocument/2006/relationships/image" Target="../media/image25.emf"/><Relationship Id="rId21" Type="http://schemas.openxmlformats.org/officeDocument/2006/relationships/image" Target="../media/image43.emf"/><Relationship Id="rId7" Type="http://schemas.openxmlformats.org/officeDocument/2006/relationships/image" Target="../media/image29.emf"/><Relationship Id="rId12" Type="http://schemas.openxmlformats.org/officeDocument/2006/relationships/image" Target="../media/image34.emf"/><Relationship Id="rId17" Type="http://schemas.openxmlformats.org/officeDocument/2006/relationships/image" Target="../media/image39.emf"/><Relationship Id="rId25" Type="http://schemas.openxmlformats.org/officeDocument/2006/relationships/image" Target="../media/image47.emf"/><Relationship Id="rId2" Type="http://schemas.openxmlformats.org/officeDocument/2006/relationships/image" Target="../media/image24.emf"/><Relationship Id="rId16" Type="http://schemas.openxmlformats.org/officeDocument/2006/relationships/image" Target="../media/image38.emf"/><Relationship Id="rId20" Type="http://schemas.openxmlformats.org/officeDocument/2006/relationships/image" Target="../media/image42.emf"/><Relationship Id="rId29" Type="http://schemas.openxmlformats.org/officeDocument/2006/relationships/image" Target="../media/image51.emf"/><Relationship Id="rId1" Type="http://schemas.openxmlformats.org/officeDocument/2006/relationships/slideLayout" Target="../slideLayouts/slideLayout7.xml"/><Relationship Id="rId6" Type="http://schemas.openxmlformats.org/officeDocument/2006/relationships/image" Target="../media/image28.emf"/><Relationship Id="rId11" Type="http://schemas.openxmlformats.org/officeDocument/2006/relationships/image" Target="../media/image33.emf"/><Relationship Id="rId24" Type="http://schemas.openxmlformats.org/officeDocument/2006/relationships/image" Target="../media/image46.emf"/><Relationship Id="rId5" Type="http://schemas.openxmlformats.org/officeDocument/2006/relationships/image" Target="../media/image27.emf"/><Relationship Id="rId15" Type="http://schemas.openxmlformats.org/officeDocument/2006/relationships/image" Target="../media/image37.emf"/><Relationship Id="rId23" Type="http://schemas.openxmlformats.org/officeDocument/2006/relationships/image" Target="../media/image45.emf"/><Relationship Id="rId28" Type="http://schemas.openxmlformats.org/officeDocument/2006/relationships/image" Target="../media/image50.emf"/><Relationship Id="rId10" Type="http://schemas.openxmlformats.org/officeDocument/2006/relationships/image" Target="../media/image32.emf"/><Relationship Id="rId19" Type="http://schemas.openxmlformats.org/officeDocument/2006/relationships/image" Target="../media/image41.emf"/><Relationship Id="rId31" Type="http://schemas.openxmlformats.org/officeDocument/2006/relationships/image" Target="../media/image53.emf"/><Relationship Id="rId4" Type="http://schemas.openxmlformats.org/officeDocument/2006/relationships/image" Target="../media/image26.emf"/><Relationship Id="rId9" Type="http://schemas.openxmlformats.org/officeDocument/2006/relationships/image" Target="../media/image31.emf"/><Relationship Id="rId14" Type="http://schemas.openxmlformats.org/officeDocument/2006/relationships/image" Target="../media/image36.emf"/><Relationship Id="rId22" Type="http://schemas.openxmlformats.org/officeDocument/2006/relationships/image" Target="../media/image44.emf"/><Relationship Id="rId27" Type="http://schemas.openxmlformats.org/officeDocument/2006/relationships/image" Target="../media/image49.emf"/><Relationship Id="rId30" Type="http://schemas.openxmlformats.org/officeDocument/2006/relationships/image" Target="../media/image52.emf"/></Relationships>
</file>

<file path=ppt/slides/_rels/slide27.xml.rels><?xml version="1.0" encoding="UTF-8" standalone="yes"?>
<Relationships xmlns="http://schemas.openxmlformats.org/package/2006/relationships"><Relationship Id="rId3" Type="http://schemas.openxmlformats.org/officeDocument/2006/relationships/hyperlink" Target="https://lvdmaaten.github.io/tsne/" TargetMode="External"/><Relationship Id="rId2" Type="http://schemas.openxmlformats.org/officeDocument/2006/relationships/image" Target="../media/image54.tif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DFBC5FB-B800-4E3D-B714-6A07C09B812E}"/>
              </a:ext>
            </a:extLst>
          </p:cNvPr>
          <p:cNvPicPr>
            <a:picLocks noChangeAspect="1"/>
          </p:cNvPicPr>
          <p:nvPr/>
        </p:nvPicPr>
        <p:blipFill rotWithShape="1">
          <a:blip r:embed="rId2"/>
          <a:srcRect t="9091" r="24160"/>
          <a:stretch/>
        </p:blipFill>
        <p:spPr>
          <a:xfrm>
            <a:off x="3523488" y="10"/>
            <a:ext cx="8668512" cy="6857990"/>
          </a:xfrm>
          <a:prstGeom prst="rect">
            <a:avLst/>
          </a:prstGeom>
        </p:spPr>
      </p:pic>
      <p:sp>
        <p:nvSpPr>
          <p:cNvPr id="22" name="Rectangle 2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138D45-C09C-463F-85AE-D3F1D03A5740}"/>
              </a:ext>
            </a:extLst>
          </p:cNvPr>
          <p:cNvSpPr>
            <a:spLocks noGrp="1"/>
          </p:cNvSpPr>
          <p:nvPr>
            <p:ph type="ctrTitle"/>
          </p:nvPr>
        </p:nvSpPr>
        <p:spPr>
          <a:xfrm>
            <a:off x="477981" y="1122363"/>
            <a:ext cx="4023360" cy="3204134"/>
          </a:xfrm>
        </p:spPr>
        <p:txBody>
          <a:bodyPr anchor="b">
            <a:normAutofit/>
          </a:bodyPr>
          <a:lstStyle/>
          <a:p>
            <a:pPr algn="l"/>
            <a:r>
              <a:rPr lang="en-US" sz="4800"/>
              <a:t>Mining and Learning from Big Time Series Data</a:t>
            </a:r>
          </a:p>
        </p:txBody>
      </p:sp>
      <p:sp>
        <p:nvSpPr>
          <p:cNvPr id="3" name="Subtitle 2">
            <a:extLst>
              <a:ext uri="{FF2B5EF4-FFF2-40B4-BE49-F238E27FC236}">
                <a16:creationId xmlns:a16="http://schemas.microsoft.com/office/drawing/2014/main" id="{C4593F50-E16E-4088-AE30-FFAA25EEF795}"/>
              </a:ext>
            </a:extLst>
          </p:cNvPr>
          <p:cNvSpPr>
            <a:spLocks noGrp="1"/>
          </p:cNvSpPr>
          <p:nvPr>
            <p:ph type="subTitle" idx="1"/>
          </p:nvPr>
        </p:nvSpPr>
        <p:spPr>
          <a:xfrm>
            <a:off x="477980" y="4872922"/>
            <a:ext cx="4023359" cy="1208141"/>
          </a:xfrm>
        </p:spPr>
        <p:txBody>
          <a:bodyPr>
            <a:normAutofit/>
          </a:bodyPr>
          <a:lstStyle/>
          <a:p>
            <a:pPr algn="l"/>
            <a:r>
              <a:rPr lang="en-US" sz="1300"/>
              <a:t>Abdullah </a:t>
            </a:r>
            <a:r>
              <a:rPr lang="en-US" sz="1300" u="sng"/>
              <a:t>Mueen</a:t>
            </a:r>
          </a:p>
          <a:p>
            <a:pPr algn="l"/>
            <a:r>
              <a:rPr lang="en-US" sz="1300"/>
              <a:t>Associate Professor</a:t>
            </a:r>
          </a:p>
          <a:p>
            <a:pPr algn="l"/>
            <a:r>
              <a:rPr lang="en-US" sz="1300"/>
              <a:t>Computer Science</a:t>
            </a:r>
          </a:p>
          <a:p>
            <a:pPr algn="l"/>
            <a:r>
              <a:rPr lang="en-US" sz="1300"/>
              <a:t>University of New Mexico</a:t>
            </a:r>
          </a:p>
          <a:p>
            <a:pPr algn="l"/>
            <a:endParaRPr lang="en-US" sz="1300"/>
          </a:p>
          <a:p>
            <a:pPr algn="l"/>
            <a:endParaRPr lang="en-US" sz="1300"/>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001359"/>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568D1-3FF5-4051-AA2E-93DE1DA1C832}"/>
              </a:ext>
            </a:extLst>
          </p:cNvPr>
          <p:cNvSpPr>
            <a:spLocks noGrp="1"/>
          </p:cNvSpPr>
          <p:nvPr>
            <p:ph type="title"/>
          </p:nvPr>
        </p:nvSpPr>
        <p:spPr/>
        <p:txBody>
          <a:bodyPr/>
          <a:lstStyle/>
          <a:p>
            <a:r>
              <a:rPr lang="en-US" dirty="0"/>
              <a:t>Key Challenges</a:t>
            </a:r>
          </a:p>
        </p:txBody>
      </p:sp>
      <p:sp>
        <p:nvSpPr>
          <p:cNvPr id="3" name="Content Placeholder 2">
            <a:extLst>
              <a:ext uri="{FF2B5EF4-FFF2-40B4-BE49-F238E27FC236}">
                <a16:creationId xmlns:a16="http://schemas.microsoft.com/office/drawing/2014/main" id="{CA124CB5-17FB-4041-A573-BA95A95D72FE}"/>
              </a:ext>
            </a:extLst>
          </p:cNvPr>
          <p:cNvSpPr>
            <a:spLocks noGrp="1"/>
          </p:cNvSpPr>
          <p:nvPr>
            <p:ph idx="1"/>
          </p:nvPr>
        </p:nvSpPr>
        <p:spPr/>
        <p:txBody>
          <a:bodyPr>
            <a:normAutofit fontScale="92500" lnSpcReduction="10000"/>
          </a:bodyPr>
          <a:lstStyle/>
          <a:p>
            <a:r>
              <a:rPr lang="en-US" dirty="0"/>
              <a:t>Real-time Data Processing</a:t>
            </a:r>
          </a:p>
          <a:p>
            <a:pPr lvl="1"/>
            <a:r>
              <a:rPr lang="en-US" dirty="0"/>
              <a:t>40Hz-100Hz data rate</a:t>
            </a:r>
          </a:p>
          <a:p>
            <a:pPr lvl="1"/>
            <a:r>
              <a:rPr lang="en-US" dirty="0"/>
              <a:t>Large network with many stations</a:t>
            </a:r>
          </a:p>
          <a:p>
            <a:r>
              <a:rPr lang="en-US" dirty="0"/>
              <a:t>Seismology</a:t>
            </a:r>
          </a:p>
          <a:p>
            <a:pPr lvl="1"/>
            <a:r>
              <a:rPr lang="en-US" dirty="0"/>
              <a:t>Planet scale learning</a:t>
            </a:r>
          </a:p>
          <a:p>
            <a:r>
              <a:rPr lang="en-US" dirty="0"/>
              <a:t>Constrained processing</a:t>
            </a:r>
          </a:p>
          <a:p>
            <a:pPr lvl="1"/>
            <a:r>
              <a:rPr lang="en-US" dirty="0"/>
              <a:t>Single Station</a:t>
            </a:r>
          </a:p>
          <a:p>
            <a:pPr lvl="1"/>
            <a:r>
              <a:rPr lang="en-US" dirty="0"/>
              <a:t>Far from the Event</a:t>
            </a:r>
          </a:p>
          <a:p>
            <a:r>
              <a:rPr lang="en-US" dirty="0"/>
              <a:t>Monitoring Challenges</a:t>
            </a:r>
          </a:p>
          <a:p>
            <a:pPr lvl="1"/>
            <a:r>
              <a:rPr lang="en-US" dirty="0"/>
              <a:t>No or few human involvement</a:t>
            </a:r>
          </a:p>
          <a:p>
            <a:pPr lvl="1"/>
            <a:r>
              <a:rPr lang="en-US" dirty="0"/>
              <a:t>Variable system load</a:t>
            </a:r>
          </a:p>
          <a:p>
            <a:endParaRPr lang="en-US" dirty="0"/>
          </a:p>
        </p:txBody>
      </p:sp>
    </p:spTree>
    <p:extLst>
      <p:ext uri="{BB962C8B-B14F-4D97-AF65-F5344CB8AC3E}">
        <p14:creationId xmlns:p14="http://schemas.microsoft.com/office/powerpoint/2010/main" val="2350961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D5E31-B738-4AD3-AC89-B9CC6EAF569F}"/>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Outline</a:t>
            </a:r>
          </a:p>
        </p:txBody>
      </p:sp>
      <p:sp>
        <p:nvSpPr>
          <p:cNvPr id="3" name="Content Placeholder 2">
            <a:extLst>
              <a:ext uri="{FF2B5EF4-FFF2-40B4-BE49-F238E27FC236}">
                <a16:creationId xmlns:a16="http://schemas.microsoft.com/office/drawing/2014/main" id="{05C241A9-09F9-495D-9F23-A10C90DAD6ED}"/>
              </a:ext>
            </a:extLst>
          </p:cNvPr>
          <p:cNvSpPr>
            <a:spLocks noGrp="1"/>
          </p:cNvSpPr>
          <p:nvPr>
            <p:ph idx="1"/>
          </p:nvPr>
        </p:nvSpPr>
        <p:spPr>
          <a:xfrm>
            <a:off x="4976031" y="963877"/>
            <a:ext cx="6377769" cy="4930246"/>
          </a:xfrm>
        </p:spPr>
        <p:txBody>
          <a:bodyPr anchor="ctr">
            <a:normAutofit/>
          </a:bodyPr>
          <a:lstStyle/>
          <a:p>
            <a:r>
              <a:rPr lang="en-US" sz="2400" dirty="0"/>
              <a:t>Overview: Mining and Learning from Time Series</a:t>
            </a:r>
          </a:p>
          <a:p>
            <a:r>
              <a:rPr lang="en-US" sz="2400" dirty="0"/>
              <a:t>Seismic Data Processing Pipeline</a:t>
            </a:r>
          </a:p>
          <a:p>
            <a:pPr lvl="1"/>
            <a:r>
              <a:rPr lang="en-US" sz="2000" dirty="0"/>
              <a:t>Challenges</a:t>
            </a:r>
          </a:p>
          <a:p>
            <a:r>
              <a:rPr lang="en-US" sz="2400" dirty="0"/>
              <a:t>Problem 1: Signal Detection</a:t>
            </a:r>
          </a:p>
          <a:p>
            <a:pPr lvl="1"/>
            <a:r>
              <a:rPr lang="en-US" sz="2000" dirty="0"/>
              <a:t>Semi-supervised Motif Discovery</a:t>
            </a:r>
          </a:p>
          <a:p>
            <a:r>
              <a:rPr lang="en-US" sz="2400" dirty="0"/>
              <a:t>Problem 2: Phase Classification</a:t>
            </a:r>
          </a:p>
          <a:p>
            <a:pPr lvl="1"/>
            <a:r>
              <a:rPr lang="en-US" sz="2000" dirty="0"/>
              <a:t>Visual representation</a:t>
            </a:r>
          </a:p>
          <a:p>
            <a:pPr lvl="1"/>
            <a:r>
              <a:rPr lang="en-US" sz="2000" dirty="0"/>
              <a:t>Evaluation on a Global Network</a:t>
            </a:r>
          </a:p>
          <a:p>
            <a:r>
              <a:rPr lang="en-US" sz="2400" dirty="0"/>
              <a:t>Data Mining Example: Social Media Analytics</a:t>
            </a:r>
          </a:p>
        </p:txBody>
      </p:sp>
    </p:spTree>
    <p:extLst>
      <p:ext uri="{BB962C8B-B14F-4D97-AF65-F5344CB8AC3E}">
        <p14:creationId xmlns:p14="http://schemas.microsoft.com/office/powerpoint/2010/main" val="1397816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Automated Seismic Signal Detection</a:t>
            </a:r>
          </a:p>
        </p:txBody>
      </p:sp>
      <p:grpSp>
        <p:nvGrpSpPr>
          <p:cNvPr id="8" name="Group 7"/>
          <p:cNvGrpSpPr/>
          <p:nvPr/>
        </p:nvGrpSpPr>
        <p:grpSpPr>
          <a:xfrm>
            <a:off x="5638733" y="1443995"/>
            <a:ext cx="6664748" cy="4949937"/>
            <a:chOff x="2540000" y="762000"/>
            <a:chExt cx="7112000" cy="5334000"/>
          </a:xfrm>
        </p:grpSpPr>
        <p:pic>
          <p:nvPicPr>
            <p:cNvPr id="9" name="Picture 8"/>
            <p:cNvPicPr>
              <a:picLocks noChangeAspect="1"/>
            </p:cNvPicPr>
            <p:nvPr/>
          </p:nvPicPr>
          <p:blipFill>
            <a:blip r:embed="rId2"/>
            <a:stretch>
              <a:fillRect/>
            </a:stretch>
          </p:blipFill>
          <p:spPr>
            <a:xfrm>
              <a:off x="2540000" y="762000"/>
              <a:ext cx="7112000" cy="5334000"/>
            </a:xfrm>
            <a:prstGeom prst="rect">
              <a:avLst/>
            </a:prstGeom>
          </p:spPr>
        </p:pic>
        <p:sp>
          <p:nvSpPr>
            <p:cNvPr id="10" name="TextBox 9"/>
            <p:cNvSpPr txBox="1"/>
            <p:nvPr/>
          </p:nvSpPr>
          <p:spPr>
            <a:xfrm>
              <a:off x="5449231" y="5698011"/>
              <a:ext cx="1293538" cy="397988"/>
            </a:xfrm>
            <a:prstGeom prst="rect">
              <a:avLst/>
            </a:prstGeom>
            <a:noFill/>
          </p:spPr>
          <p:txBody>
            <a:bodyPr wrap="none" rtlCol="0">
              <a:spAutoFit/>
            </a:bodyPr>
            <a:lstStyle/>
            <a:p>
              <a:r>
                <a:rPr lang="en-US" sz="1800" dirty="0"/>
                <a:t>Magnitude</a:t>
              </a:r>
            </a:p>
          </p:txBody>
        </p:sp>
        <p:sp>
          <p:nvSpPr>
            <p:cNvPr id="11" name="TextBox 10"/>
            <p:cNvSpPr txBox="1"/>
            <p:nvPr/>
          </p:nvSpPr>
          <p:spPr>
            <a:xfrm rot="16200000">
              <a:off x="2574722" y="3140903"/>
              <a:ext cx="806549" cy="394117"/>
            </a:xfrm>
            <a:prstGeom prst="rect">
              <a:avLst/>
            </a:prstGeom>
            <a:noFill/>
          </p:spPr>
          <p:txBody>
            <a:bodyPr wrap="none" rtlCol="0">
              <a:spAutoFit/>
            </a:bodyPr>
            <a:lstStyle/>
            <a:p>
              <a:r>
                <a:rPr lang="en-US" sz="1800" dirty="0"/>
                <a:t>Count</a:t>
              </a:r>
            </a:p>
          </p:txBody>
        </p:sp>
      </p:grpSp>
      <p:sp>
        <p:nvSpPr>
          <p:cNvPr id="3" name="TextBox 2"/>
          <p:cNvSpPr txBox="1"/>
          <p:nvPr/>
        </p:nvSpPr>
        <p:spPr>
          <a:xfrm>
            <a:off x="6466114" y="6393931"/>
            <a:ext cx="5372625" cy="369332"/>
          </a:xfrm>
          <a:prstGeom prst="rect">
            <a:avLst/>
          </a:prstGeom>
          <a:noFill/>
        </p:spPr>
        <p:txBody>
          <a:bodyPr wrap="none" rtlCol="0">
            <a:spAutoFit/>
          </a:bodyPr>
          <a:lstStyle/>
          <a:p>
            <a:r>
              <a:rPr lang="en-US" dirty="0"/>
              <a:t>Distribution of event magnitudes in </a:t>
            </a:r>
            <a:r>
              <a:rPr lang="en-US"/>
              <a:t>Northern California</a:t>
            </a:r>
          </a:p>
        </p:txBody>
      </p:sp>
      <p:sp>
        <p:nvSpPr>
          <p:cNvPr id="4" name="TextBox 3"/>
          <p:cNvSpPr txBox="1"/>
          <p:nvPr/>
        </p:nvSpPr>
        <p:spPr>
          <a:xfrm>
            <a:off x="417172" y="1797423"/>
            <a:ext cx="5578680" cy="3046988"/>
          </a:xfrm>
          <a:prstGeom prst="rect">
            <a:avLst/>
          </a:prstGeom>
          <a:noFill/>
        </p:spPr>
        <p:txBody>
          <a:bodyPr wrap="square" rtlCol="0">
            <a:spAutoFit/>
          </a:bodyPr>
          <a:lstStyle/>
          <a:p>
            <a:pPr marL="457200" indent="-457200">
              <a:buFont typeface="Arial" charset="0"/>
              <a:buChar char="•"/>
            </a:pPr>
            <a:r>
              <a:rPr lang="en-US" sz="2400" dirty="0"/>
              <a:t>Strong events are easy to notice, and easy to detect.</a:t>
            </a:r>
          </a:p>
          <a:p>
            <a:pPr marL="457200" indent="-457200">
              <a:buFont typeface="Arial" charset="0"/>
              <a:buChar char="•"/>
            </a:pPr>
            <a:r>
              <a:rPr lang="en-US" sz="2400" dirty="0"/>
              <a:t>Weaker events are rarely noticed, hard to detect, and often uncatalogued.</a:t>
            </a:r>
          </a:p>
          <a:p>
            <a:pPr marL="457200" indent="-457200">
              <a:buFont typeface="Arial" charset="0"/>
              <a:buChar char="•"/>
            </a:pPr>
            <a:r>
              <a:rPr lang="en-US" sz="2400" dirty="0"/>
              <a:t>Low magnitude events are frequent and potentially informative to prediction, classification and localization tasks.</a:t>
            </a:r>
          </a:p>
        </p:txBody>
      </p:sp>
      <p:sp>
        <p:nvSpPr>
          <p:cNvPr id="5" name="Slide Number Placeholder 4"/>
          <p:cNvSpPr>
            <a:spLocks noGrp="1"/>
          </p:cNvSpPr>
          <p:nvPr>
            <p:ph type="sldNum" sz="quarter" idx="12"/>
          </p:nvPr>
        </p:nvSpPr>
        <p:spPr/>
        <p:txBody>
          <a:bodyPr/>
          <a:lstStyle/>
          <a:p>
            <a:fld id="{EFF8CF00-F6A8-1749-8A43-48270A7BB3FE}" type="slidenum">
              <a:rPr lang="en-US" smtClean="0"/>
              <a:t>12</a:t>
            </a:fld>
            <a:endParaRPr lang="en-US"/>
          </a:p>
        </p:txBody>
      </p:sp>
      <p:sp>
        <p:nvSpPr>
          <p:cNvPr id="12" name="Right Brace 11">
            <a:extLst>
              <a:ext uri="{FF2B5EF4-FFF2-40B4-BE49-F238E27FC236}">
                <a16:creationId xmlns:a16="http://schemas.microsoft.com/office/drawing/2014/main" id="{C672115F-ABE5-4173-BC3A-1E7E337EC0C0}"/>
              </a:ext>
            </a:extLst>
          </p:cNvPr>
          <p:cNvSpPr/>
          <p:nvPr/>
        </p:nvSpPr>
        <p:spPr>
          <a:xfrm rot="16200000">
            <a:off x="9955918" y="3364153"/>
            <a:ext cx="827939" cy="2581779"/>
          </a:xfrm>
          <a:prstGeom prst="rightBrace">
            <a:avLst>
              <a:gd name="adj1" fmla="val 50406"/>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2E1D6D04-E8BD-4BF0-A0D8-40D78B5E0AB7}"/>
              </a:ext>
            </a:extLst>
          </p:cNvPr>
          <p:cNvSpPr txBox="1"/>
          <p:nvPr/>
        </p:nvSpPr>
        <p:spPr>
          <a:xfrm>
            <a:off x="9828873" y="3889157"/>
            <a:ext cx="1199367" cy="369332"/>
          </a:xfrm>
          <a:prstGeom prst="rect">
            <a:avLst/>
          </a:prstGeom>
          <a:noFill/>
        </p:spPr>
        <p:txBody>
          <a:bodyPr wrap="none" rtlCol="0">
            <a:spAutoFit/>
          </a:bodyPr>
          <a:lstStyle/>
          <a:p>
            <a:r>
              <a:rPr lang="en-US" dirty="0"/>
              <a:t>Noticeable</a:t>
            </a:r>
          </a:p>
        </p:txBody>
      </p:sp>
      <p:sp>
        <p:nvSpPr>
          <p:cNvPr id="14" name="TextBox 13">
            <a:extLst>
              <a:ext uri="{FF2B5EF4-FFF2-40B4-BE49-F238E27FC236}">
                <a16:creationId xmlns:a16="http://schemas.microsoft.com/office/drawing/2014/main" id="{D5501829-503C-FE4A-9C87-E7E298AF01DF}"/>
              </a:ext>
            </a:extLst>
          </p:cNvPr>
          <p:cNvSpPr txBox="1"/>
          <p:nvPr/>
        </p:nvSpPr>
        <p:spPr>
          <a:xfrm>
            <a:off x="539601" y="5090839"/>
            <a:ext cx="5694251" cy="1384995"/>
          </a:xfrm>
          <a:prstGeom prst="rect">
            <a:avLst/>
          </a:prstGeom>
          <a:noFill/>
        </p:spPr>
        <p:txBody>
          <a:bodyPr wrap="square">
            <a:spAutoFit/>
          </a:bodyPr>
          <a:lstStyle/>
          <a:p>
            <a:r>
              <a:rPr lang="en-US" sz="2800" dirty="0"/>
              <a:t>The Problem: </a:t>
            </a:r>
            <a:r>
              <a:rPr lang="en-US" sz="2800" dirty="0">
                <a:solidFill>
                  <a:srgbClr val="FF0000"/>
                </a:solidFill>
              </a:rPr>
              <a:t>Given a long seismograph, spot the low magnitude seismic events.</a:t>
            </a:r>
          </a:p>
        </p:txBody>
      </p:sp>
    </p:spTree>
    <p:extLst>
      <p:ext uri="{BB962C8B-B14F-4D97-AF65-F5344CB8AC3E}">
        <p14:creationId xmlns:p14="http://schemas.microsoft.com/office/powerpoint/2010/main" val="1993832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Signal Processing Technique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760" y="1690688"/>
            <a:ext cx="5039708" cy="4351338"/>
          </a:xfrm>
        </p:spPr>
      </p:pic>
      <p:sp>
        <p:nvSpPr>
          <p:cNvPr id="6" name="Rectangle 5"/>
          <p:cNvSpPr/>
          <p:nvPr/>
        </p:nvSpPr>
        <p:spPr>
          <a:xfrm>
            <a:off x="0" y="6488668"/>
            <a:ext cx="9270274" cy="369332"/>
          </a:xfrm>
          <a:prstGeom prst="rect">
            <a:avLst/>
          </a:prstGeom>
        </p:spPr>
        <p:txBody>
          <a:bodyPr wrap="square">
            <a:spAutoFit/>
          </a:bodyPr>
          <a:lstStyle/>
          <a:p>
            <a:r>
              <a:rPr lang="en-US" dirty="0"/>
              <a:t>Understanding and parameter setting of STA/LTA trigger algorithm, </a:t>
            </a:r>
            <a:r>
              <a:rPr lang="en-US" dirty="0" err="1"/>
              <a:t>Amadej</a:t>
            </a:r>
            <a:r>
              <a:rPr lang="en-US" dirty="0"/>
              <a:t> </a:t>
            </a:r>
            <a:r>
              <a:rPr lang="en-US" dirty="0" err="1"/>
              <a:t>Trnkoczy</a:t>
            </a:r>
            <a:r>
              <a:rPr lang="en-US" dirty="0"/>
              <a:t> </a:t>
            </a:r>
          </a:p>
        </p:txBody>
      </p:sp>
      <p:sp>
        <p:nvSpPr>
          <p:cNvPr id="7" name="Rectangle 6"/>
          <p:cNvSpPr/>
          <p:nvPr/>
        </p:nvSpPr>
        <p:spPr>
          <a:xfrm>
            <a:off x="7626531" y="1914009"/>
            <a:ext cx="3727269" cy="2308324"/>
          </a:xfrm>
          <a:prstGeom prst="rect">
            <a:avLst/>
          </a:prstGeom>
        </p:spPr>
        <p:txBody>
          <a:bodyPr wrap="square">
            <a:spAutoFit/>
          </a:bodyPr>
          <a:lstStyle/>
          <a:p>
            <a:r>
              <a:rPr lang="en-US" b="1" dirty="0"/>
              <a:t>List of parameters</a:t>
            </a:r>
          </a:p>
          <a:p>
            <a:pPr marL="285750" indent="-285750">
              <a:buFont typeface="Arial" charset="0"/>
              <a:buChar char="•"/>
            </a:pPr>
            <a:r>
              <a:rPr lang="en-US" dirty="0"/>
              <a:t>STA window duration </a:t>
            </a:r>
          </a:p>
          <a:p>
            <a:pPr marL="285750" indent="-285750">
              <a:buFont typeface="Arial" charset="0"/>
              <a:buChar char="•"/>
            </a:pPr>
            <a:r>
              <a:rPr lang="en-US" dirty="0"/>
              <a:t>LTA window duration</a:t>
            </a:r>
          </a:p>
          <a:p>
            <a:pPr marL="285750" indent="-285750">
              <a:buFont typeface="Arial" charset="0"/>
              <a:buChar char="•"/>
            </a:pPr>
            <a:r>
              <a:rPr lang="en-US" dirty="0"/>
              <a:t>STA/LTA trigger threshold level</a:t>
            </a:r>
          </a:p>
          <a:p>
            <a:pPr marL="285750" indent="-285750">
              <a:buFont typeface="Arial" charset="0"/>
              <a:buChar char="•"/>
            </a:pPr>
            <a:r>
              <a:rPr lang="en-US" dirty="0"/>
              <a:t>STA/LTA </a:t>
            </a:r>
            <a:r>
              <a:rPr lang="en-US" dirty="0" err="1"/>
              <a:t>detrigger</a:t>
            </a:r>
            <a:r>
              <a:rPr lang="en-US" dirty="0"/>
              <a:t> threshold level. </a:t>
            </a:r>
          </a:p>
          <a:p>
            <a:pPr marL="285750" indent="-285750">
              <a:buFont typeface="Arial" charset="0"/>
              <a:buChar char="•"/>
            </a:pPr>
            <a:r>
              <a:rPr lang="en-US" dirty="0"/>
              <a:t>Trigger filters </a:t>
            </a:r>
          </a:p>
          <a:p>
            <a:pPr marL="285750" indent="-285750">
              <a:buFont typeface="Arial" charset="0"/>
              <a:buChar char="•"/>
            </a:pPr>
            <a:r>
              <a:rPr lang="en-US" dirty="0"/>
              <a:t>Pre-event time (PEM)</a:t>
            </a:r>
          </a:p>
          <a:p>
            <a:pPr marL="285750" indent="-285750">
              <a:buFont typeface="Arial" charset="0"/>
              <a:buChar char="•"/>
            </a:pPr>
            <a:r>
              <a:rPr lang="en-US" dirty="0"/>
              <a:t>Post-event time (PET)</a:t>
            </a:r>
          </a:p>
        </p:txBody>
      </p:sp>
      <p:sp>
        <p:nvSpPr>
          <p:cNvPr id="8" name="TextBox 7"/>
          <p:cNvSpPr txBox="1"/>
          <p:nvPr/>
        </p:nvSpPr>
        <p:spPr>
          <a:xfrm>
            <a:off x="7445511" y="4818797"/>
            <a:ext cx="3649525" cy="1446550"/>
          </a:xfrm>
          <a:prstGeom prst="rect">
            <a:avLst/>
          </a:prstGeom>
          <a:noFill/>
        </p:spPr>
        <p:txBody>
          <a:bodyPr wrap="none" rtlCol="0">
            <a:spAutoFit/>
          </a:bodyPr>
          <a:lstStyle/>
          <a:p>
            <a:pPr algn="ctr"/>
            <a:r>
              <a:rPr lang="en-US" sz="4400" dirty="0">
                <a:solidFill>
                  <a:srgbClr val="FF0000"/>
                </a:solidFill>
              </a:rPr>
              <a:t>Very high false </a:t>
            </a:r>
          </a:p>
          <a:p>
            <a:pPr algn="ctr"/>
            <a:r>
              <a:rPr lang="en-US" sz="4400" dirty="0">
                <a:solidFill>
                  <a:srgbClr val="FF0000"/>
                </a:solidFill>
              </a:rPr>
              <a:t>detection rate.</a:t>
            </a:r>
          </a:p>
        </p:txBody>
      </p:sp>
      <p:sp>
        <p:nvSpPr>
          <p:cNvPr id="3" name="Slide Number Placeholder 2"/>
          <p:cNvSpPr>
            <a:spLocks noGrp="1"/>
          </p:cNvSpPr>
          <p:nvPr>
            <p:ph type="sldNum" sz="quarter" idx="12"/>
          </p:nvPr>
        </p:nvSpPr>
        <p:spPr/>
        <p:txBody>
          <a:bodyPr/>
          <a:lstStyle/>
          <a:p>
            <a:fld id="{EFF8CF00-F6A8-1749-8A43-48270A7BB3FE}" type="slidenum">
              <a:rPr lang="en-US" smtClean="0"/>
              <a:t>13</a:t>
            </a:fld>
            <a:endParaRPr lang="en-US"/>
          </a:p>
        </p:txBody>
      </p:sp>
    </p:spTree>
    <p:extLst>
      <p:ext uri="{BB962C8B-B14F-4D97-AF65-F5344CB8AC3E}">
        <p14:creationId xmlns:p14="http://schemas.microsoft.com/office/powerpoint/2010/main" val="568122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Auto-correlation Technique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0302" y="2019222"/>
            <a:ext cx="10515600" cy="3057691"/>
          </a:xfrm>
        </p:spPr>
      </p:pic>
      <p:sp>
        <p:nvSpPr>
          <p:cNvPr id="5" name="Rectangle 4"/>
          <p:cNvSpPr/>
          <p:nvPr/>
        </p:nvSpPr>
        <p:spPr>
          <a:xfrm>
            <a:off x="0" y="6269885"/>
            <a:ext cx="12096205" cy="923330"/>
          </a:xfrm>
          <a:prstGeom prst="rect">
            <a:avLst/>
          </a:prstGeom>
        </p:spPr>
        <p:txBody>
          <a:bodyPr wrap="square">
            <a:spAutoFit/>
          </a:bodyPr>
          <a:lstStyle/>
          <a:p>
            <a:r>
              <a:rPr lang="en-US" dirty="0">
                <a:solidFill>
                  <a:srgbClr val="212121"/>
                </a:solidFill>
              </a:rPr>
              <a:t>An autocorrelation method to detect low frequency earthquakes within tremor, </a:t>
            </a:r>
            <a:r>
              <a:rPr lang="en-US" dirty="0"/>
              <a:t>J.R. Brown, G.C. </a:t>
            </a:r>
            <a:r>
              <a:rPr lang="en-US" dirty="0" err="1"/>
              <a:t>Beroza</a:t>
            </a:r>
            <a:r>
              <a:rPr lang="en-US" dirty="0"/>
              <a:t>, and D.R. Shelly, </a:t>
            </a:r>
            <a:r>
              <a:rPr lang="en-US" dirty="0">
                <a:solidFill>
                  <a:srgbClr val="212121"/>
                </a:solidFill>
              </a:rPr>
              <a:t>Geophysical Research Letters, 2008</a:t>
            </a:r>
          </a:p>
          <a:p>
            <a:endParaRPr lang="en-US" dirty="0">
              <a:effectLst/>
            </a:endParaRPr>
          </a:p>
        </p:txBody>
      </p:sp>
      <p:sp>
        <p:nvSpPr>
          <p:cNvPr id="6" name="TextBox 5"/>
          <p:cNvSpPr txBox="1"/>
          <p:nvPr/>
        </p:nvSpPr>
        <p:spPr>
          <a:xfrm>
            <a:off x="58782" y="5288678"/>
            <a:ext cx="11978640" cy="769441"/>
          </a:xfrm>
          <a:prstGeom prst="rect">
            <a:avLst/>
          </a:prstGeom>
          <a:noFill/>
        </p:spPr>
        <p:txBody>
          <a:bodyPr wrap="square" rtlCol="0">
            <a:spAutoFit/>
          </a:bodyPr>
          <a:lstStyle/>
          <a:p>
            <a:pPr algn="ctr"/>
            <a:r>
              <a:rPr lang="en-US" sz="4400" dirty="0">
                <a:solidFill>
                  <a:srgbClr val="FF0000"/>
                </a:solidFill>
              </a:rPr>
              <a:t>One parameter, high accuracy, time consuming.</a:t>
            </a:r>
          </a:p>
        </p:txBody>
      </p:sp>
      <p:sp>
        <p:nvSpPr>
          <p:cNvPr id="7" name="TextBox 6"/>
          <p:cNvSpPr txBox="1"/>
          <p:nvPr/>
        </p:nvSpPr>
        <p:spPr>
          <a:xfrm>
            <a:off x="2468880" y="1531222"/>
            <a:ext cx="7833363" cy="461665"/>
          </a:xfrm>
          <a:prstGeom prst="rect">
            <a:avLst/>
          </a:prstGeom>
          <a:noFill/>
        </p:spPr>
        <p:txBody>
          <a:bodyPr wrap="none" rtlCol="0">
            <a:spAutoFit/>
          </a:bodyPr>
          <a:lstStyle/>
          <a:p>
            <a:r>
              <a:rPr lang="en-US" sz="2400" dirty="0"/>
              <a:t>High correlation indicates identical dynamics at the source(s).</a:t>
            </a:r>
          </a:p>
        </p:txBody>
      </p:sp>
      <p:sp>
        <p:nvSpPr>
          <p:cNvPr id="3" name="Slide Number Placeholder 2"/>
          <p:cNvSpPr>
            <a:spLocks noGrp="1"/>
          </p:cNvSpPr>
          <p:nvPr>
            <p:ph type="sldNum" sz="quarter" idx="12"/>
          </p:nvPr>
        </p:nvSpPr>
        <p:spPr/>
        <p:txBody>
          <a:bodyPr/>
          <a:lstStyle/>
          <a:p>
            <a:fld id="{EFF8CF00-F6A8-1749-8A43-48270A7BB3FE}" type="slidenum">
              <a:rPr lang="en-US" smtClean="0"/>
              <a:t>14</a:t>
            </a:fld>
            <a:endParaRPr lang="en-US"/>
          </a:p>
        </p:txBody>
      </p:sp>
    </p:spTree>
    <p:extLst>
      <p:ext uri="{BB962C8B-B14F-4D97-AF65-F5344CB8AC3E}">
        <p14:creationId xmlns:p14="http://schemas.microsoft.com/office/powerpoint/2010/main" val="3045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Approximate Correlation</a:t>
            </a:r>
          </a:p>
        </p:txBody>
      </p:sp>
      <p:sp>
        <p:nvSpPr>
          <p:cNvPr id="4" name="Rectangle 3"/>
          <p:cNvSpPr/>
          <p:nvPr/>
        </p:nvSpPr>
        <p:spPr>
          <a:xfrm>
            <a:off x="0" y="6352688"/>
            <a:ext cx="12096206" cy="523220"/>
          </a:xfrm>
          <a:prstGeom prst="rect">
            <a:avLst/>
          </a:prstGeom>
        </p:spPr>
        <p:txBody>
          <a:bodyPr wrap="square">
            <a:spAutoFit/>
          </a:bodyPr>
          <a:lstStyle/>
          <a:p>
            <a:r>
              <a:rPr lang="en-US" sz="1400" dirty="0">
                <a:latin typeface="Roboto Condensed" charset="0"/>
              </a:rPr>
              <a:t>Earthquake Detection Through Computationally Efficient Similarity Search</a:t>
            </a:r>
          </a:p>
          <a:p>
            <a:r>
              <a:rPr lang="en-US" sz="1400" dirty="0">
                <a:latin typeface="Roboto Condensed" charset="0"/>
              </a:rPr>
              <a:t>Clara E. Yoon, Ossian </a:t>
            </a:r>
            <a:r>
              <a:rPr lang="en-US" sz="1400" dirty="0" err="1">
                <a:latin typeface="Roboto Condensed" charset="0"/>
              </a:rPr>
              <a:t>O’reilly</a:t>
            </a:r>
            <a:r>
              <a:rPr lang="en-US" sz="1400" dirty="0">
                <a:latin typeface="Roboto Condensed" charset="0"/>
              </a:rPr>
              <a:t>, </a:t>
            </a:r>
            <a:r>
              <a:rPr lang="en-US" sz="1400" dirty="0" err="1">
                <a:latin typeface="Roboto Condensed" charset="0"/>
              </a:rPr>
              <a:t>Karianne</a:t>
            </a:r>
            <a:r>
              <a:rPr lang="en-US" sz="1400" dirty="0">
                <a:latin typeface="Roboto Condensed" charset="0"/>
              </a:rPr>
              <a:t> J. Bergen, Gregory C. </a:t>
            </a:r>
            <a:r>
              <a:rPr lang="en-US" sz="1400" dirty="0" err="1">
                <a:latin typeface="Roboto Condensed" charset="0"/>
              </a:rPr>
              <a:t>Beroza</a:t>
            </a:r>
            <a:r>
              <a:rPr lang="en-US" sz="1400" dirty="0">
                <a:latin typeface="Roboto Condensed" charset="0"/>
              </a:rPr>
              <a:t> </a:t>
            </a:r>
            <a:r>
              <a:rPr lang="en-US" sz="1400" i="1" dirty="0">
                <a:latin typeface="Roboto Condensed" charset="0"/>
              </a:rPr>
              <a:t>Science Advances</a:t>
            </a:r>
            <a:r>
              <a:rPr lang="en-US" sz="1400" dirty="0">
                <a:latin typeface="Roboto Condensed" charset="0"/>
              </a:rPr>
              <a:t>, 2015 : E1501057</a:t>
            </a:r>
            <a:endParaRPr lang="en-US" sz="1400" i="0" dirty="0">
              <a:effectLst/>
              <a:latin typeface="Roboto Condensed" charset="0"/>
            </a:endParaRPr>
          </a:p>
        </p:txBody>
      </p:sp>
      <p:pic>
        <p:nvPicPr>
          <p:cNvPr id="1026" name="Picture 2" descr="http://advances.sciencemag.org/content/advances/1/11/e1501057/F7.large.jpg?width=800&amp;height=600&amp;carous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893" y="1558624"/>
            <a:ext cx="5668210" cy="41566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97633" y="4455409"/>
            <a:ext cx="6061166" cy="2123658"/>
          </a:xfrm>
          <a:prstGeom prst="rect">
            <a:avLst/>
          </a:prstGeom>
          <a:noFill/>
        </p:spPr>
        <p:txBody>
          <a:bodyPr wrap="square" rtlCol="0">
            <a:spAutoFit/>
          </a:bodyPr>
          <a:lstStyle/>
          <a:p>
            <a:r>
              <a:rPr lang="en-US" sz="4400" dirty="0">
                <a:solidFill>
                  <a:srgbClr val="FF0000"/>
                </a:solidFill>
              </a:rPr>
              <a:t>Very FAST algorithm, admits few false detection.</a:t>
            </a:r>
          </a:p>
        </p:txBody>
      </p:sp>
      <p:pic>
        <p:nvPicPr>
          <p:cNvPr id="1028" name="Picture 4" descr="http://advances.sciencemag.org/content/advances/1/11/e1501057/F2.large.jpg?width=800&amp;height=600&amp;carous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2597" y="357513"/>
            <a:ext cx="4062920" cy="389055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EFF8CF00-F6A8-1749-8A43-48270A7BB3FE}" type="slidenum">
              <a:rPr lang="en-US" smtClean="0"/>
              <a:t>15</a:t>
            </a:fld>
            <a:endParaRPr lang="en-US"/>
          </a:p>
        </p:txBody>
      </p:sp>
    </p:spTree>
    <p:extLst>
      <p:ext uri="{BB962C8B-B14F-4D97-AF65-F5344CB8AC3E}">
        <p14:creationId xmlns:p14="http://schemas.microsoft.com/office/powerpoint/2010/main" val="110147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6">
            <a:extLst>
              <a:ext uri="{FF2B5EF4-FFF2-40B4-BE49-F238E27FC236}">
                <a16:creationId xmlns:a16="http://schemas.microsoft.com/office/drawing/2014/main" id="{390FA25B-69D6-4685-9462-4C1D5CB2DD3E}"/>
              </a:ext>
            </a:extLst>
          </p:cNvPr>
          <p:cNvSpPr>
            <a:spLocks noChangeShapeType="1"/>
          </p:cNvSpPr>
          <p:nvPr/>
        </p:nvSpPr>
        <p:spPr bwMode="auto">
          <a:xfrm>
            <a:off x="1635738" y="4354008"/>
            <a:ext cx="8451850" cy="0"/>
          </a:xfrm>
          <a:prstGeom prst="line">
            <a:avLst/>
          </a:prstGeom>
          <a:noFill/>
          <a:ln w="2540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Line 7">
            <a:extLst>
              <a:ext uri="{FF2B5EF4-FFF2-40B4-BE49-F238E27FC236}">
                <a16:creationId xmlns:a16="http://schemas.microsoft.com/office/drawing/2014/main" id="{30BDC17E-4815-45EE-9752-6882F2CC2029}"/>
              </a:ext>
            </a:extLst>
          </p:cNvPr>
          <p:cNvSpPr>
            <a:spLocks noChangeShapeType="1"/>
          </p:cNvSpPr>
          <p:nvPr/>
        </p:nvSpPr>
        <p:spPr bwMode="auto">
          <a:xfrm flipV="1">
            <a:off x="3034326" y="4268283"/>
            <a:ext cx="0" cy="85725"/>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Line 8">
            <a:extLst>
              <a:ext uri="{FF2B5EF4-FFF2-40B4-BE49-F238E27FC236}">
                <a16:creationId xmlns:a16="http://schemas.microsoft.com/office/drawing/2014/main" id="{7DBE5589-D468-4B30-9C95-B846ED049925}"/>
              </a:ext>
            </a:extLst>
          </p:cNvPr>
          <p:cNvSpPr>
            <a:spLocks noChangeShapeType="1"/>
          </p:cNvSpPr>
          <p:nvPr/>
        </p:nvSpPr>
        <p:spPr bwMode="auto">
          <a:xfrm flipV="1">
            <a:off x="4431326" y="4268283"/>
            <a:ext cx="0" cy="85725"/>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Line 9">
            <a:extLst>
              <a:ext uri="{FF2B5EF4-FFF2-40B4-BE49-F238E27FC236}">
                <a16:creationId xmlns:a16="http://schemas.microsoft.com/office/drawing/2014/main" id="{BDE212C0-50B2-4F2A-A84E-9729415A130F}"/>
              </a:ext>
            </a:extLst>
          </p:cNvPr>
          <p:cNvSpPr>
            <a:spLocks noChangeShapeType="1"/>
          </p:cNvSpPr>
          <p:nvPr/>
        </p:nvSpPr>
        <p:spPr bwMode="auto">
          <a:xfrm flipV="1">
            <a:off x="5828326" y="4268283"/>
            <a:ext cx="0" cy="85725"/>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Line 10">
            <a:extLst>
              <a:ext uri="{FF2B5EF4-FFF2-40B4-BE49-F238E27FC236}">
                <a16:creationId xmlns:a16="http://schemas.microsoft.com/office/drawing/2014/main" id="{A66A9B13-1840-4A27-A8ED-FDE8CA82EE33}"/>
              </a:ext>
            </a:extLst>
          </p:cNvPr>
          <p:cNvSpPr>
            <a:spLocks noChangeShapeType="1"/>
          </p:cNvSpPr>
          <p:nvPr/>
        </p:nvSpPr>
        <p:spPr bwMode="auto">
          <a:xfrm flipV="1">
            <a:off x="7226913" y="4268283"/>
            <a:ext cx="0" cy="85725"/>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11">
            <a:extLst>
              <a:ext uri="{FF2B5EF4-FFF2-40B4-BE49-F238E27FC236}">
                <a16:creationId xmlns:a16="http://schemas.microsoft.com/office/drawing/2014/main" id="{2FF5D3FC-D7C5-4F86-A391-A1B19277C2E2}"/>
              </a:ext>
            </a:extLst>
          </p:cNvPr>
          <p:cNvSpPr>
            <a:spLocks noChangeShapeType="1"/>
          </p:cNvSpPr>
          <p:nvPr/>
        </p:nvSpPr>
        <p:spPr bwMode="auto">
          <a:xfrm flipV="1">
            <a:off x="8623913" y="4269870"/>
            <a:ext cx="0" cy="8413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12">
            <a:extLst>
              <a:ext uri="{FF2B5EF4-FFF2-40B4-BE49-F238E27FC236}">
                <a16:creationId xmlns:a16="http://schemas.microsoft.com/office/drawing/2014/main" id="{157B808C-C32B-482E-B61E-7D86F401C868}"/>
              </a:ext>
            </a:extLst>
          </p:cNvPr>
          <p:cNvSpPr>
            <a:spLocks noChangeShapeType="1"/>
          </p:cNvSpPr>
          <p:nvPr/>
        </p:nvSpPr>
        <p:spPr bwMode="auto">
          <a:xfrm flipV="1">
            <a:off x="10020913" y="4269870"/>
            <a:ext cx="0" cy="8413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3">
            <a:extLst>
              <a:ext uri="{FF2B5EF4-FFF2-40B4-BE49-F238E27FC236}">
                <a16:creationId xmlns:a16="http://schemas.microsoft.com/office/drawing/2014/main" id="{7FBC9BA6-C2F4-4BA1-BD31-3675339A816E}"/>
              </a:ext>
            </a:extLst>
          </p:cNvPr>
          <p:cNvSpPr>
            <a:spLocks noChangeArrowheads="1"/>
          </p:cNvSpPr>
          <p:nvPr/>
        </p:nvSpPr>
        <p:spPr bwMode="auto">
          <a:xfrm>
            <a:off x="3010513" y="4387345"/>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262626"/>
                </a:solidFill>
                <a:effectLst/>
                <a:latin typeface="Arial" panose="020B0604020202020204" pitchFamily="34" charset="0"/>
              </a:rPr>
              <a:t>2</a:t>
            </a:r>
            <a:endParaRPr kumimoji="0" lang="en-US" altLang="en-US" sz="4400" b="0" i="0" u="none" strike="noStrike" cap="none" normalizeH="0" baseline="0">
              <a:ln>
                <a:noFill/>
              </a:ln>
              <a:solidFill>
                <a:schemeClr val="tx1"/>
              </a:solidFill>
              <a:effectLst/>
              <a:latin typeface="Arial" panose="020B0604020202020204" pitchFamily="34" charset="0"/>
            </a:endParaRPr>
          </a:p>
        </p:txBody>
      </p:sp>
      <p:sp>
        <p:nvSpPr>
          <p:cNvPr id="13" name="Rectangle 14">
            <a:extLst>
              <a:ext uri="{FF2B5EF4-FFF2-40B4-BE49-F238E27FC236}">
                <a16:creationId xmlns:a16="http://schemas.microsoft.com/office/drawing/2014/main" id="{1D59495F-B623-4FEF-AF24-14566A30D15B}"/>
              </a:ext>
            </a:extLst>
          </p:cNvPr>
          <p:cNvSpPr>
            <a:spLocks noChangeArrowheads="1"/>
          </p:cNvSpPr>
          <p:nvPr/>
        </p:nvSpPr>
        <p:spPr bwMode="auto">
          <a:xfrm>
            <a:off x="4405926" y="4387345"/>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262626"/>
                </a:solidFill>
                <a:effectLst/>
                <a:latin typeface="Arial" panose="020B0604020202020204" pitchFamily="34" charset="0"/>
              </a:rPr>
              <a:t>4</a:t>
            </a:r>
            <a:endParaRPr kumimoji="0" lang="en-US" altLang="en-US" sz="4400" b="0" i="0" u="none" strike="noStrike" cap="none" normalizeH="0" baseline="0">
              <a:ln>
                <a:noFill/>
              </a:ln>
              <a:solidFill>
                <a:schemeClr val="tx1"/>
              </a:solidFill>
              <a:effectLst/>
              <a:latin typeface="Arial" panose="020B0604020202020204" pitchFamily="34" charset="0"/>
            </a:endParaRPr>
          </a:p>
        </p:txBody>
      </p:sp>
      <p:sp>
        <p:nvSpPr>
          <p:cNvPr id="14" name="Rectangle 15">
            <a:extLst>
              <a:ext uri="{FF2B5EF4-FFF2-40B4-BE49-F238E27FC236}">
                <a16:creationId xmlns:a16="http://schemas.microsoft.com/office/drawing/2014/main" id="{B2AB09F9-2A94-4B2E-A961-1EED466169B9}"/>
              </a:ext>
            </a:extLst>
          </p:cNvPr>
          <p:cNvSpPr>
            <a:spLocks noChangeArrowheads="1"/>
          </p:cNvSpPr>
          <p:nvPr/>
        </p:nvSpPr>
        <p:spPr bwMode="auto">
          <a:xfrm>
            <a:off x="5804513" y="4387345"/>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262626"/>
                </a:solidFill>
                <a:effectLst/>
                <a:latin typeface="Arial" panose="020B0604020202020204" pitchFamily="34" charset="0"/>
              </a:rPr>
              <a:t>6</a:t>
            </a:r>
            <a:endParaRPr kumimoji="0" lang="en-US" altLang="en-US" sz="4400" b="0" i="0" u="none" strike="noStrike" cap="none" normalizeH="0" baseline="0">
              <a:ln>
                <a:noFill/>
              </a:ln>
              <a:solidFill>
                <a:schemeClr val="tx1"/>
              </a:solidFill>
              <a:effectLst/>
              <a:latin typeface="Arial" panose="020B0604020202020204" pitchFamily="34" charset="0"/>
            </a:endParaRPr>
          </a:p>
        </p:txBody>
      </p:sp>
      <p:sp>
        <p:nvSpPr>
          <p:cNvPr id="15" name="Rectangle 16">
            <a:extLst>
              <a:ext uri="{FF2B5EF4-FFF2-40B4-BE49-F238E27FC236}">
                <a16:creationId xmlns:a16="http://schemas.microsoft.com/office/drawing/2014/main" id="{D09CB053-E5B1-48A9-9920-DDD79F4C183B}"/>
              </a:ext>
            </a:extLst>
          </p:cNvPr>
          <p:cNvSpPr>
            <a:spLocks noChangeArrowheads="1"/>
          </p:cNvSpPr>
          <p:nvPr/>
        </p:nvSpPr>
        <p:spPr bwMode="auto">
          <a:xfrm>
            <a:off x="7201513" y="4387345"/>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262626"/>
                </a:solidFill>
                <a:effectLst/>
                <a:latin typeface="Arial" panose="020B0604020202020204" pitchFamily="34" charset="0"/>
              </a:rPr>
              <a:t>8</a:t>
            </a:r>
            <a:endParaRPr kumimoji="0" lang="en-US" altLang="en-US" sz="4400" b="0" i="0" u="none" strike="noStrike" cap="none" normalizeH="0" baseline="0">
              <a:ln>
                <a:noFill/>
              </a:ln>
              <a:solidFill>
                <a:schemeClr val="tx1"/>
              </a:solidFill>
              <a:effectLst/>
              <a:latin typeface="Arial" panose="020B0604020202020204" pitchFamily="34" charset="0"/>
            </a:endParaRPr>
          </a:p>
        </p:txBody>
      </p:sp>
      <p:sp>
        <p:nvSpPr>
          <p:cNvPr id="16" name="Rectangle 17">
            <a:extLst>
              <a:ext uri="{FF2B5EF4-FFF2-40B4-BE49-F238E27FC236}">
                <a16:creationId xmlns:a16="http://schemas.microsoft.com/office/drawing/2014/main" id="{1A769839-03D9-495F-BAD0-E823285971E5}"/>
              </a:ext>
            </a:extLst>
          </p:cNvPr>
          <p:cNvSpPr>
            <a:spLocks noChangeArrowheads="1"/>
          </p:cNvSpPr>
          <p:nvPr/>
        </p:nvSpPr>
        <p:spPr bwMode="auto">
          <a:xfrm>
            <a:off x="8579463" y="4387345"/>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262626"/>
                </a:solidFill>
                <a:effectLst/>
                <a:latin typeface="Arial" panose="020B0604020202020204" pitchFamily="34" charset="0"/>
              </a:rPr>
              <a:t>10</a:t>
            </a:r>
            <a:endParaRPr kumimoji="0" lang="en-US" altLang="en-US" sz="4400" b="0" i="0" u="none" strike="noStrike" cap="none" normalizeH="0" baseline="0">
              <a:ln>
                <a:noFill/>
              </a:ln>
              <a:solidFill>
                <a:schemeClr val="tx1"/>
              </a:solidFill>
              <a:effectLst/>
              <a:latin typeface="Arial" panose="020B0604020202020204" pitchFamily="34" charset="0"/>
            </a:endParaRPr>
          </a:p>
        </p:txBody>
      </p:sp>
      <p:sp>
        <p:nvSpPr>
          <p:cNvPr id="17" name="Rectangle 18">
            <a:extLst>
              <a:ext uri="{FF2B5EF4-FFF2-40B4-BE49-F238E27FC236}">
                <a16:creationId xmlns:a16="http://schemas.microsoft.com/office/drawing/2014/main" id="{D30BF443-F25F-4F78-8F84-2F61A8180209}"/>
              </a:ext>
            </a:extLst>
          </p:cNvPr>
          <p:cNvSpPr>
            <a:spLocks noChangeArrowheads="1"/>
          </p:cNvSpPr>
          <p:nvPr/>
        </p:nvSpPr>
        <p:spPr bwMode="auto">
          <a:xfrm>
            <a:off x="9974876" y="4387345"/>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262626"/>
                </a:solidFill>
                <a:effectLst/>
                <a:latin typeface="Arial" panose="020B0604020202020204" pitchFamily="34" charset="0"/>
              </a:rPr>
              <a:t>12</a:t>
            </a:r>
            <a:endParaRPr kumimoji="0" lang="en-US" altLang="en-US" sz="44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20">
                <a:extLst>
                  <a:ext uri="{FF2B5EF4-FFF2-40B4-BE49-F238E27FC236}">
                    <a16:creationId xmlns:a16="http://schemas.microsoft.com/office/drawing/2014/main" id="{D6675305-5D26-401B-AF3D-C839B956F412}"/>
                  </a:ext>
                </a:extLst>
              </p:cNvPr>
              <p:cNvSpPr>
                <a:spLocks noChangeArrowheads="1"/>
              </p:cNvSpPr>
              <p:nvPr/>
            </p:nvSpPr>
            <p:spPr bwMode="auto">
              <a:xfrm>
                <a:off x="9967804" y="4567022"/>
                <a:ext cx="354264" cy="21544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a:solidFill>
                      <a:srgbClr val="262626"/>
                    </a:solidFill>
                  </a:rPr>
                  <a:t>x</a:t>
                </a:r>
                <a:r>
                  <a:rPr kumimoji="0" lang="en-US" altLang="en-US" sz="1400" b="0" i="0" u="none" strike="noStrike" cap="none" normalizeH="0" baseline="0" dirty="0">
                    <a:ln>
                      <a:noFill/>
                    </a:ln>
                    <a:solidFill>
                      <a:srgbClr val="262626"/>
                    </a:solidFill>
                    <a:effectLst/>
                  </a:rPr>
                  <a:t>10</a:t>
                </a:r>
                <a14:m>
                  <m:oMath xmlns:m="http://schemas.openxmlformats.org/officeDocument/2006/math">
                    <m:r>
                      <a:rPr kumimoji="0" lang="en-US" altLang="en-US" sz="1400" b="0" i="1" u="none" strike="noStrike" cap="none" normalizeH="0" baseline="30000" dirty="0" smtClean="0">
                        <a:ln>
                          <a:noFill/>
                        </a:ln>
                        <a:solidFill>
                          <a:srgbClr val="262626"/>
                        </a:solidFill>
                        <a:effectLst/>
                        <a:latin typeface="Cambria Math" charset="0"/>
                      </a:rPr>
                      <m:t>6</m:t>
                    </m:r>
                  </m:oMath>
                </a14:m>
                <a:endParaRPr kumimoji="0" lang="en-US" altLang="en-US" sz="4400" b="0" i="0" u="none" strike="noStrike" cap="none" normalizeH="0" baseline="30000" dirty="0">
                  <a:ln>
                    <a:noFill/>
                  </a:ln>
                  <a:solidFill>
                    <a:schemeClr val="tx1"/>
                  </a:solidFill>
                  <a:effectLst/>
                </a:endParaRPr>
              </a:p>
            </p:txBody>
          </p:sp>
        </mc:Choice>
        <mc:Fallback xmlns="">
          <p:sp>
            <p:nvSpPr>
              <p:cNvPr id="18" name="Rectangle 20">
                <a:extLst>
                  <a:ext uri="{FF2B5EF4-FFF2-40B4-BE49-F238E27FC236}">
                    <a16:creationId xmlns:a16="http://schemas.microsoft.com/office/drawing/2014/main" xmlns="" xmlns:a14="http://schemas.microsoft.com/office/drawing/2010/main" id="{D6675305-5D26-401B-AF3D-C839B956F412}"/>
                  </a:ext>
                </a:extLst>
              </p:cNvPr>
              <p:cNvSpPr>
                <a:spLocks noRot="1" noChangeAspect="1" noMove="1" noResize="1" noEditPoints="1" noAdjustHandles="1" noChangeArrowheads="1" noChangeShapeType="1" noTextEdit="1"/>
              </p:cNvSpPr>
              <p:nvPr/>
            </p:nvSpPr>
            <p:spPr bwMode="auto">
              <a:xfrm>
                <a:off x="9967804" y="4567022"/>
                <a:ext cx="354264" cy="215444"/>
              </a:xfrm>
              <a:prstGeom prst="rect">
                <a:avLst/>
              </a:prstGeom>
              <a:blipFill rotWithShape="0">
                <a:blip r:embed="rId2"/>
                <a:stretch>
                  <a:fillRect l="-31034" t="-25000" r="-12069" b="-4722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9" name="Line 36">
            <a:extLst>
              <a:ext uri="{FF2B5EF4-FFF2-40B4-BE49-F238E27FC236}">
                <a16:creationId xmlns:a16="http://schemas.microsoft.com/office/drawing/2014/main" id="{E0F67911-99D6-4879-AD3C-9235F843C3A2}"/>
              </a:ext>
            </a:extLst>
          </p:cNvPr>
          <p:cNvSpPr>
            <a:spLocks noChangeShapeType="1"/>
          </p:cNvSpPr>
          <p:nvPr/>
        </p:nvSpPr>
        <p:spPr bwMode="auto">
          <a:xfrm flipV="1">
            <a:off x="1643676" y="3849383"/>
            <a:ext cx="0" cy="457200"/>
          </a:xfrm>
          <a:prstGeom prst="line">
            <a:avLst/>
          </a:prstGeom>
          <a:noFill/>
          <a:ln w="4763" cap="flat">
            <a:solidFill>
              <a:srgbClr val="0072BD"/>
            </a:solidFill>
            <a:prstDash val="solid"/>
            <a:round/>
            <a:headEnd type="stealth"/>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37">
            <a:extLst>
              <a:ext uri="{FF2B5EF4-FFF2-40B4-BE49-F238E27FC236}">
                <a16:creationId xmlns:a16="http://schemas.microsoft.com/office/drawing/2014/main" id="{B30A9971-D6AC-4903-8855-64D4B1487F2B}"/>
              </a:ext>
            </a:extLst>
          </p:cNvPr>
          <p:cNvSpPr>
            <a:spLocks noChangeShapeType="1"/>
          </p:cNvSpPr>
          <p:nvPr/>
        </p:nvSpPr>
        <p:spPr bwMode="auto">
          <a:xfrm flipV="1">
            <a:off x="1673826" y="3849383"/>
            <a:ext cx="0" cy="457200"/>
          </a:xfrm>
          <a:prstGeom prst="line">
            <a:avLst/>
          </a:prstGeom>
          <a:noFill/>
          <a:ln w="4763" cap="flat">
            <a:solidFill>
              <a:srgbClr val="0072BD"/>
            </a:solidFill>
            <a:prstDash val="solid"/>
            <a:round/>
            <a:headEnd type="stealth"/>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38">
            <a:extLst>
              <a:ext uri="{FF2B5EF4-FFF2-40B4-BE49-F238E27FC236}">
                <a16:creationId xmlns:a16="http://schemas.microsoft.com/office/drawing/2014/main" id="{1BBE9B02-8640-4C21-B10F-90C379410EF3}"/>
              </a:ext>
            </a:extLst>
          </p:cNvPr>
          <p:cNvSpPr>
            <a:spLocks noChangeShapeType="1"/>
          </p:cNvSpPr>
          <p:nvPr/>
        </p:nvSpPr>
        <p:spPr bwMode="auto">
          <a:xfrm flipV="1">
            <a:off x="1956413" y="3849383"/>
            <a:ext cx="0" cy="457200"/>
          </a:xfrm>
          <a:prstGeom prst="line">
            <a:avLst/>
          </a:prstGeom>
          <a:noFill/>
          <a:ln w="4763" cap="flat">
            <a:solidFill>
              <a:srgbClr val="0072BD"/>
            </a:solidFill>
            <a:prstDash val="solid"/>
            <a:round/>
            <a:headEnd type="stealth"/>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39">
            <a:extLst>
              <a:ext uri="{FF2B5EF4-FFF2-40B4-BE49-F238E27FC236}">
                <a16:creationId xmlns:a16="http://schemas.microsoft.com/office/drawing/2014/main" id="{2CCEBC85-1A7C-4FB2-8D40-E9E857A47CB4}"/>
              </a:ext>
            </a:extLst>
          </p:cNvPr>
          <p:cNvSpPr>
            <a:spLocks noChangeShapeType="1"/>
          </p:cNvSpPr>
          <p:nvPr/>
        </p:nvSpPr>
        <p:spPr bwMode="auto">
          <a:xfrm flipV="1">
            <a:off x="3837601" y="3849383"/>
            <a:ext cx="0" cy="457200"/>
          </a:xfrm>
          <a:prstGeom prst="line">
            <a:avLst/>
          </a:prstGeom>
          <a:noFill/>
          <a:ln w="4763" cap="flat">
            <a:solidFill>
              <a:srgbClr val="0072BD"/>
            </a:solidFill>
            <a:prstDash val="solid"/>
            <a:round/>
            <a:headEnd type="stealth"/>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Line 40">
            <a:extLst>
              <a:ext uri="{FF2B5EF4-FFF2-40B4-BE49-F238E27FC236}">
                <a16:creationId xmlns:a16="http://schemas.microsoft.com/office/drawing/2014/main" id="{7B25EF1D-8970-4B17-A849-546BC9F29218}"/>
              </a:ext>
            </a:extLst>
          </p:cNvPr>
          <p:cNvSpPr>
            <a:spLocks noChangeShapeType="1"/>
          </p:cNvSpPr>
          <p:nvPr/>
        </p:nvSpPr>
        <p:spPr bwMode="auto">
          <a:xfrm flipV="1">
            <a:off x="6025176" y="3849383"/>
            <a:ext cx="0" cy="457200"/>
          </a:xfrm>
          <a:prstGeom prst="line">
            <a:avLst/>
          </a:prstGeom>
          <a:noFill/>
          <a:ln w="4763" cap="flat">
            <a:solidFill>
              <a:srgbClr val="0072BD"/>
            </a:solidFill>
            <a:prstDash val="solid"/>
            <a:round/>
            <a:headEnd type="stealth"/>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6" name="Group 35"/>
          <p:cNvGrpSpPr/>
          <p:nvPr/>
        </p:nvGrpSpPr>
        <p:grpSpPr>
          <a:xfrm>
            <a:off x="1956413" y="1707880"/>
            <a:ext cx="7164518" cy="975277"/>
            <a:chOff x="4262063" y="2787114"/>
            <a:chExt cx="7164518" cy="975277"/>
          </a:xfrm>
        </p:grpSpPr>
        <p:grpSp>
          <p:nvGrpSpPr>
            <p:cNvPr id="162" name="Group 161"/>
            <p:cNvGrpSpPr>
              <a:grpSpLocks noChangeAspect="1"/>
            </p:cNvGrpSpPr>
            <p:nvPr/>
          </p:nvGrpSpPr>
          <p:grpSpPr>
            <a:xfrm>
              <a:off x="4262063" y="2787114"/>
              <a:ext cx="1277749" cy="975277"/>
              <a:chOff x="4262063" y="2787114"/>
              <a:chExt cx="3334125" cy="2544863"/>
            </a:xfrm>
          </p:grpSpPr>
          <p:sp>
            <p:nvSpPr>
              <p:cNvPr id="253" name="Line 8">
                <a:extLst>
                  <a:ext uri="{FF2B5EF4-FFF2-40B4-BE49-F238E27FC236}">
                    <a16:creationId xmlns:a16="http://schemas.microsoft.com/office/drawing/2014/main" id="{9C569B90-B8D8-408C-8208-E609AB8E27C9}"/>
                  </a:ext>
                </a:extLst>
              </p:cNvPr>
              <p:cNvSpPr>
                <a:spLocks noChangeShapeType="1"/>
              </p:cNvSpPr>
              <p:nvPr/>
            </p:nvSpPr>
            <p:spPr bwMode="auto">
              <a:xfrm flipV="1">
                <a:off x="4730751" y="5059363"/>
                <a:ext cx="0" cy="26987"/>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54" name="Line 17">
                <a:extLst>
                  <a:ext uri="{FF2B5EF4-FFF2-40B4-BE49-F238E27FC236}">
                    <a16:creationId xmlns:a16="http://schemas.microsoft.com/office/drawing/2014/main" id="{AACBF172-8ACF-4540-A1B1-2EDD40813838}"/>
                  </a:ext>
                </a:extLst>
              </p:cNvPr>
              <p:cNvSpPr>
                <a:spLocks noChangeShapeType="1"/>
              </p:cNvSpPr>
              <p:nvPr/>
            </p:nvSpPr>
            <p:spPr bwMode="auto">
              <a:xfrm>
                <a:off x="4730751" y="2822575"/>
                <a:ext cx="0" cy="28575"/>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55" name="Line 35">
                <a:extLst>
                  <a:ext uri="{FF2B5EF4-FFF2-40B4-BE49-F238E27FC236}">
                    <a16:creationId xmlns:a16="http://schemas.microsoft.com/office/drawing/2014/main" id="{8C855DA3-67AC-4A2D-B19D-53EB379E5173}"/>
                  </a:ext>
                </a:extLst>
              </p:cNvPr>
              <p:cNvSpPr>
                <a:spLocks noChangeShapeType="1"/>
              </p:cNvSpPr>
              <p:nvPr/>
            </p:nvSpPr>
            <p:spPr bwMode="auto">
              <a:xfrm flipV="1">
                <a:off x="4730751" y="2822575"/>
                <a:ext cx="0" cy="2263775"/>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56" name="Line 37">
                <a:extLst>
                  <a:ext uri="{FF2B5EF4-FFF2-40B4-BE49-F238E27FC236}">
                    <a16:creationId xmlns:a16="http://schemas.microsoft.com/office/drawing/2014/main" id="{BC998FA6-F644-4A52-B161-B1ED3A32C7F8}"/>
                  </a:ext>
                </a:extLst>
              </p:cNvPr>
              <p:cNvSpPr>
                <a:spLocks noChangeShapeType="1"/>
              </p:cNvSpPr>
              <p:nvPr/>
            </p:nvSpPr>
            <p:spPr bwMode="auto">
              <a:xfrm>
                <a:off x="4730751" y="5086350"/>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57" name="Line 38">
                <a:extLst>
                  <a:ext uri="{FF2B5EF4-FFF2-40B4-BE49-F238E27FC236}">
                    <a16:creationId xmlns:a16="http://schemas.microsoft.com/office/drawing/2014/main" id="{3EB89DB7-3967-40E1-8F9A-BC475C85CDC9}"/>
                  </a:ext>
                </a:extLst>
              </p:cNvPr>
              <p:cNvSpPr>
                <a:spLocks noChangeShapeType="1"/>
              </p:cNvSpPr>
              <p:nvPr/>
            </p:nvSpPr>
            <p:spPr bwMode="auto">
              <a:xfrm>
                <a:off x="4730751" y="4764088"/>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58" name="Line 39">
                <a:extLst>
                  <a:ext uri="{FF2B5EF4-FFF2-40B4-BE49-F238E27FC236}">
                    <a16:creationId xmlns:a16="http://schemas.microsoft.com/office/drawing/2014/main" id="{47B2B833-9BED-4705-BFB8-62A954F34371}"/>
                  </a:ext>
                </a:extLst>
              </p:cNvPr>
              <p:cNvSpPr>
                <a:spLocks noChangeShapeType="1"/>
              </p:cNvSpPr>
              <p:nvPr/>
            </p:nvSpPr>
            <p:spPr bwMode="auto">
              <a:xfrm>
                <a:off x="4730751" y="4440238"/>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59" name="Line 40">
                <a:extLst>
                  <a:ext uri="{FF2B5EF4-FFF2-40B4-BE49-F238E27FC236}">
                    <a16:creationId xmlns:a16="http://schemas.microsoft.com/office/drawing/2014/main" id="{74743F78-BC10-4E60-AC4B-9C613EE53149}"/>
                  </a:ext>
                </a:extLst>
              </p:cNvPr>
              <p:cNvSpPr>
                <a:spLocks noChangeShapeType="1"/>
              </p:cNvSpPr>
              <p:nvPr/>
            </p:nvSpPr>
            <p:spPr bwMode="auto">
              <a:xfrm>
                <a:off x="4730751" y="4116388"/>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60" name="Line 41">
                <a:extLst>
                  <a:ext uri="{FF2B5EF4-FFF2-40B4-BE49-F238E27FC236}">
                    <a16:creationId xmlns:a16="http://schemas.microsoft.com/office/drawing/2014/main" id="{516C67E4-0A56-489A-8677-4CE1F2F81E5D}"/>
                  </a:ext>
                </a:extLst>
              </p:cNvPr>
              <p:cNvSpPr>
                <a:spLocks noChangeShapeType="1"/>
              </p:cNvSpPr>
              <p:nvPr/>
            </p:nvSpPr>
            <p:spPr bwMode="auto">
              <a:xfrm>
                <a:off x="4730751" y="3794125"/>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61" name="Line 42">
                <a:extLst>
                  <a:ext uri="{FF2B5EF4-FFF2-40B4-BE49-F238E27FC236}">
                    <a16:creationId xmlns:a16="http://schemas.microsoft.com/office/drawing/2014/main" id="{88B8821D-A776-4AB5-A627-EB0671B26FDE}"/>
                  </a:ext>
                </a:extLst>
              </p:cNvPr>
              <p:cNvSpPr>
                <a:spLocks noChangeShapeType="1"/>
              </p:cNvSpPr>
              <p:nvPr/>
            </p:nvSpPr>
            <p:spPr bwMode="auto">
              <a:xfrm>
                <a:off x="4730751" y="3470275"/>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62" name="Line 43">
                <a:extLst>
                  <a:ext uri="{FF2B5EF4-FFF2-40B4-BE49-F238E27FC236}">
                    <a16:creationId xmlns:a16="http://schemas.microsoft.com/office/drawing/2014/main" id="{8859DDB2-FF1E-4655-86E2-8B249E13ABD1}"/>
                  </a:ext>
                </a:extLst>
              </p:cNvPr>
              <p:cNvSpPr>
                <a:spLocks noChangeShapeType="1"/>
              </p:cNvSpPr>
              <p:nvPr/>
            </p:nvSpPr>
            <p:spPr bwMode="auto">
              <a:xfrm>
                <a:off x="4730751" y="3146425"/>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63" name="Line 44">
                <a:extLst>
                  <a:ext uri="{FF2B5EF4-FFF2-40B4-BE49-F238E27FC236}">
                    <a16:creationId xmlns:a16="http://schemas.microsoft.com/office/drawing/2014/main" id="{670A5B1B-43C7-4185-AB28-42045869C7FE}"/>
                  </a:ext>
                </a:extLst>
              </p:cNvPr>
              <p:cNvSpPr>
                <a:spLocks noChangeShapeType="1"/>
              </p:cNvSpPr>
              <p:nvPr/>
            </p:nvSpPr>
            <p:spPr bwMode="auto">
              <a:xfrm>
                <a:off x="4730751" y="2822575"/>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64" name="Rectangle 53">
                <a:extLst>
                  <a:ext uri="{FF2B5EF4-FFF2-40B4-BE49-F238E27FC236}">
                    <a16:creationId xmlns:a16="http://schemas.microsoft.com/office/drawing/2014/main" id="{471F1D82-2F36-4498-A130-2A63C1D31C21}"/>
                  </a:ext>
                </a:extLst>
              </p:cNvPr>
              <p:cNvSpPr>
                <a:spLocks noChangeArrowheads="1"/>
              </p:cNvSpPr>
              <p:nvPr/>
            </p:nvSpPr>
            <p:spPr bwMode="auto">
              <a:xfrm>
                <a:off x="4262063" y="5050890"/>
                <a:ext cx="468477" cy="2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-400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65" name="Rectangle 54">
                <a:extLst>
                  <a:ext uri="{FF2B5EF4-FFF2-40B4-BE49-F238E27FC236}">
                    <a16:creationId xmlns:a16="http://schemas.microsoft.com/office/drawing/2014/main" id="{4A57FBDF-2142-42D3-B32E-E7B7E332026B}"/>
                  </a:ext>
                </a:extLst>
              </p:cNvPr>
              <p:cNvSpPr>
                <a:spLocks noChangeArrowheads="1"/>
              </p:cNvSpPr>
              <p:nvPr/>
            </p:nvSpPr>
            <p:spPr bwMode="auto">
              <a:xfrm>
                <a:off x="4262063" y="4727038"/>
                <a:ext cx="468477" cy="2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-300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66" name="Rectangle 55">
                <a:extLst>
                  <a:ext uri="{FF2B5EF4-FFF2-40B4-BE49-F238E27FC236}">
                    <a16:creationId xmlns:a16="http://schemas.microsoft.com/office/drawing/2014/main" id="{5B9BA39B-52D2-4146-B788-1E05BFFE5697}"/>
                  </a:ext>
                </a:extLst>
              </p:cNvPr>
              <p:cNvSpPr>
                <a:spLocks noChangeArrowheads="1"/>
              </p:cNvSpPr>
              <p:nvPr/>
            </p:nvSpPr>
            <p:spPr bwMode="auto">
              <a:xfrm>
                <a:off x="4262063" y="4403188"/>
                <a:ext cx="468477" cy="2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67" name="Rectangle 56">
                <a:extLst>
                  <a:ext uri="{FF2B5EF4-FFF2-40B4-BE49-F238E27FC236}">
                    <a16:creationId xmlns:a16="http://schemas.microsoft.com/office/drawing/2014/main" id="{1CDED07E-D6B8-44DA-A052-A1CFA437A020}"/>
                  </a:ext>
                </a:extLst>
              </p:cNvPr>
              <p:cNvSpPr>
                <a:spLocks noChangeArrowheads="1"/>
              </p:cNvSpPr>
              <p:nvPr/>
            </p:nvSpPr>
            <p:spPr bwMode="auto">
              <a:xfrm>
                <a:off x="4262063" y="4079339"/>
                <a:ext cx="468477" cy="2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68" name="Rectangle 57">
                <a:extLst>
                  <a:ext uri="{FF2B5EF4-FFF2-40B4-BE49-F238E27FC236}">
                    <a16:creationId xmlns:a16="http://schemas.microsoft.com/office/drawing/2014/main" id="{5FB9E19B-7540-4048-A4EB-8AF2914D8F82}"/>
                  </a:ext>
                </a:extLst>
              </p:cNvPr>
              <p:cNvSpPr>
                <a:spLocks noChangeArrowheads="1"/>
              </p:cNvSpPr>
              <p:nvPr/>
            </p:nvSpPr>
            <p:spPr bwMode="auto">
              <a:xfrm>
                <a:off x="4390650" y="3758665"/>
                <a:ext cx="129670" cy="2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69" name="Rectangle 58">
                <a:extLst>
                  <a:ext uri="{FF2B5EF4-FFF2-40B4-BE49-F238E27FC236}">
                    <a16:creationId xmlns:a16="http://schemas.microsoft.com/office/drawing/2014/main" id="{D066ED8C-605F-4F53-A032-C4101FC6BC8E}"/>
                  </a:ext>
                </a:extLst>
              </p:cNvPr>
              <p:cNvSpPr>
                <a:spLocks noChangeArrowheads="1"/>
              </p:cNvSpPr>
              <p:nvPr/>
            </p:nvSpPr>
            <p:spPr bwMode="auto">
              <a:xfrm>
                <a:off x="4292225" y="3434813"/>
                <a:ext cx="389005" cy="2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70" name="Rectangle 59">
                <a:extLst>
                  <a:ext uri="{FF2B5EF4-FFF2-40B4-BE49-F238E27FC236}">
                    <a16:creationId xmlns:a16="http://schemas.microsoft.com/office/drawing/2014/main" id="{FA798102-3A89-41DE-A36D-AE457D5BE195}"/>
                  </a:ext>
                </a:extLst>
              </p:cNvPr>
              <p:cNvSpPr>
                <a:spLocks noChangeArrowheads="1"/>
              </p:cNvSpPr>
              <p:nvPr/>
            </p:nvSpPr>
            <p:spPr bwMode="auto">
              <a:xfrm>
                <a:off x="4292225" y="3110963"/>
                <a:ext cx="389005" cy="2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71" name="Rectangle 60">
                <a:extLst>
                  <a:ext uri="{FF2B5EF4-FFF2-40B4-BE49-F238E27FC236}">
                    <a16:creationId xmlns:a16="http://schemas.microsoft.com/office/drawing/2014/main" id="{44ACCF6C-A616-4DD7-A557-1C326225480A}"/>
                  </a:ext>
                </a:extLst>
              </p:cNvPr>
              <p:cNvSpPr>
                <a:spLocks noChangeArrowheads="1"/>
              </p:cNvSpPr>
              <p:nvPr/>
            </p:nvSpPr>
            <p:spPr bwMode="auto">
              <a:xfrm>
                <a:off x="4292225" y="2787114"/>
                <a:ext cx="389005" cy="2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262626"/>
                    </a:solidFill>
                    <a:effectLst/>
                    <a:latin typeface="Arial" panose="020B0604020202020204" pitchFamily="34" charset="0"/>
                  </a:rPr>
                  <a:t>300</a:t>
                </a:r>
                <a:endParaRPr kumimoji="0" lang="en-US" altLang="en-US" sz="700" b="0" i="0" u="none" strike="noStrike" cap="none" normalizeH="0" baseline="0" dirty="0">
                  <a:ln>
                    <a:noFill/>
                  </a:ln>
                  <a:solidFill>
                    <a:schemeClr val="tx1"/>
                  </a:solidFill>
                  <a:effectLst/>
                  <a:latin typeface="Arial" panose="020B0604020202020204" pitchFamily="34" charset="0"/>
                </a:endParaRPr>
              </a:p>
            </p:txBody>
          </p:sp>
          <p:sp>
            <p:nvSpPr>
              <p:cNvPr id="272" name="Freeform 61">
                <a:extLst>
                  <a:ext uri="{FF2B5EF4-FFF2-40B4-BE49-F238E27FC236}">
                    <a16:creationId xmlns:a16="http://schemas.microsoft.com/office/drawing/2014/main" id="{BEF1B8C3-3707-4755-994B-12D26547767B}"/>
                  </a:ext>
                </a:extLst>
              </p:cNvPr>
              <p:cNvSpPr>
                <a:spLocks/>
              </p:cNvSpPr>
              <p:nvPr/>
            </p:nvSpPr>
            <p:spPr bwMode="auto">
              <a:xfrm>
                <a:off x="4738688" y="2944813"/>
                <a:ext cx="2857500" cy="2101850"/>
              </a:xfrm>
              <a:custGeom>
                <a:avLst/>
                <a:gdLst>
                  <a:gd name="T0" fmla="*/ 27 w 1800"/>
                  <a:gd name="T1" fmla="*/ 535 h 1324"/>
                  <a:gd name="T2" fmla="*/ 59 w 1800"/>
                  <a:gd name="T3" fmla="*/ 532 h 1324"/>
                  <a:gd name="T4" fmla="*/ 90 w 1800"/>
                  <a:gd name="T5" fmla="*/ 535 h 1324"/>
                  <a:gd name="T6" fmla="*/ 122 w 1800"/>
                  <a:gd name="T7" fmla="*/ 534 h 1324"/>
                  <a:gd name="T8" fmla="*/ 153 w 1800"/>
                  <a:gd name="T9" fmla="*/ 536 h 1324"/>
                  <a:gd name="T10" fmla="*/ 185 w 1800"/>
                  <a:gd name="T11" fmla="*/ 533 h 1324"/>
                  <a:gd name="T12" fmla="*/ 217 w 1800"/>
                  <a:gd name="T13" fmla="*/ 523 h 1324"/>
                  <a:gd name="T14" fmla="*/ 248 w 1800"/>
                  <a:gd name="T15" fmla="*/ 515 h 1324"/>
                  <a:gd name="T16" fmla="*/ 280 w 1800"/>
                  <a:gd name="T17" fmla="*/ 506 h 1324"/>
                  <a:gd name="T18" fmla="*/ 311 w 1800"/>
                  <a:gd name="T19" fmla="*/ 557 h 1324"/>
                  <a:gd name="T20" fmla="*/ 343 w 1800"/>
                  <a:gd name="T21" fmla="*/ 454 h 1324"/>
                  <a:gd name="T22" fmla="*/ 374 w 1800"/>
                  <a:gd name="T23" fmla="*/ 495 h 1324"/>
                  <a:gd name="T24" fmla="*/ 406 w 1800"/>
                  <a:gd name="T25" fmla="*/ 1117 h 1324"/>
                  <a:gd name="T26" fmla="*/ 438 w 1800"/>
                  <a:gd name="T27" fmla="*/ 469 h 1324"/>
                  <a:gd name="T28" fmla="*/ 469 w 1800"/>
                  <a:gd name="T29" fmla="*/ 552 h 1324"/>
                  <a:gd name="T30" fmla="*/ 501 w 1800"/>
                  <a:gd name="T31" fmla="*/ 488 h 1324"/>
                  <a:gd name="T32" fmla="*/ 532 w 1800"/>
                  <a:gd name="T33" fmla="*/ 477 h 1324"/>
                  <a:gd name="T34" fmla="*/ 564 w 1800"/>
                  <a:gd name="T35" fmla="*/ 543 h 1324"/>
                  <a:gd name="T36" fmla="*/ 595 w 1800"/>
                  <a:gd name="T37" fmla="*/ 552 h 1324"/>
                  <a:gd name="T38" fmla="*/ 627 w 1800"/>
                  <a:gd name="T39" fmla="*/ 505 h 1324"/>
                  <a:gd name="T40" fmla="*/ 659 w 1800"/>
                  <a:gd name="T41" fmla="*/ 595 h 1324"/>
                  <a:gd name="T42" fmla="*/ 690 w 1800"/>
                  <a:gd name="T43" fmla="*/ 565 h 1324"/>
                  <a:gd name="T44" fmla="*/ 722 w 1800"/>
                  <a:gd name="T45" fmla="*/ 489 h 1324"/>
                  <a:gd name="T46" fmla="*/ 753 w 1800"/>
                  <a:gd name="T47" fmla="*/ 524 h 1324"/>
                  <a:gd name="T48" fmla="*/ 785 w 1800"/>
                  <a:gd name="T49" fmla="*/ 492 h 1324"/>
                  <a:gd name="T50" fmla="*/ 817 w 1800"/>
                  <a:gd name="T51" fmla="*/ 522 h 1324"/>
                  <a:gd name="T52" fmla="*/ 848 w 1800"/>
                  <a:gd name="T53" fmla="*/ 541 h 1324"/>
                  <a:gd name="T54" fmla="*/ 880 w 1800"/>
                  <a:gd name="T55" fmla="*/ 534 h 1324"/>
                  <a:gd name="T56" fmla="*/ 911 w 1800"/>
                  <a:gd name="T57" fmla="*/ 568 h 1324"/>
                  <a:gd name="T58" fmla="*/ 943 w 1800"/>
                  <a:gd name="T59" fmla="*/ 543 h 1324"/>
                  <a:gd name="T60" fmla="*/ 974 w 1800"/>
                  <a:gd name="T61" fmla="*/ 530 h 1324"/>
                  <a:gd name="T62" fmla="*/ 1006 w 1800"/>
                  <a:gd name="T63" fmla="*/ 519 h 1324"/>
                  <a:gd name="T64" fmla="*/ 1038 w 1800"/>
                  <a:gd name="T65" fmla="*/ 548 h 1324"/>
                  <a:gd name="T66" fmla="*/ 1069 w 1800"/>
                  <a:gd name="T67" fmla="*/ 517 h 1324"/>
                  <a:gd name="T68" fmla="*/ 1101 w 1800"/>
                  <a:gd name="T69" fmla="*/ 535 h 1324"/>
                  <a:gd name="T70" fmla="*/ 1132 w 1800"/>
                  <a:gd name="T71" fmla="*/ 526 h 1324"/>
                  <a:gd name="T72" fmla="*/ 1164 w 1800"/>
                  <a:gd name="T73" fmla="*/ 542 h 1324"/>
                  <a:gd name="T74" fmla="*/ 1195 w 1800"/>
                  <a:gd name="T75" fmla="*/ 536 h 1324"/>
                  <a:gd name="T76" fmla="*/ 1227 w 1800"/>
                  <a:gd name="T77" fmla="*/ 523 h 1324"/>
                  <a:gd name="T78" fmla="*/ 1258 w 1800"/>
                  <a:gd name="T79" fmla="*/ 534 h 1324"/>
                  <a:gd name="T80" fmla="*/ 1290 w 1800"/>
                  <a:gd name="T81" fmla="*/ 529 h 1324"/>
                  <a:gd name="T82" fmla="*/ 1322 w 1800"/>
                  <a:gd name="T83" fmla="*/ 539 h 1324"/>
                  <a:gd name="T84" fmla="*/ 1353 w 1800"/>
                  <a:gd name="T85" fmla="*/ 533 h 1324"/>
                  <a:gd name="T86" fmla="*/ 1385 w 1800"/>
                  <a:gd name="T87" fmla="*/ 534 h 1324"/>
                  <a:gd name="T88" fmla="*/ 1416 w 1800"/>
                  <a:gd name="T89" fmla="*/ 526 h 1324"/>
                  <a:gd name="T90" fmla="*/ 1448 w 1800"/>
                  <a:gd name="T91" fmla="*/ 535 h 1324"/>
                  <a:gd name="T92" fmla="*/ 1479 w 1800"/>
                  <a:gd name="T93" fmla="*/ 535 h 1324"/>
                  <a:gd name="T94" fmla="*/ 1511 w 1800"/>
                  <a:gd name="T95" fmla="*/ 536 h 1324"/>
                  <a:gd name="T96" fmla="*/ 1543 w 1800"/>
                  <a:gd name="T97" fmla="*/ 537 h 1324"/>
                  <a:gd name="T98" fmla="*/ 1574 w 1800"/>
                  <a:gd name="T99" fmla="*/ 528 h 1324"/>
                  <a:gd name="T100" fmla="*/ 1606 w 1800"/>
                  <a:gd name="T101" fmla="*/ 535 h 1324"/>
                  <a:gd name="T102" fmla="*/ 1637 w 1800"/>
                  <a:gd name="T103" fmla="*/ 538 h 1324"/>
                  <a:gd name="T104" fmla="*/ 1669 w 1800"/>
                  <a:gd name="T105" fmla="*/ 535 h 1324"/>
                  <a:gd name="T106" fmla="*/ 1701 w 1800"/>
                  <a:gd name="T107" fmla="*/ 542 h 1324"/>
                  <a:gd name="T108" fmla="*/ 1732 w 1800"/>
                  <a:gd name="T109" fmla="*/ 532 h 1324"/>
                  <a:gd name="T110" fmla="*/ 1764 w 1800"/>
                  <a:gd name="T111" fmla="*/ 539 h 1324"/>
                  <a:gd name="T112" fmla="*/ 1795 w 1800"/>
                  <a:gd name="T113" fmla="*/ 536 h 1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00" h="1324">
                    <a:moveTo>
                      <a:pt x="0" y="533"/>
                    </a:moveTo>
                    <a:lnTo>
                      <a:pt x="5" y="535"/>
                    </a:lnTo>
                    <a:lnTo>
                      <a:pt x="9" y="536"/>
                    </a:lnTo>
                    <a:lnTo>
                      <a:pt x="14" y="533"/>
                    </a:lnTo>
                    <a:lnTo>
                      <a:pt x="18" y="535"/>
                    </a:lnTo>
                    <a:lnTo>
                      <a:pt x="23" y="534"/>
                    </a:lnTo>
                    <a:lnTo>
                      <a:pt x="27" y="535"/>
                    </a:lnTo>
                    <a:lnTo>
                      <a:pt x="32" y="534"/>
                    </a:lnTo>
                    <a:lnTo>
                      <a:pt x="36" y="534"/>
                    </a:lnTo>
                    <a:lnTo>
                      <a:pt x="41" y="535"/>
                    </a:lnTo>
                    <a:lnTo>
                      <a:pt x="45" y="536"/>
                    </a:lnTo>
                    <a:lnTo>
                      <a:pt x="50" y="533"/>
                    </a:lnTo>
                    <a:lnTo>
                      <a:pt x="54" y="537"/>
                    </a:lnTo>
                    <a:lnTo>
                      <a:pt x="59" y="532"/>
                    </a:lnTo>
                    <a:lnTo>
                      <a:pt x="63" y="537"/>
                    </a:lnTo>
                    <a:lnTo>
                      <a:pt x="68" y="534"/>
                    </a:lnTo>
                    <a:lnTo>
                      <a:pt x="72" y="533"/>
                    </a:lnTo>
                    <a:lnTo>
                      <a:pt x="77" y="537"/>
                    </a:lnTo>
                    <a:lnTo>
                      <a:pt x="81" y="533"/>
                    </a:lnTo>
                    <a:lnTo>
                      <a:pt x="86" y="535"/>
                    </a:lnTo>
                    <a:lnTo>
                      <a:pt x="90" y="535"/>
                    </a:lnTo>
                    <a:lnTo>
                      <a:pt x="95" y="532"/>
                    </a:lnTo>
                    <a:lnTo>
                      <a:pt x="99" y="539"/>
                    </a:lnTo>
                    <a:lnTo>
                      <a:pt x="104" y="534"/>
                    </a:lnTo>
                    <a:lnTo>
                      <a:pt x="108" y="531"/>
                    </a:lnTo>
                    <a:lnTo>
                      <a:pt x="113" y="536"/>
                    </a:lnTo>
                    <a:lnTo>
                      <a:pt x="117" y="536"/>
                    </a:lnTo>
                    <a:lnTo>
                      <a:pt x="122" y="534"/>
                    </a:lnTo>
                    <a:lnTo>
                      <a:pt x="126" y="533"/>
                    </a:lnTo>
                    <a:lnTo>
                      <a:pt x="131" y="535"/>
                    </a:lnTo>
                    <a:lnTo>
                      <a:pt x="135" y="534"/>
                    </a:lnTo>
                    <a:lnTo>
                      <a:pt x="140" y="537"/>
                    </a:lnTo>
                    <a:lnTo>
                      <a:pt x="144" y="533"/>
                    </a:lnTo>
                    <a:lnTo>
                      <a:pt x="149" y="533"/>
                    </a:lnTo>
                    <a:lnTo>
                      <a:pt x="153" y="536"/>
                    </a:lnTo>
                    <a:lnTo>
                      <a:pt x="158" y="535"/>
                    </a:lnTo>
                    <a:lnTo>
                      <a:pt x="162" y="533"/>
                    </a:lnTo>
                    <a:lnTo>
                      <a:pt x="167" y="537"/>
                    </a:lnTo>
                    <a:lnTo>
                      <a:pt x="172" y="533"/>
                    </a:lnTo>
                    <a:lnTo>
                      <a:pt x="176" y="535"/>
                    </a:lnTo>
                    <a:lnTo>
                      <a:pt x="180" y="536"/>
                    </a:lnTo>
                    <a:lnTo>
                      <a:pt x="185" y="533"/>
                    </a:lnTo>
                    <a:lnTo>
                      <a:pt x="189" y="535"/>
                    </a:lnTo>
                    <a:lnTo>
                      <a:pt x="194" y="535"/>
                    </a:lnTo>
                    <a:lnTo>
                      <a:pt x="199" y="533"/>
                    </a:lnTo>
                    <a:lnTo>
                      <a:pt x="203" y="538"/>
                    </a:lnTo>
                    <a:lnTo>
                      <a:pt x="207" y="530"/>
                    </a:lnTo>
                    <a:lnTo>
                      <a:pt x="212" y="540"/>
                    </a:lnTo>
                    <a:lnTo>
                      <a:pt x="217" y="523"/>
                    </a:lnTo>
                    <a:lnTo>
                      <a:pt x="221" y="560"/>
                    </a:lnTo>
                    <a:lnTo>
                      <a:pt x="226" y="505"/>
                    </a:lnTo>
                    <a:lnTo>
                      <a:pt x="230" y="537"/>
                    </a:lnTo>
                    <a:lnTo>
                      <a:pt x="235" y="566"/>
                    </a:lnTo>
                    <a:lnTo>
                      <a:pt x="239" y="501"/>
                    </a:lnTo>
                    <a:lnTo>
                      <a:pt x="244" y="550"/>
                    </a:lnTo>
                    <a:lnTo>
                      <a:pt x="248" y="515"/>
                    </a:lnTo>
                    <a:lnTo>
                      <a:pt x="253" y="567"/>
                    </a:lnTo>
                    <a:lnTo>
                      <a:pt x="257" y="531"/>
                    </a:lnTo>
                    <a:lnTo>
                      <a:pt x="262" y="482"/>
                    </a:lnTo>
                    <a:lnTo>
                      <a:pt x="266" y="601"/>
                    </a:lnTo>
                    <a:lnTo>
                      <a:pt x="271" y="500"/>
                    </a:lnTo>
                    <a:lnTo>
                      <a:pt x="275" y="551"/>
                    </a:lnTo>
                    <a:lnTo>
                      <a:pt x="280" y="506"/>
                    </a:lnTo>
                    <a:lnTo>
                      <a:pt x="284" y="562"/>
                    </a:lnTo>
                    <a:lnTo>
                      <a:pt x="289" y="525"/>
                    </a:lnTo>
                    <a:lnTo>
                      <a:pt x="293" y="537"/>
                    </a:lnTo>
                    <a:lnTo>
                      <a:pt x="298" y="537"/>
                    </a:lnTo>
                    <a:lnTo>
                      <a:pt x="302" y="520"/>
                    </a:lnTo>
                    <a:lnTo>
                      <a:pt x="307" y="543"/>
                    </a:lnTo>
                    <a:lnTo>
                      <a:pt x="311" y="557"/>
                    </a:lnTo>
                    <a:lnTo>
                      <a:pt x="316" y="504"/>
                    </a:lnTo>
                    <a:lnTo>
                      <a:pt x="320" y="529"/>
                    </a:lnTo>
                    <a:lnTo>
                      <a:pt x="325" y="575"/>
                    </a:lnTo>
                    <a:lnTo>
                      <a:pt x="329" y="509"/>
                    </a:lnTo>
                    <a:lnTo>
                      <a:pt x="334" y="507"/>
                    </a:lnTo>
                    <a:lnTo>
                      <a:pt x="338" y="613"/>
                    </a:lnTo>
                    <a:lnTo>
                      <a:pt x="343" y="454"/>
                    </a:lnTo>
                    <a:lnTo>
                      <a:pt x="347" y="548"/>
                    </a:lnTo>
                    <a:lnTo>
                      <a:pt x="352" y="591"/>
                    </a:lnTo>
                    <a:lnTo>
                      <a:pt x="356" y="493"/>
                    </a:lnTo>
                    <a:lnTo>
                      <a:pt x="361" y="536"/>
                    </a:lnTo>
                    <a:lnTo>
                      <a:pt x="365" y="506"/>
                    </a:lnTo>
                    <a:lnTo>
                      <a:pt x="370" y="590"/>
                    </a:lnTo>
                    <a:lnTo>
                      <a:pt x="374" y="495"/>
                    </a:lnTo>
                    <a:lnTo>
                      <a:pt x="379" y="607"/>
                    </a:lnTo>
                    <a:lnTo>
                      <a:pt x="383" y="543"/>
                    </a:lnTo>
                    <a:lnTo>
                      <a:pt x="388" y="75"/>
                    </a:lnTo>
                    <a:lnTo>
                      <a:pt x="392" y="1324"/>
                    </a:lnTo>
                    <a:lnTo>
                      <a:pt x="397" y="252"/>
                    </a:lnTo>
                    <a:lnTo>
                      <a:pt x="401" y="0"/>
                    </a:lnTo>
                    <a:lnTo>
                      <a:pt x="406" y="1117"/>
                    </a:lnTo>
                    <a:lnTo>
                      <a:pt x="411" y="425"/>
                    </a:lnTo>
                    <a:lnTo>
                      <a:pt x="415" y="525"/>
                    </a:lnTo>
                    <a:lnTo>
                      <a:pt x="420" y="493"/>
                    </a:lnTo>
                    <a:lnTo>
                      <a:pt x="424" y="388"/>
                    </a:lnTo>
                    <a:lnTo>
                      <a:pt x="429" y="706"/>
                    </a:lnTo>
                    <a:lnTo>
                      <a:pt x="433" y="597"/>
                    </a:lnTo>
                    <a:lnTo>
                      <a:pt x="438" y="469"/>
                    </a:lnTo>
                    <a:lnTo>
                      <a:pt x="442" y="483"/>
                    </a:lnTo>
                    <a:lnTo>
                      <a:pt x="447" y="440"/>
                    </a:lnTo>
                    <a:lnTo>
                      <a:pt x="451" y="706"/>
                    </a:lnTo>
                    <a:lnTo>
                      <a:pt x="456" y="593"/>
                    </a:lnTo>
                    <a:lnTo>
                      <a:pt x="460" y="392"/>
                    </a:lnTo>
                    <a:lnTo>
                      <a:pt x="465" y="512"/>
                    </a:lnTo>
                    <a:lnTo>
                      <a:pt x="469" y="552"/>
                    </a:lnTo>
                    <a:lnTo>
                      <a:pt x="474" y="625"/>
                    </a:lnTo>
                    <a:lnTo>
                      <a:pt x="478" y="566"/>
                    </a:lnTo>
                    <a:lnTo>
                      <a:pt x="483" y="374"/>
                    </a:lnTo>
                    <a:lnTo>
                      <a:pt x="487" y="586"/>
                    </a:lnTo>
                    <a:lnTo>
                      <a:pt x="492" y="558"/>
                    </a:lnTo>
                    <a:lnTo>
                      <a:pt x="496" y="592"/>
                    </a:lnTo>
                    <a:lnTo>
                      <a:pt x="501" y="488"/>
                    </a:lnTo>
                    <a:lnTo>
                      <a:pt x="505" y="509"/>
                    </a:lnTo>
                    <a:lnTo>
                      <a:pt x="510" y="514"/>
                    </a:lnTo>
                    <a:lnTo>
                      <a:pt x="514" y="572"/>
                    </a:lnTo>
                    <a:lnTo>
                      <a:pt x="519" y="585"/>
                    </a:lnTo>
                    <a:lnTo>
                      <a:pt x="523" y="503"/>
                    </a:lnTo>
                    <a:lnTo>
                      <a:pt x="528" y="495"/>
                    </a:lnTo>
                    <a:lnTo>
                      <a:pt x="532" y="477"/>
                    </a:lnTo>
                    <a:lnTo>
                      <a:pt x="537" y="668"/>
                    </a:lnTo>
                    <a:lnTo>
                      <a:pt x="541" y="549"/>
                    </a:lnTo>
                    <a:lnTo>
                      <a:pt x="546" y="419"/>
                    </a:lnTo>
                    <a:lnTo>
                      <a:pt x="550" y="521"/>
                    </a:lnTo>
                    <a:lnTo>
                      <a:pt x="555" y="639"/>
                    </a:lnTo>
                    <a:lnTo>
                      <a:pt x="559" y="496"/>
                    </a:lnTo>
                    <a:lnTo>
                      <a:pt x="564" y="543"/>
                    </a:lnTo>
                    <a:lnTo>
                      <a:pt x="568" y="514"/>
                    </a:lnTo>
                    <a:lnTo>
                      <a:pt x="573" y="503"/>
                    </a:lnTo>
                    <a:lnTo>
                      <a:pt x="577" y="569"/>
                    </a:lnTo>
                    <a:lnTo>
                      <a:pt x="582" y="580"/>
                    </a:lnTo>
                    <a:lnTo>
                      <a:pt x="586" y="517"/>
                    </a:lnTo>
                    <a:lnTo>
                      <a:pt x="591" y="458"/>
                    </a:lnTo>
                    <a:lnTo>
                      <a:pt x="595" y="552"/>
                    </a:lnTo>
                    <a:lnTo>
                      <a:pt x="600" y="614"/>
                    </a:lnTo>
                    <a:lnTo>
                      <a:pt x="605" y="520"/>
                    </a:lnTo>
                    <a:lnTo>
                      <a:pt x="609" y="497"/>
                    </a:lnTo>
                    <a:lnTo>
                      <a:pt x="613" y="488"/>
                    </a:lnTo>
                    <a:lnTo>
                      <a:pt x="618" y="582"/>
                    </a:lnTo>
                    <a:lnTo>
                      <a:pt x="623" y="595"/>
                    </a:lnTo>
                    <a:lnTo>
                      <a:pt x="627" y="505"/>
                    </a:lnTo>
                    <a:lnTo>
                      <a:pt x="632" y="467"/>
                    </a:lnTo>
                    <a:lnTo>
                      <a:pt x="636" y="535"/>
                    </a:lnTo>
                    <a:lnTo>
                      <a:pt x="640" y="596"/>
                    </a:lnTo>
                    <a:lnTo>
                      <a:pt x="645" y="574"/>
                    </a:lnTo>
                    <a:lnTo>
                      <a:pt x="650" y="481"/>
                    </a:lnTo>
                    <a:lnTo>
                      <a:pt x="654" y="456"/>
                    </a:lnTo>
                    <a:lnTo>
                      <a:pt x="659" y="595"/>
                    </a:lnTo>
                    <a:lnTo>
                      <a:pt x="663" y="612"/>
                    </a:lnTo>
                    <a:lnTo>
                      <a:pt x="668" y="485"/>
                    </a:lnTo>
                    <a:lnTo>
                      <a:pt x="672" y="484"/>
                    </a:lnTo>
                    <a:lnTo>
                      <a:pt x="677" y="551"/>
                    </a:lnTo>
                    <a:lnTo>
                      <a:pt x="681" y="571"/>
                    </a:lnTo>
                    <a:lnTo>
                      <a:pt x="686" y="515"/>
                    </a:lnTo>
                    <a:lnTo>
                      <a:pt x="690" y="565"/>
                    </a:lnTo>
                    <a:lnTo>
                      <a:pt x="695" y="491"/>
                    </a:lnTo>
                    <a:lnTo>
                      <a:pt x="699" y="536"/>
                    </a:lnTo>
                    <a:lnTo>
                      <a:pt x="704" y="552"/>
                    </a:lnTo>
                    <a:lnTo>
                      <a:pt x="708" y="522"/>
                    </a:lnTo>
                    <a:lnTo>
                      <a:pt x="713" y="567"/>
                    </a:lnTo>
                    <a:lnTo>
                      <a:pt x="717" y="528"/>
                    </a:lnTo>
                    <a:lnTo>
                      <a:pt x="722" y="489"/>
                    </a:lnTo>
                    <a:lnTo>
                      <a:pt x="726" y="544"/>
                    </a:lnTo>
                    <a:lnTo>
                      <a:pt x="731" y="559"/>
                    </a:lnTo>
                    <a:lnTo>
                      <a:pt x="735" y="575"/>
                    </a:lnTo>
                    <a:lnTo>
                      <a:pt x="740" y="481"/>
                    </a:lnTo>
                    <a:lnTo>
                      <a:pt x="744" y="492"/>
                    </a:lnTo>
                    <a:lnTo>
                      <a:pt x="749" y="603"/>
                    </a:lnTo>
                    <a:lnTo>
                      <a:pt x="753" y="524"/>
                    </a:lnTo>
                    <a:lnTo>
                      <a:pt x="758" y="545"/>
                    </a:lnTo>
                    <a:lnTo>
                      <a:pt x="762" y="504"/>
                    </a:lnTo>
                    <a:lnTo>
                      <a:pt x="767" y="523"/>
                    </a:lnTo>
                    <a:lnTo>
                      <a:pt x="771" y="558"/>
                    </a:lnTo>
                    <a:lnTo>
                      <a:pt x="776" y="560"/>
                    </a:lnTo>
                    <a:lnTo>
                      <a:pt x="780" y="516"/>
                    </a:lnTo>
                    <a:lnTo>
                      <a:pt x="785" y="492"/>
                    </a:lnTo>
                    <a:lnTo>
                      <a:pt x="789" y="578"/>
                    </a:lnTo>
                    <a:lnTo>
                      <a:pt x="794" y="542"/>
                    </a:lnTo>
                    <a:lnTo>
                      <a:pt x="798" y="514"/>
                    </a:lnTo>
                    <a:lnTo>
                      <a:pt x="803" y="531"/>
                    </a:lnTo>
                    <a:lnTo>
                      <a:pt x="807" y="553"/>
                    </a:lnTo>
                    <a:lnTo>
                      <a:pt x="812" y="520"/>
                    </a:lnTo>
                    <a:lnTo>
                      <a:pt x="817" y="522"/>
                    </a:lnTo>
                    <a:lnTo>
                      <a:pt x="821" y="580"/>
                    </a:lnTo>
                    <a:lnTo>
                      <a:pt x="825" y="508"/>
                    </a:lnTo>
                    <a:lnTo>
                      <a:pt x="830" y="497"/>
                    </a:lnTo>
                    <a:lnTo>
                      <a:pt x="834" y="584"/>
                    </a:lnTo>
                    <a:lnTo>
                      <a:pt x="839" y="540"/>
                    </a:lnTo>
                    <a:lnTo>
                      <a:pt x="844" y="501"/>
                    </a:lnTo>
                    <a:lnTo>
                      <a:pt x="848" y="541"/>
                    </a:lnTo>
                    <a:lnTo>
                      <a:pt x="853" y="553"/>
                    </a:lnTo>
                    <a:lnTo>
                      <a:pt x="857" y="516"/>
                    </a:lnTo>
                    <a:lnTo>
                      <a:pt x="862" y="546"/>
                    </a:lnTo>
                    <a:lnTo>
                      <a:pt x="866" y="542"/>
                    </a:lnTo>
                    <a:lnTo>
                      <a:pt x="871" y="504"/>
                    </a:lnTo>
                    <a:lnTo>
                      <a:pt x="875" y="563"/>
                    </a:lnTo>
                    <a:lnTo>
                      <a:pt x="880" y="534"/>
                    </a:lnTo>
                    <a:lnTo>
                      <a:pt x="884" y="516"/>
                    </a:lnTo>
                    <a:lnTo>
                      <a:pt x="889" y="551"/>
                    </a:lnTo>
                    <a:lnTo>
                      <a:pt x="893" y="523"/>
                    </a:lnTo>
                    <a:lnTo>
                      <a:pt x="898" y="547"/>
                    </a:lnTo>
                    <a:lnTo>
                      <a:pt x="902" y="534"/>
                    </a:lnTo>
                    <a:lnTo>
                      <a:pt x="907" y="505"/>
                    </a:lnTo>
                    <a:lnTo>
                      <a:pt x="911" y="568"/>
                    </a:lnTo>
                    <a:lnTo>
                      <a:pt x="916" y="542"/>
                    </a:lnTo>
                    <a:lnTo>
                      <a:pt x="920" y="501"/>
                    </a:lnTo>
                    <a:lnTo>
                      <a:pt x="925" y="542"/>
                    </a:lnTo>
                    <a:lnTo>
                      <a:pt x="929" y="551"/>
                    </a:lnTo>
                    <a:lnTo>
                      <a:pt x="934" y="536"/>
                    </a:lnTo>
                    <a:lnTo>
                      <a:pt x="938" y="515"/>
                    </a:lnTo>
                    <a:lnTo>
                      <a:pt x="943" y="543"/>
                    </a:lnTo>
                    <a:lnTo>
                      <a:pt x="947" y="536"/>
                    </a:lnTo>
                    <a:lnTo>
                      <a:pt x="952" y="538"/>
                    </a:lnTo>
                    <a:lnTo>
                      <a:pt x="956" y="531"/>
                    </a:lnTo>
                    <a:lnTo>
                      <a:pt x="961" y="531"/>
                    </a:lnTo>
                    <a:lnTo>
                      <a:pt x="965" y="541"/>
                    </a:lnTo>
                    <a:lnTo>
                      <a:pt x="970" y="532"/>
                    </a:lnTo>
                    <a:lnTo>
                      <a:pt x="974" y="530"/>
                    </a:lnTo>
                    <a:lnTo>
                      <a:pt x="979" y="543"/>
                    </a:lnTo>
                    <a:lnTo>
                      <a:pt x="983" y="536"/>
                    </a:lnTo>
                    <a:lnTo>
                      <a:pt x="988" y="520"/>
                    </a:lnTo>
                    <a:lnTo>
                      <a:pt x="992" y="540"/>
                    </a:lnTo>
                    <a:lnTo>
                      <a:pt x="997" y="537"/>
                    </a:lnTo>
                    <a:lnTo>
                      <a:pt x="1001" y="549"/>
                    </a:lnTo>
                    <a:lnTo>
                      <a:pt x="1006" y="519"/>
                    </a:lnTo>
                    <a:lnTo>
                      <a:pt x="1010" y="525"/>
                    </a:lnTo>
                    <a:lnTo>
                      <a:pt x="1015" y="535"/>
                    </a:lnTo>
                    <a:lnTo>
                      <a:pt x="1019" y="564"/>
                    </a:lnTo>
                    <a:lnTo>
                      <a:pt x="1024" y="524"/>
                    </a:lnTo>
                    <a:lnTo>
                      <a:pt x="1028" y="508"/>
                    </a:lnTo>
                    <a:lnTo>
                      <a:pt x="1033" y="547"/>
                    </a:lnTo>
                    <a:lnTo>
                      <a:pt x="1038" y="548"/>
                    </a:lnTo>
                    <a:lnTo>
                      <a:pt x="1042" y="528"/>
                    </a:lnTo>
                    <a:lnTo>
                      <a:pt x="1046" y="539"/>
                    </a:lnTo>
                    <a:lnTo>
                      <a:pt x="1051" y="526"/>
                    </a:lnTo>
                    <a:lnTo>
                      <a:pt x="1056" y="521"/>
                    </a:lnTo>
                    <a:lnTo>
                      <a:pt x="1060" y="557"/>
                    </a:lnTo>
                    <a:lnTo>
                      <a:pt x="1065" y="541"/>
                    </a:lnTo>
                    <a:lnTo>
                      <a:pt x="1069" y="517"/>
                    </a:lnTo>
                    <a:lnTo>
                      <a:pt x="1074" y="529"/>
                    </a:lnTo>
                    <a:lnTo>
                      <a:pt x="1078" y="541"/>
                    </a:lnTo>
                    <a:lnTo>
                      <a:pt x="1083" y="544"/>
                    </a:lnTo>
                    <a:lnTo>
                      <a:pt x="1087" y="532"/>
                    </a:lnTo>
                    <a:lnTo>
                      <a:pt x="1092" y="531"/>
                    </a:lnTo>
                    <a:lnTo>
                      <a:pt x="1096" y="526"/>
                    </a:lnTo>
                    <a:lnTo>
                      <a:pt x="1101" y="535"/>
                    </a:lnTo>
                    <a:lnTo>
                      <a:pt x="1105" y="549"/>
                    </a:lnTo>
                    <a:lnTo>
                      <a:pt x="1110" y="537"/>
                    </a:lnTo>
                    <a:lnTo>
                      <a:pt x="1114" y="518"/>
                    </a:lnTo>
                    <a:lnTo>
                      <a:pt x="1119" y="531"/>
                    </a:lnTo>
                    <a:lnTo>
                      <a:pt x="1123" y="543"/>
                    </a:lnTo>
                    <a:lnTo>
                      <a:pt x="1128" y="550"/>
                    </a:lnTo>
                    <a:lnTo>
                      <a:pt x="1132" y="526"/>
                    </a:lnTo>
                    <a:lnTo>
                      <a:pt x="1137" y="512"/>
                    </a:lnTo>
                    <a:lnTo>
                      <a:pt x="1141" y="550"/>
                    </a:lnTo>
                    <a:lnTo>
                      <a:pt x="1146" y="545"/>
                    </a:lnTo>
                    <a:lnTo>
                      <a:pt x="1150" y="529"/>
                    </a:lnTo>
                    <a:lnTo>
                      <a:pt x="1155" y="526"/>
                    </a:lnTo>
                    <a:lnTo>
                      <a:pt x="1159" y="532"/>
                    </a:lnTo>
                    <a:lnTo>
                      <a:pt x="1164" y="542"/>
                    </a:lnTo>
                    <a:lnTo>
                      <a:pt x="1168" y="540"/>
                    </a:lnTo>
                    <a:lnTo>
                      <a:pt x="1173" y="528"/>
                    </a:lnTo>
                    <a:lnTo>
                      <a:pt x="1177" y="530"/>
                    </a:lnTo>
                    <a:lnTo>
                      <a:pt x="1182" y="541"/>
                    </a:lnTo>
                    <a:lnTo>
                      <a:pt x="1186" y="533"/>
                    </a:lnTo>
                    <a:lnTo>
                      <a:pt x="1191" y="536"/>
                    </a:lnTo>
                    <a:lnTo>
                      <a:pt x="1195" y="536"/>
                    </a:lnTo>
                    <a:lnTo>
                      <a:pt x="1200" y="532"/>
                    </a:lnTo>
                    <a:lnTo>
                      <a:pt x="1204" y="534"/>
                    </a:lnTo>
                    <a:lnTo>
                      <a:pt x="1209" y="534"/>
                    </a:lnTo>
                    <a:lnTo>
                      <a:pt x="1213" y="535"/>
                    </a:lnTo>
                    <a:lnTo>
                      <a:pt x="1218" y="538"/>
                    </a:lnTo>
                    <a:lnTo>
                      <a:pt x="1222" y="536"/>
                    </a:lnTo>
                    <a:lnTo>
                      <a:pt x="1227" y="523"/>
                    </a:lnTo>
                    <a:lnTo>
                      <a:pt x="1231" y="537"/>
                    </a:lnTo>
                    <a:lnTo>
                      <a:pt x="1236" y="548"/>
                    </a:lnTo>
                    <a:lnTo>
                      <a:pt x="1240" y="530"/>
                    </a:lnTo>
                    <a:lnTo>
                      <a:pt x="1245" y="522"/>
                    </a:lnTo>
                    <a:lnTo>
                      <a:pt x="1250" y="539"/>
                    </a:lnTo>
                    <a:lnTo>
                      <a:pt x="1254" y="543"/>
                    </a:lnTo>
                    <a:lnTo>
                      <a:pt x="1258" y="534"/>
                    </a:lnTo>
                    <a:lnTo>
                      <a:pt x="1263" y="526"/>
                    </a:lnTo>
                    <a:lnTo>
                      <a:pt x="1268" y="536"/>
                    </a:lnTo>
                    <a:lnTo>
                      <a:pt x="1272" y="539"/>
                    </a:lnTo>
                    <a:lnTo>
                      <a:pt x="1277" y="532"/>
                    </a:lnTo>
                    <a:lnTo>
                      <a:pt x="1281" y="536"/>
                    </a:lnTo>
                    <a:lnTo>
                      <a:pt x="1286" y="535"/>
                    </a:lnTo>
                    <a:lnTo>
                      <a:pt x="1290" y="529"/>
                    </a:lnTo>
                    <a:lnTo>
                      <a:pt x="1295" y="540"/>
                    </a:lnTo>
                    <a:lnTo>
                      <a:pt x="1299" y="537"/>
                    </a:lnTo>
                    <a:lnTo>
                      <a:pt x="1304" y="530"/>
                    </a:lnTo>
                    <a:lnTo>
                      <a:pt x="1308" y="533"/>
                    </a:lnTo>
                    <a:lnTo>
                      <a:pt x="1313" y="537"/>
                    </a:lnTo>
                    <a:lnTo>
                      <a:pt x="1317" y="534"/>
                    </a:lnTo>
                    <a:lnTo>
                      <a:pt x="1322" y="539"/>
                    </a:lnTo>
                    <a:lnTo>
                      <a:pt x="1326" y="531"/>
                    </a:lnTo>
                    <a:lnTo>
                      <a:pt x="1331" y="530"/>
                    </a:lnTo>
                    <a:lnTo>
                      <a:pt x="1335" y="540"/>
                    </a:lnTo>
                    <a:lnTo>
                      <a:pt x="1340" y="536"/>
                    </a:lnTo>
                    <a:lnTo>
                      <a:pt x="1344" y="538"/>
                    </a:lnTo>
                    <a:lnTo>
                      <a:pt x="1349" y="526"/>
                    </a:lnTo>
                    <a:lnTo>
                      <a:pt x="1353" y="533"/>
                    </a:lnTo>
                    <a:lnTo>
                      <a:pt x="1358" y="544"/>
                    </a:lnTo>
                    <a:lnTo>
                      <a:pt x="1362" y="534"/>
                    </a:lnTo>
                    <a:lnTo>
                      <a:pt x="1367" y="531"/>
                    </a:lnTo>
                    <a:lnTo>
                      <a:pt x="1371" y="533"/>
                    </a:lnTo>
                    <a:lnTo>
                      <a:pt x="1376" y="534"/>
                    </a:lnTo>
                    <a:lnTo>
                      <a:pt x="1380" y="540"/>
                    </a:lnTo>
                    <a:lnTo>
                      <a:pt x="1385" y="534"/>
                    </a:lnTo>
                    <a:lnTo>
                      <a:pt x="1389" y="530"/>
                    </a:lnTo>
                    <a:lnTo>
                      <a:pt x="1394" y="536"/>
                    </a:lnTo>
                    <a:lnTo>
                      <a:pt x="1398" y="530"/>
                    </a:lnTo>
                    <a:lnTo>
                      <a:pt x="1403" y="541"/>
                    </a:lnTo>
                    <a:lnTo>
                      <a:pt x="1407" y="537"/>
                    </a:lnTo>
                    <a:lnTo>
                      <a:pt x="1412" y="532"/>
                    </a:lnTo>
                    <a:lnTo>
                      <a:pt x="1416" y="526"/>
                    </a:lnTo>
                    <a:lnTo>
                      <a:pt x="1421" y="540"/>
                    </a:lnTo>
                    <a:lnTo>
                      <a:pt x="1425" y="545"/>
                    </a:lnTo>
                    <a:lnTo>
                      <a:pt x="1430" y="527"/>
                    </a:lnTo>
                    <a:lnTo>
                      <a:pt x="1434" y="530"/>
                    </a:lnTo>
                    <a:lnTo>
                      <a:pt x="1439" y="534"/>
                    </a:lnTo>
                    <a:lnTo>
                      <a:pt x="1443" y="543"/>
                    </a:lnTo>
                    <a:lnTo>
                      <a:pt x="1448" y="535"/>
                    </a:lnTo>
                    <a:lnTo>
                      <a:pt x="1452" y="525"/>
                    </a:lnTo>
                    <a:lnTo>
                      <a:pt x="1457" y="538"/>
                    </a:lnTo>
                    <a:lnTo>
                      <a:pt x="1461" y="536"/>
                    </a:lnTo>
                    <a:lnTo>
                      <a:pt x="1466" y="538"/>
                    </a:lnTo>
                    <a:lnTo>
                      <a:pt x="1471" y="531"/>
                    </a:lnTo>
                    <a:lnTo>
                      <a:pt x="1475" y="531"/>
                    </a:lnTo>
                    <a:lnTo>
                      <a:pt x="1479" y="535"/>
                    </a:lnTo>
                    <a:lnTo>
                      <a:pt x="1484" y="541"/>
                    </a:lnTo>
                    <a:lnTo>
                      <a:pt x="1489" y="533"/>
                    </a:lnTo>
                    <a:lnTo>
                      <a:pt x="1493" y="525"/>
                    </a:lnTo>
                    <a:lnTo>
                      <a:pt x="1498" y="542"/>
                    </a:lnTo>
                    <a:lnTo>
                      <a:pt x="1502" y="535"/>
                    </a:lnTo>
                    <a:lnTo>
                      <a:pt x="1507" y="533"/>
                    </a:lnTo>
                    <a:lnTo>
                      <a:pt x="1511" y="536"/>
                    </a:lnTo>
                    <a:lnTo>
                      <a:pt x="1516" y="531"/>
                    </a:lnTo>
                    <a:lnTo>
                      <a:pt x="1520" y="533"/>
                    </a:lnTo>
                    <a:lnTo>
                      <a:pt x="1525" y="542"/>
                    </a:lnTo>
                    <a:lnTo>
                      <a:pt x="1529" y="532"/>
                    </a:lnTo>
                    <a:lnTo>
                      <a:pt x="1534" y="533"/>
                    </a:lnTo>
                    <a:lnTo>
                      <a:pt x="1538" y="532"/>
                    </a:lnTo>
                    <a:lnTo>
                      <a:pt x="1543" y="537"/>
                    </a:lnTo>
                    <a:lnTo>
                      <a:pt x="1547" y="536"/>
                    </a:lnTo>
                    <a:lnTo>
                      <a:pt x="1552" y="538"/>
                    </a:lnTo>
                    <a:lnTo>
                      <a:pt x="1556" y="528"/>
                    </a:lnTo>
                    <a:lnTo>
                      <a:pt x="1561" y="533"/>
                    </a:lnTo>
                    <a:lnTo>
                      <a:pt x="1565" y="541"/>
                    </a:lnTo>
                    <a:lnTo>
                      <a:pt x="1570" y="538"/>
                    </a:lnTo>
                    <a:lnTo>
                      <a:pt x="1574" y="528"/>
                    </a:lnTo>
                    <a:lnTo>
                      <a:pt x="1579" y="533"/>
                    </a:lnTo>
                    <a:lnTo>
                      <a:pt x="1583" y="539"/>
                    </a:lnTo>
                    <a:lnTo>
                      <a:pt x="1588" y="538"/>
                    </a:lnTo>
                    <a:lnTo>
                      <a:pt x="1592" y="526"/>
                    </a:lnTo>
                    <a:lnTo>
                      <a:pt x="1597" y="538"/>
                    </a:lnTo>
                    <a:lnTo>
                      <a:pt x="1601" y="535"/>
                    </a:lnTo>
                    <a:lnTo>
                      <a:pt x="1606" y="535"/>
                    </a:lnTo>
                    <a:lnTo>
                      <a:pt x="1610" y="534"/>
                    </a:lnTo>
                    <a:lnTo>
                      <a:pt x="1615" y="530"/>
                    </a:lnTo>
                    <a:lnTo>
                      <a:pt x="1619" y="541"/>
                    </a:lnTo>
                    <a:lnTo>
                      <a:pt x="1624" y="536"/>
                    </a:lnTo>
                    <a:lnTo>
                      <a:pt x="1628" y="525"/>
                    </a:lnTo>
                    <a:lnTo>
                      <a:pt x="1633" y="540"/>
                    </a:lnTo>
                    <a:lnTo>
                      <a:pt x="1637" y="538"/>
                    </a:lnTo>
                    <a:lnTo>
                      <a:pt x="1642" y="530"/>
                    </a:lnTo>
                    <a:lnTo>
                      <a:pt x="1646" y="536"/>
                    </a:lnTo>
                    <a:lnTo>
                      <a:pt x="1651" y="532"/>
                    </a:lnTo>
                    <a:lnTo>
                      <a:pt x="1655" y="538"/>
                    </a:lnTo>
                    <a:lnTo>
                      <a:pt x="1660" y="533"/>
                    </a:lnTo>
                    <a:lnTo>
                      <a:pt x="1664" y="533"/>
                    </a:lnTo>
                    <a:lnTo>
                      <a:pt x="1669" y="535"/>
                    </a:lnTo>
                    <a:lnTo>
                      <a:pt x="1673" y="537"/>
                    </a:lnTo>
                    <a:lnTo>
                      <a:pt x="1678" y="528"/>
                    </a:lnTo>
                    <a:lnTo>
                      <a:pt x="1683" y="542"/>
                    </a:lnTo>
                    <a:lnTo>
                      <a:pt x="1687" y="534"/>
                    </a:lnTo>
                    <a:lnTo>
                      <a:pt x="1691" y="529"/>
                    </a:lnTo>
                    <a:lnTo>
                      <a:pt x="1696" y="534"/>
                    </a:lnTo>
                    <a:lnTo>
                      <a:pt x="1701" y="542"/>
                    </a:lnTo>
                    <a:lnTo>
                      <a:pt x="1705" y="535"/>
                    </a:lnTo>
                    <a:lnTo>
                      <a:pt x="1710" y="528"/>
                    </a:lnTo>
                    <a:lnTo>
                      <a:pt x="1714" y="533"/>
                    </a:lnTo>
                    <a:lnTo>
                      <a:pt x="1719" y="541"/>
                    </a:lnTo>
                    <a:lnTo>
                      <a:pt x="1723" y="535"/>
                    </a:lnTo>
                    <a:lnTo>
                      <a:pt x="1728" y="531"/>
                    </a:lnTo>
                    <a:lnTo>
                      <a:pt x="1732" y="532"/>
                    </a:lnTo>
                    <a:lnTo>
                      <a:pt x="1737" y="535"/>
                    </a:lnTo>
                    <a:lnTo>
                      <a:pt x="1741" y="542"/>
                    </a:lnTo>
                    <a:lnTo>
                      <a:pt x="1746" y="533"/>
                    </a:lnTo>
                    <a:lnTo>
                      <a:pt x="1750" y="527"/>
                    </a:lnTo>
                    <a:lnTo>
                      <a:pt x="1755" y="537"/>
                    </a:lnTo>
                    <a:lnTo>
                      <a:pt x="1759" y="537"/>
                    </a:lnTo>
                    <a:lnTo>
                      <a:pt x="1764" y="539"/>
                    </a:lnTo>
                    <a:lnTo>
                      <a:pt x="1768" y="527"/>
                    </a:lnTo>
                    <a:lnTo>
                      <a:pt x="1773" y="534"/>
                    </a:lnTo>
                    <a:lnTo>
                      <a:pt x="1777" y="539"/>
                    </a:lnTo>
                    <a:lnTo>
                      <a:pt x="1782" y="532"/>
                    </a:lnTo>
                    <a:lnTo>
                      <a:pt x="1786" y="534"/>
                    </a:lnTo>
                    <a:lnTo>
                      <a:pt x="1791" y="536"/>
                    </a:lnTo>
                    <a:lnTo>
                      <a:pt x="1795" y="536"/>
                    </a:lnTo>
                    <a:lnTo>
                      <a:pt x="1800" y="531"/>
                    </a:lnTo>
                  </a:path>
                </a:pathLst>
              </a:custGeom>
              <a:noFill/>
              <a:ln w="4763"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a:p>
            </p:txBody>
          </p:sp>
        </p:grpSp>
        <p:grpSp>
          <p:nvGrpSpPr>
            <p:cNvPr id="163" name="Group 162"/>
            <p:cNvGrpSpPr>
              <a:grpSpLocks noChangeAspect="1"/>
            </p:cNvGrpSpPr>
            <p:nvPr/>
          </p:nvGrpSpPr>
          <p:grpSpPr>
            <a:xfrm>
              <a:off x="5842271" y="2787114"/>
              <a:ext cx="1319850" cy="914400"/>
              <a:chOff x="4212851" y="2800863"/>
              <a:chExt cx="3383337" cy="2343997"/>
            </a:xfrm>
          </p:grpSpPr>
          <p:sp>
            <p:nvSpPr>
              <p:cNvPr id="227" name="Line 8">
                <a:extLst>
                  <a:ext uri="{FF2B5EF4-FFF2-40B4-BE49-F238E27FC236}">
                    <a16:creationId xmlns:a16="http://schemas.microsoft.com/office/drawing/2014/main" id="{505C1E8F-B606-429D-B863-26C8798C4399}"/>
                  </a:ext>
                </a:extLst>
              </p:cNvPr>
              <p:cNvSpPr>
                <a:spLocks noChangeShapeType="1"/>
              </p:cNvSpPr>
              <p:nvPr/>
            </p:nvSpPr>
            <p:spPr bwMode="auto">
              <a:xfrm flipV="1">
                <a:off x="4730751" y="5059363"/>
                <a:ext cx="0" cy="26987"/>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28" name="Line 17">
                <a:extLst>
                  <a:ext uri="{FF2B5EF4-FFF2-40B4-BE49-F238E27FC236}">
                    <a16:creationId xmlns:a16="http://schemas.microsoft.com/office/drawing/2014/main" id="{5F87E570-02EE-496B-9433-8B9AB4816262}"/>
                  </a:ext>
                </a:extLst>
              </p:cNvPr>
              <p:cNvSpPr>
                <a:spLocks noChangeShapeType="1"/>
              </p:cNvSpPr>
              <p:nvPr/>
            </p:nvSpPr>
            <p:spPr bwMode="auto">
              <a:xfrm>
                <a:off x="4730751" y="2822575"/>
                <a:ext cx="0" cy="28575"/>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29" name="Line 35">
                <a:extLst>
                  <a:ext uri="{FF2B5EF4-FFF2-40B4-BE49-F238E27FC236}">
                    <a16:creationId xmlns:a16="http://schemas.microsoft.com/office/drawing/2014/main" id="{C8BE0183-2BB3-45FD-9C5D-A2CE23DB940C}"/>
                  </a:ext>
                </a:extLst>
              </p:cNvPr>
              <p:cNvSpPr>
                <a:spLocks noChangeShapeType="1"/>
              </p:cNvSpPr>
              <p:nvPr/>
            </p:nvSpPr>
            <p:spPr bwMode="auto">
              <a:xfrm flipV="1">
                <a:off x="4730751" y="2822575"/>
                <a:ext cx="0" cy="2263775"/>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30" name="Line 37">
                <a:extLst>
                  <a:ext uri="{FF2B5EF4-FFF2-40B4-BE49-F238E27FC236}">
                    <a16:creationId xmlns:a16="http://schemas.microsoft.com/office/drawing/2014/main" id="{9E92F3EE-EF85-4F14-9D26-36F078A31160}"/>
                  </a:ext>
                </a:extLst>
              </p:cNvPr>
              <p:cNvSpPr>
                <a:spLocks noChangeShapeType="1"/>
              </p:cNvSpPr>
              <p:nvPr/>
            </p:nvSpPr>
            <p:spPr bwMode="auto">
              <a:xfrm>
                <a:off x="4730751" y="5086350"/>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31" name="Line 38">
                <a:extLst>
                  <a:ext uri="{FF2B5EF4-FFF2-40B4-BE49-F238E27FC236}">
                    <a16:creationId xmlns:a16="http://schemas.microsoft.com/office/drawing/2014/main" id="{C41FA152-AA1A-4AC0-AB1B-0137916BC5A5}"/>
                  </a:ext>
                </a:extLst>
              </p:cNvPr>
              <p:cNvSpPr>
                <a:spLocks noChangeShapeType="1"/>
              </p:cNvSpPr>
              <p:nvPr/>
            </p:nvSpPr>
            <p:spPr bwMode="auto">
              <a:xfrm>
                <a:off x="4730751" y="4860925"/>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32" name="Line 39">
                <a:extLst>
                  <a:ext uri="{FF2B5EF4-FFF2-40B4-BE49-F238E27FC236}">
                    <a16:creationId xmlns:a16="http://schemas.microsoft.com/office/drawing/2014/main" id="{812C4864-0863-4CD7-BB9B-EDD031C36503}"/>
                  </a:ext>
                </a:extLst>
              </p:cNvPr>
              <p:cNvSpPr>
                <a:spLocks noChangeShapeType="1"/>
              </p:cNvSpPr>
              <p:nvPr/>
            </p:nvSpPr>
            <p:spPr bwMode="auto">
              <a:xfrm>
                <a:off x="4730751" y="4633913"/>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33" name="Line 40">
                <a:extLst>
                  <a:ext uri="{FF2B5EF4-FFF2-40B4-BE49-F238E27FC236}">
                    <a16:creationId xmlns:a16="http://schemas.microsoft.com/office/drawing/2014/main" id="{C57BE973-3703-4CBA-AA4F-FC5944DD6684}"/>
                  </a:ext>
                </a:extLst>
              </p:cNvPr>
              <p:cNvSpPr>
                <a:spLocks noChangeShapeType="1"/>
              </p:cNvSpPr>
              <p:nvPr/>
            </p:nvSpPr>
            <p:spPr bwMode="auto">
              <a:xfrm>
                <a:off x="4730751" y="4408488"/>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34" name="Line 41">
                <a:extLst>
                  <a:ext uri="{FF2B5EF4-FFF2-40B4-BE49-F238E27FC236}">
                    <a16:creationId xmlns:a16="http://schemas.microsoft.com/office/drawing/2014/main" id="{6A363778-A7F4-476B-A4E5-22030D3A80AA}"/>
                  </a:ext>
                </a:extLst>
              </p:cNvPr>
              <p:cNvSpPr>
                <a:spLocks noChangeShapeType="1"/>
              </p:cNvSpPr>
              <p:nvPr/>
            </p:nvSpPr>
            <p:spPr bwMode="auto">
              <a:xfrm>
                <a:off x="4730751" y="4181475"/>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35" name="Line 42">
                <a:extLst>
                  <a:ext uri="{FF2B5EF4-FFF2-40B4-BE49-F238E27FC236}">
                    <a16:creationId xmlns:a16="http://schemas.microsoft.com/office/drawing/2014/main" id="{E0FBF1AE-0F6C-4170-836B-2275CB1795D6}"/>
                  </a:ext>
                </a:extLst>
              </p:cNvPr>
              <p:cNvSpPr>
                <a:spLocks noChangeShapeType="1"/>
              </p:cNvSpPr>
              <p:nvPr/>
            </p:nvSpPr>
            <p:spPr bwMode="auto">
              <a:xfrm>
                <a:off x="4730751" y="3954463"/>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36" name="Line 43">
                <a:extLst>
                  <a:ext uri="{FF2B5EF4-FFF2-40B4-BE49-F238E27FC236}">
                    <a16:creationId xmlns:a16="http://schemas.microsoft.com/office/drawing/2014/main" id="{34F2F400-C044-4D22-B494-88D029C89CFA}"/>
                  </a:ext>
                </a:extLst>
              </p:cNvPr>
              <p:cNvSpPr>
                <a:spLocks noChangeShapeType="1"/>
              </p:cNvSpPr>
              <p:nvPr/>
            </p:nvSpPr>
            <p:spPr bwMode="auto">
              <a:xfrm>
                <a:off x="4730751" y="3729038"/>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37" name="Line 44">
                <a:extLst>
                  <a:ext uri="{FF2B5EF4-FFF2-40B4-BE49-F238E27FC236}">
                    <a16:creationId xmlns:a16="http://schemas.microsoft.com/office/drawing/2014/main" id="{F5907A57-CA35-4D3A-845B-508D0F64C2AC}"/>
                  </a:ext>
                </a:extLst>
              </p:cNvPr>
              <p:cNvSpPr>
                <a:spLocks noChangeShapeType="1"/>
              </p:cNvSpPr>
              <p:nvPr/>
            </p:nvSpPr>
            <p:spPr bwMode="auto">
              <a:xfrm>
                <a:off x="4730751" y="3502025"/>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38" name="Line 45">
                <a:extLst>
                  <a:ext uri="{FF2B5EF4-FFF2-40B4-BE49-F238E27FC236}">
                    <a16:creationId xmlns:a16="http://schemas.microsoft.com/office/drawing/2014/main" id="{22D35E8B-D660-4D64-A6CD-CEBB8BD3D3A8}"/>
                  </a:ext>
                </a:extLst>
              </p:cNvPr>
              <p:cNvSpPr>
                <a:spLocks noChangeShapeType="1"/>
              </p:cNvSpPr>
              <p:nvPr/>
            </p:nvSpPr>
            <p:spPr bwMode="auto">
              <a:xfrm>
                <a:off x="4730751" y="3275013"/>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39" name="Line 46">
                <a:extLst>
                  <a:ext uri="{FF2B5EF4-FFF2-40B4-BE49-F238E27FC236}">
                    <a16:creationId xmlns:a16="http://schemas.microsoft.com/office/drawing/2014/main" id="{1EEC9A66-E2D2-47DE-91A9-DD97DE2152ED}"/>
                  </a:ext>
                </a:extLst>
              </p:cNvPr>
              <p:cNvSpPr>
                <a:spLocks noChangeShapeType="1"/>
              </p:cNvSpPr>
              <p:nvPr/>
            </p:nvSpPr>
            <p:spPr bwMode="auto">
              <a:xfrm>
                <a:off x="4730751" y="3049588"/>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40" name="Line 47">
                <a:extLst>
                  <a:ext uri="{FF2B5EF4-FFF2-40B4-BE49-F238E27FC236}">
                    <a16:creationId xmlns:a16="http://schemas.microsoft.com/office/drawing/2014/main" id="{27B2A126-2F65-41CF-8732-2C7DD809BE21}"/>
                  </a:ext>
                </a:extLst>
              </p:cNvPr>
              <p:cNvSpPr>
                <a:spLocks noChangeShapeType="1"/>
              </p:cNvSpPr>
              <p:nvPr/>
            </p:nvSpPr>
            <p:spPr bwMode="auto">
              <a:xfrm>
                <a:off x="4730751" y="2822575"/>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41" name="Rectangle 59">
                <a:extLst>
                  <a:ext uri="{FF2B5EF4-FFF2-40B4-BE49-F238E27FC236}">
                    <a16:creationId xmlns:a16="http://schemas.microsoft.com/office/drawing/2014/main" id="{6A4A0842-A880-4273-999B-65FC02986FEC}"/>
                  </a:ext>
                </a:extLst>
              </p:cNvPr>
              <p:cNvSpPr>
                <a:spLocks noChangeArrowheads="1"/>
              </p:cNvSpPr>
              <p:nvPr/>
            </p:nvSpPr>
            <p:spPr bwMode="auto">
              <a:xfrm>
                <a:off x="4212851" y="5037138"/>
                <a:ext cx="22923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42" name="Rectangle 60">
                <a:extLst>
                  <a:ext uri="{FF2B5EF4-FFF2-40B4-BE49-F238E27FC236}">
                    <a16:creationId xmlns:a16="http://schemas.microsoft.com/office/drawing/2014/main" id="{03B28170-AA4F-412F-91B8-E8B07934AF1C}"/>
                  </a:ext>
                </a:extLst>
              </p:cNvPr>
              <p:cNvSpPr>
                <a:spLocks noChangeArrowheads="1"/>
              </p:cNvSpPr>
              <p:nvPr/>
            </p:nvSpPr>
            <p:spPr bwMode="auto">
              <a:xfrm>
                <a:off x="4212851" y="4813300"/>
                <a:ext cx="22923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-1500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43" name="Rectangle 61">
                <a:extLst>
                  <a:ext uri="{FF2B5EF4-FFF2-40B4-BE49-F238E27FC236}">
                    <a16:creationId xmlns:a16="http://schemas.microsoft.com/office/drawing/2014/main" id="{7C28FF1E-ED79-42B3-A584-F8438B70557A}"/>
                  </a:ext>
                </a:extLst>
              </p:cNvPr>
              <p:cNvSpPr>
                <a:spLocks noChangeArrowheads="1"/>
              </p:cNvSpPr>
              <p:nvPr/>
            </p:nvSpPr>
            <p:spPr bwMode="auto">
              <a:xfrm>
                <a:off x="4212851" y="4598450"/>
                <a:ext cx="22923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44" name="Rectangle 62">
                <a:extLst>
                  <a:ext uri="{FF2B5EF4-FFF2-40B4-BE49-F238E27FC236}">
                    <a16:creationId xmlns:a16="http://schemas.microsoft.com/office/drawing/2014/main" id="{9AE40456-368B-41DE-A690-1A8BF7A171DC}"/>
                  </a:ext>
                </a:extLst>
              </p:cNvPr>
              <p:cNvSpPr>
                <a:spLocks noChangeArrowheads="1"/>
              </p:cNvSpPr>
              <p:nvPr/>
            </p:nvSpPr>
            <p:spPr bwMode="auto">
              <a:xfrm>
                <a:off x="4262063" y="4373025"/>
                <a:ext cx="17953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-500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45" name="Rectangle 63">
                <a:extLst>
                  <a:ext uri="{FF2B5EF4-FFF2-40B4-BE49-F238E27FC236}">
                    <a16:creationId xmlns:a16="http://schemas.microsoft.com/office/drawing/2014/main" id="{0D2EB0AD-0793-43AB-A40E-3DBDF3E4B4A0}"/>
                  </a:ext>
                </a:extLst>
              </p:cNvPr>
              <p:cNvSpPr>
                <a:spLocks noChangeArrowheads="1"/>
              </p:cNvSpPr>
              <p:nvPr/>
            </p:nvSpPr>
            <p:spPr bwMode="auto">
              <a:xfrm>
                <a:off x="4390651" y="4159763"/>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46" name="Rectangle 64">
                <a:extLst>
                  <a:ext uri="{FF2B5EF4-FFF2-40B4-BE49-F238E27FC236}">
                    <a16:creationId xmlns:a16="http://schemas.microsoft.com/office/drawing/2014/main" id="{3B2CE0C3-4926-47CB-9159-6704BFBF78EB}"/>
                  </a:ext>
                </a:extLst>
              </p:cNvPr>
              <p:cNvSpPr>
                <a:spLocks noChangeArrowheads="1"/>
              </p:cNvSpPr>
              <p:nvPr/>
            </p:nvSpPr>
            <p:spPr bwMode="auto">
              <a:xfrm>
                <a:off x="4292226" y="3934338"/>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500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47" name="Rectangle 65">
                <a:extLst>
                  <a:ext uri="{FF2B5EF4-FFF2-40B4-BE49-F238E27FC236}">
                    <a16:creationId xmlns:a16="http://schemas.microsoft.com/office/drawing/2014/main" id="{F4DFE35F-F8CC-401E-A7A6-7D9BDA671F03}"/>
                  </a:ext>
                </a:extLst>
              </p:cNvPr>
              <p:cNvSpPr>
                <a:spLocks noChangeArrowheads="1"/>
              </p:cNvSpPr>
              <p:nvPr/>
            </p:nvSpPr>
            <p:spPr bwMode="auto">
              <a:xfrm>
                <a:off x="4243013" y="3707325"/>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48" name="Rectangle 66">
                <a:extLst>
                  <a:ext uri="{FF2B5EF4-FFF2-40B4-BE49-F238E27FC236}">
                    <a16:creationId xmlns:a16="http://schemas.microsoft.com/office/drawing/2014/main" id="{097679E3-72C2-4CD7-9055-E7D0F19D083B}"/>
                  </a:ext>
                </a:extLst>
              </p:cNvPr>
              <p:cNvSpPr>
                <a:spLocks noChangeArrowheads="1"/>
              </p:cNvSpPr>
              <p:nvPr/>
            </p:nvSpPr>
            <p:spPr bwMode="auto">
              <a:xfrm>
                <a:off x="4243013" y="3481900"/>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1500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49" name="Rectangle 67">
                <a:extLst>
                  <a:ext uri="{FF2B5EF4-FFF2-40B4-BE49-F238E27FC236}">
                    <a16:creationId xmlns:a16="http://schemas.microsoft.com/office/drawing/2014/main" id="{5B4FDA8E-5398-4382-9DE0-F0729E23F5D9}"/>
                  </a:ext>
                </a:extLst>
              </p:cNvPr>
              <p:cNvSpPr>
                <a:spLocks noChangeArrowheads="1"/>
              </p:cNvSpPr>
              <p:nvPr/>
            </p:nvSpPr>
            <p:spPr bwMode="auto">
              <a:xfrm>
                <a:off x="4243013" y="3253300"/>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50" name="Rectangle 68">
                <a:extLst>
                  <a:ext uri="{FF2B5EF4-FFF2-40B4-BE49-F238E27FC236}">
                    <a16:creationId xmlns:a16="http://schemas.microsoft.com/office/drawing/2014/main" id="{1C2603C6-D462-4C90-8B8F-F6844E728D40}"/>
                  </a:ext>
                </a:extLst>
              </p:cNvPr>
              <p:cNvSpPr>
                <a:spLocks noChangeArrowheads="1"/>
              </p:cNvSpPr>
              <p:nvPr/>
            </p:nvSpPr>
            <p:spPr bwMode="auto">
              <a:xfrm>
                <a:off x="4243013" y="3029463"/>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2500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51" name="Rectangle 69">
                <a:extLst>
                  <a:ext uri="{FF2B5EF4-FFF2-40B4-BE49-F238E27FC236}">
                    <a16:creationId xmlns:a16="http://schemas.microsoft.com/office/drawing/2014/main" id="{7DE1EA4E-CC8C-4DE3-9E5A-BC2BC87A7BC2}"/>
                  </a:ext>
                </a:extLst>
              </p:cNvPr>
              <p:cNvSpPr>
                <a:spLocks noChangeArrowheads="1"/>
              </p:cNvSpPr>
              <p:nvPr/>
            </p:nvSpPr>
            <p:spPr bwMode="auto">
              <a:xfrm>
                <a:off x="4243013" y="2800863"/>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3000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52" name="Freeform 70">
                <a:extLst>
                  <a:ext uri="{FF2B5EF4-FFF2-40B4-BE49-F238E27FC236}">
                    <a16:creationId xmlns:a16="http://schemas.microsoft.com/office/drawing/2014/main" id="{7E44B7D2-207F-4646-AE57-B8538BD2F18D}"/>
                  </a:ext>
                </a:extLst>
              </p:cNvPr>
              <p:cNvSpPr>
                <a:spLocks/>
              </p:cNvSpPr>
              <p:nvPr/>
            </p:nvSpPr>
            <p:spPr bwMode="auto">
              <a:xfrm>
                <a:off x="4738688" y="2990850"/>
                <a:ext cx="2857500" cy="1993900"/>
              </a:xfrm>
              <a:custGeom>
                <a:avLst/>
                <a:gdLst>
                  <a:gd name="T0" fmla="*/ 27 w 1800"/>
                  <a:gd name="T1" fmla="*/ 751 h 1256"/>
                  <a:gd name="T2" fmla="*/ 59 w 1800"/>
                  <a:gd name="T3" fmla="*/ 751 h 1256"/>
                  <a:gd name="T4" fmla="*/ 90 w 1800"/>
                  <a:gd name="T5" fmla="*/ 750 h 1256"/>
                  <a:gd name="T6" fmla="*/ 122 w 1800"/>
                  <a:gd name="T7" fmla="*/ 749 h 1256"/>
                  <a:gd name="T8" fmla="*/ 153 w 1800"/>
                  <a:gd name="T9" fmla="*/ 751 h 1256"/>
                  <a:gd name="T10" fmla="*/ 185 w 1800"/>
                  <a:gd name="T11" fmla="*/ 749 h 1256"/>
                  <a:gd name="T12" fmla="*/ 217 w 1800"/>
                  <a:gd name="T13" fmla="*/ 717 h 1256"/>
                  <a:gd name="T14" fmla="*/ 248 w 1800"/>
                  <a:gd name="T15" fmla="*/ 728 h 1256"/>
                  <a:gd name="T16" fmla="*/ 280 w 1800"/>
                  <a:gd name="T17" fmla="*/ 756 h 1256"/>
                  <a:gd name="T18" fmla="*/ 311 w 1800"/>
                  <a:gd name="T19" fmla="*/ 715 h 1256"/>
                  <a:gd name="T20" fmla="*/ 343 w 1800"/>
                  <a:gd name="T21" fmla="*/ 692 h 1256"/>
                  <a:gd name="T22" fmla="*/ 374 w 1800"/>
                  <a:gd name="T23" fmla="*/ 762 h 1256"/>
                  <a:gd name="T24" fmla="*/ 406 w 1800"/>
                  <a:gd name="T25" fmla="*/ 1135 h 1256"/>
                  <a:gd name="T26" fmla="*/ 438 w 1800"/>
                  <a:gd name="T27" fmla="*/ 800 h 1256"/>
                  <a:gd name="T28" fmla="*/ 469 w 1800"/>
                  <a:gd name="T29" fmla="*/ 702 h 1256"/>
                  <a:gd name="T30" fmla="*/ 501 w 1800"/>
                  <a:gd name="T31" fmla="*/ 700 h 1256"/>
                  <a:gd name="T32" fmla="*/ 532 w 1800"/>
                  <a:gd name="T33" fmla="*/ 706 h 1256"/>
                  <a:gd name="T34" fmla="*/ 564 w 1800"/>
                  <a:gd name="T35" fmla="*/ 681 h 1256"/>
                  <a:gd name="T36" fmla="*/ 595 w 1800"/>
                  <a:gd name="T37" fmla="*/ 688 h 1256"/>
                  <a:gd name="T38" fmla="*/ 627 w 1800"/>
                  <a:gd name="T39" fmla="*/ 794 h 1256"/>
                  <a:gd name="T40" fmla="*/ 659 w 1800"/>
                  <a:gd name="T41" fmla="*/ 806 h 1256"/>
                  <a:gd name="T42" fmla="*/ 690 w 1800"/>
                  <a:gd name="T43" fmla="*/ 712 h 1256"/>
                  <a:gd name="T44" fmla="*/ 722 w 1800"/>
                  <a:gd name="T45" fmla="*/ 723 h 1256"/>
                  <a:gd name="T46" fmla="*/ 753 w 1800"/>
                  <a:gd name="T47" fmla="*/ 816 h 1256"/>
                  <a:gd name="T48" fmla="*/ 785 w 1800"/>
                  <a:gd name="T49" fmla="*/ 691 h 1256"/>
                  <a:gd name="T50" fmla="*/ 817 w 1800"/>
                  <a:gd name="T51" fmla="*/ 744 h 1256"/>
                  <a:gd name="T52" fmla="*/ 848 w 1800"/>
                  <a:gd name="T53" fmla="*/ 706 h 1256"/>
                  <a:gd name="T54" fmla="*/ 880 w 1800"/>
                  <a:gd name="T55" fmla="*/ 739 h 1256"/>
                  <a:gd name="T56" fmla="*/ 911 w 1800"/>
                  <a:gd name="T57" fmla="*/ 763 h 1256"/>
                  <a:gd name="T58" fmla="*/ 943 w 1800"/>
                  <a:gd name="T59" fmla="*/ 744 h 1256"/>
                  <a:gd name="T60" fmla="*/ 974 w 1800"/>
                  <a:gd name="T61" fmla="*/ 735 h 1256"/>
                  <a:gd name="T62" fmla="*/ 1006 w 1800"/>
                  <a:gd name="T63" fmla="*/ 725 h 1256"/>
                  <a:gd name="T64" fmla="*/ 1038 w 1800"/>
                  <a:gd name="T65" fmla="*/ 764 h 1256"/>
                  <a:gd name="T66" fmla="*/ 1069 w 1800"/>
                  <a:gd name="T67" fmla="*/ 750 h 1256"/>
                  <a:gd name="T68" fmla="*/ 1101 w 1800"/>
                  <a:gd name="T69" fmla="*/ 744 h 1256"/>
                  <a:gd name="T70" fmla="*/ 1132 w 1800"/>
                  <a:gd name="T71" fmla="*/ 752 h 1256"/>
                  <a:gd name="T72" fmla="*/ 1164 w 1800"/>
                  <a:gd name="T73" fmla="*/ 757 h 1256"/>
                  <a:gd name="T74" fmla="*/ 1195 w 1800"/>
                  <a:gd name="T75" fmla="*/ 749 h 1256"/>
                  <a:gd name="T76" fmla="*/ 1227 w 1800"/>
                  <a:gd name="T77" fmla="*/ 751 h 1256"/>
                  <a:gd name="T78" fmla="*/ 1258 w 1800"/>
                  <a:gd name="T79" fmla="*/ 740 h 1256"/>
                  <a:gd name="T80" fmla="*/ 1290 w 1800"/>
                  <a:gd name="T81" fmla="*/ 765 h 1256"/>
                  <a:gd name="T82" fmla="*/ 1322 w 1800"/>
                  <a:gd name="T83" fmla="*/ 748 h 1256"/>
                  <a:gd name="T84" fmla="*/ 1353 w 1800"/>
                  <a:gd name="T85" fmla="*/ 758 h 1256"/>
                  <a:gd name="T86" fmla="*/ 1385 w 1800"/>
                  <a:gd name="T87" fmla="*/ 747 h 1256"/>
                  <a:gd name="T88" fmla="*/ 1416 w 1800"/>
                  <a:gd name="T89" fmla="*/ 752 h 1256"/>
                  <a:gd name="T90" fmla="*/ 1448 w 1800"/>
                  <a:gd name="T91" fmla="*/ 749 h 1256"/>
                  <a:gd name="T92" fmla="*/ 1479 w 1800"/>
                  <a:gd name="T93" fmla="*/ 756 h 1256"/>
                  <a:gd name="T94" fmla="*/ 1511 w 1800"/>
                  <a:gd name="T95" fmla="*/ 745 h 1256"/>
                  <a:gd name="T96" fmla="*/ 1543 w 1800"/>
                  <a:gd name="T97" fmla="*/ 747 h 1256"/>
                  <a:gd name="T98" fmla="*/ 1574 w 1800"/>
                  <a:gd name="T99" fmla="*/ 750 h 1256"/>
                  <a:gd name="T100" fmla="*/ 1606 w 1800"/>
                  <a:gd name="T101" fmla="*/ 750 h 1256"/>
                  <a:gd name="T102" fmla="*/ 1637 w 1800"/>
                  <a:gd name="T103" fmla="*/ 755 h 1256"/>
                  <a:gd name="T104" fmla="*/ 1669 w 1800"/>
                  <a:gd name="T105" fmla="*/ 750 h 1256"/>
                  <a:gd name="T106" fmla="*/ 1701 w 1800"/>
                  <a:gd name="T107" fmla="*/ 747 h 1256"/>
                  <a:gd name="T108" fmla="*/ 1732 w 1800"/>
                  <a:gd name="T109" fmla="*/ 752 h 1256"/>
                  <a:gd name="T110" fmla="*/ 1764 w 1800"/>
                  <a:gd name="T111" fmla="*/ 749 h 1256"/>
                  <a:gd name="T112" fmla="*/ 1795 w 1800"/>
                  <a:gd name="T113" fmla="*/ 752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00" h="1256">
                    <a:moveTo>
                      <a:pt x="0" y="751"/>
                    </a:moveTo>
                    <a:lnTo>
                      <a:pt x="5" y="753"/>
                    </a:lnTo>
                    <a:lnTo>
                      <a:pt x="9" y="749"/>
                    </a:lnTo>
                    <a:lnTo>
                      <a:pt x="14" y="747"/>
                    </a:lnTo>
                    <a:lnTo>
                      <a:pt x="18" y="752"/>
                    </a:lnTo>
                    <a:lnTo>
                      <a:pt x="23" y="751"/>
                    </a:lnTo>
                    <a:lnTo>
                      <a:pt x="27" y="751"/>
                    </a:lnTo>
                    <a:lnTo>
                      <a:pt x="32" y="749"/>
                    </a:lnTo>
                    <a:lnTo>
                      <a:pt x="36" y="750"/>
                    </a:lnTo>
                    <a:lnTo>
                      <a:pt x="41" y="750"/>
                    </a:lnTo>
                    <a:lnTo>
                      <a:pt x="45" y="751"/>
                    </a:lnTo>
                    <a:lnTo>
                      <a:pt x="50" y="750"/>
                    </a:lnTo>
                    <a:lnTo>
                      <a:pt x="54" y="749"/>
                    </a:lnTo>
                    <a:lnTo>
                      <a:pt x="59" y="751"/>
                    </a:lnTo>
                    <a:lnTo>
                      <a:pt x="63" y="750"/>
                    </a:lnTo>
                    <a:lnTo>
                      <a:pt x="68" y="750"/>
                    </a:lnTo>
                    <a:lnTo>
                      <a:pt x="72" y="751"/>
                    </a:lnTo>
                    <a:lnTo>
                      <a:pt x="77" y="748"/>
                    </a:lnTo>
                    <a:lnTo>
                      <a:pt x="81" y="750"/>
                    </a:lnTo>
                    <a:lnTo>
                      <a:pt x="86" y="750"/>
                    </a:lnTo>
                    <a:lnTo>
                      <a:pt x="90" y="750"/>
                    </a:lnTo>
                    <a:lnTo>
                      <a:pt x="95" y="750"/>
                    </a:lnTo>
                    <a:lnTo>
                      <a:pt x="99" y="749"/>
                    </a:lnTo>
                    <a:lnTo>
                      <a:pt x="104" y="750"/>
                    </a:lnTo>
                    <a:lnTo>
                      <a:pt x="108" y="750"/>
                    </a:lnTo>
                    <a:lnTo>
                      <a:pt x="113" y="750"/>
                    </a:lnTo>
                    <a:lnTo>
                      <a:pt x="117" y="751"/>
                    </a:lnTo>
                    <a:lnTo>
                      <a:pt x="122" y="749"/>
                    </a:lnTo>
                    <a:lnTo>
                      <a:pt x="126" y="750"/>
                    </a:lnTo>
                    <a:lnTo>
                      <a:pt x="131" y="750"/>
                    </a:lnTo>
                    <a:lnTo>
                      <a:pt x="135" y="750"/>
                    </a:lnTo>
                    <a:lnTo>
                      <a:pt x="140" y="750"/>
                    </a:lnTo>
                    <a:lnTo>
                      <a:pt x="144" y="749"/>
                    </a:lnTo>
                    <a:lnTo>
                      <a:pt x="149" y="749"/>
                    </a:lnTo>
                    <a:lnTo>
                      <a:pt x="153" y="751"/>
                    </a:lnTo>
                    <a:lnTo>
                      <a:pt x="158" y="751"/>
                    </a:lnTo>
                    <a:lnTo>
                      <a:pt x="162" y="749"/>
                    </a:lnTo>
                    <a:lnTo>
                      <a:pt x="167" y="749"/>
                    </a:lnTo>
                    <a:lnTo>
                      <a:pt x="172" y="751"/>
                    </a:lnTo>
                    <a:lnTo>
                      <a:pt x="176" y="750"/>
                    </a:lnTo>
                    <a:lnTo>
                      <a:pt x="180" y="750"/>
                    </a:lnTo>
                    <a:lnTo>
                      <a:pt x="185" y="749"/>
                    </a:lnTo>
                    <a:lnTo>
                      <a:pt x="189" y="750"/>
                    </a:lnTo>
                    <a:lnTo>
                      <a:pt x="194" y="751"/>
                    </a:lnTo>
                    <a:lnTo>
                      <a:pt x="199" y="749"/>
                    </a:lnTo>
                    <a:lnTo>
                      <a:pt x="203" y="752"/>
                    </a:lnTo>
                    <a:lnTo>
                      <a:pt x="207" y="744"/>
                    </a:lnTo>
                    <a:lnTo>
                      <a:pt x="212" y="765"/>
                    </a:lnTo>
                    <a:lnTo>
                      <a:pt x="217" y="717"/>
                    </a:lnTo>
                    <a:lnTo>
                      <a:pt x="221" y="799"/>
                    </a:lnTo>
                    <a:lnTo>
                      <a:pt x="226" y="710"/>
                    </a:lnTo>
                    <a:lnTo>
                      <a:pt x="230" y="749"/>
                    </a:lnTo>
                    <a:lnTo>
                      <a:pt x="235" y="786"/>
                    </a:lnTo>
                    <a:lnTo>
                      <a:pt x="239" y="715"/>
                    </a:lnTo>
                    <a:lnTo>
                      <a:pt x="244" y="770"/>
                    </a:lnTo>
                    <a:lnTo>
                      <a:pt x="248" y="728"/>
                    </a:lnTo>
                    <a:lnTo>
                      <a:pt x="253" y="762"/>
                    </a:lnTo>
                    <a:lnTo>
                      <a:pt x="257" y="788"/>
                    </a:lnTo>
                    <a:lnTo>
                      <a:pt x="262" y="674"/>
                    </a:lnTo>
                    <a:lnTo>
                      <a:pt x="266" y="789"/>
                    </a:lnTo>
                    <a:lnTo>
                      <a:pt x="271" y="779"/>
                    </a:lnTo>
                    <a:lnTo>
                      <a:pt x="275" y="708"/>
                    </a:lnTo>
                    <a:lnTo>
                      <a:pt x="280" y="756"/>
                    </a:lnTo>
                    <a:lnTo>
                      <a:pt x="284" y="761"/>
                    </a:lnTo>
                    <a:lnTo>
                      <a:pt x="289" y="748"/>
                    </a:lnTo>
                    <a:lnTo>
                      <a:pt x="293" y="755"/>
                    </a:lnTo>
                    <a:lnTo>
                      <a:pt x="298" y="735"/>
                    </a:lnTo>
                    <a:lnTo>
                      <a:pt x="302" y="753"/>
                    </a:lnTo>
                    <a:lnTo>
                      <a:pt x="307" y="775"/>
                    </a:lnTo>
                    <a:lnTo>
                      <a:pt x="311" y="715"/>
                    </a:lnTo>
                    <a:lnTo>
                      <a:pt x="316" y="774"/>
                    </a:lnTo>
                    <a:lnTo>
                      <a:pt x="320" y="736"/>
                    </a:lnTo>
                    <a:lnTo>
                      <a:pt x="325" y="764"/>
                    </a:lnTo>
                    <a:lnTo>
                      <a:pt x="329" y="749"/>
                    </a:lnTo>
                    <a:lnTo>
                      <a:pt x="334" y="704"/>
                    </a:lnTo>
                    <a:lnTo>
                      <a:pt x="338" y="839"/>
                    </a:lnTo>
                    <a:lnTo>
                      <a:pt x="343" y="692"/>
                    </a:lnTo>
                    <a:lnTo>
                      <a:pt x="347" y="711"/>
                    </a:lnTo>
                    <a:lnTo>
                      <a:pt x="352" y="839"/>
                    </a:lnTo>
                    <a:lnTo>
                      <a:pt x="356" y="718"/>
                    </a:lnTo>
                    <a:lnTo>
                      <a:pt x="361" y="723"/>
                    </a:lnTo>
                    <a:lnTo>
                      <a:pt x="365" y="760"/>
                    </a:lnTo>
                    <a:lnTo>
                      <a:pt x="370" y="753"/>
                    </a:lnTo>
                    <a:lnTo>
                      <a:pt x="374" y="762"/>
                    </a:lnTo>
                    <a:lnTo>
                      <a:pt x="379" y="725"/>
                    </a:lnTo>
                    <a:lnTo>
                      <a:pt x="383" y="962"/>
                    </a:lnTo>
                    <a:lnTo>
                      <a:pt x="388" y="174"/>
                    </a:lnTo>
                    <a:lnTo>
                      <a:pt x="392" y="1256"/>
                    </a:lnTo>
                    <a:lnTo>
                      <a:pt x="397" y="992"/>
                    </a:lnTo>
                    <a:lnTo>
                      <a:pt x="401" y="0"/>
                    </a:lnTo>
                    <a:lnTo>
                      <a:pt x="406" y="1135"/>
                    </a:lnTo>
                    <a:lnTo>
                      <a:pt x="411" y="856"/>
                    </a:lnTo>
                    <a:lnTo>
                      <a:pt x="415" y="598"/>
                    </a:lnTo>
                    <a:lnTo>
                      <a:pt x="420" y="988"/>
                    </a:lnTo>
                    <a:lnTo>
                      <a:pt x="424" y="315"/>
                    </a:lnTo>
                    <a:lnTo>
                      <a:pt x="429" y="1004"/>
                    </a:lnTo>
                    <a:lnTo>
                      <a:pt x="433" y="776"/>
                    </a:lnTo>
                    <a:lnTo>
                      <a:pt x="438" y="800"/>
                    </a:lnTo>
                    <a:lnTo>
                      <a:pt x="442" y="660"/>
                    </a:lnTo>
                    <a:lnTo>
                      <a:pt x="447" y="679"/>
                    </a:lnTo>
                    <a:lnTo>
                      <a:pt x="451" y="695"/>
                    </a:lnTo>
                    <a:lnTo>
                      <a:pt x="456" y="1056"/>
                    </a:lnTo>
                    <a:lnTo>
                      <a:pt x="460" y="632"/>
                    </a:lnTo>
                    <a:lnTo>
                      <a:pt x="465" y="612"/>
                    </a:lnTo>
                    <a:lnTo>
                      <a:pt x="469" y="702"/>
                    </a:lnTo>
                    <a:lnTo>
                      <a:pt x="474" y="923"/>
                    </a:lnTo>
                    <a:lnTo>
                      <a:pt x="478" y="865"/>
                    </a:lnTo>
                    <a:lnTo>
                      <a:pt x="483" y="537"/>
                    </a:lnTo>
                    <a:lnTo>
                      <a:pt x="487" y="679"/>
                    </a:lnTo>
                    <a:lnTo>
                      <a:pt x="492" y="877"/>
                    </a:lnTo>
                    <a:lnTo>
                      <a:pt x="496" y="831"/>
                    </a:lnTo>
                    <a:lnTo>
                      <a:pt x="501" y="700"/>
                    </a:lnTo>
                    <a:lnTo>
                      <a:pt x="505" y="651"/>
                    </a:lnTo>
                    <a:lnTo>
                      <a:pt x="510" y="753"/>
                    </a:lnTo>
                    <a:lnTo>
                      <a:pt x="514" y="846"/>
                    </a:lnTo>
                    <a:lnTo>
                      <a:pt x="519" y="759"/>
                    </a:lnTo>
                    <a:lnTo>
                      <a:pt x="523" y="699"/>
                    </a:lnTo>
                    <a:lnTo>
                      <a:pt x="528" y="739"/>
                    </a:lnTo>
                    <a:lnTo>
                      <a:pt x="532" y="706"/>
                    </a:lnTo>
                    <a:lnTo>
                      <a:pt x="537" y="826"/>
                    </a:lnTo>
                    <a:lnTo>
                      <a:pt x="541" y="804"/>
                    </a:lnTo>
                    <a:lnTo>
                      <a:pt x="546" y="675"/>
                    </a:lnTo>
                    <a:lnTo>
                      <a:pt x="550" y="674"/>
                    </a:lnTo>
                    <a:lnTo>
                      <a:pt x="555" y="826"/>
                    </a:lnTo>
                    <a:lnTo>
                      <a:pt x="559" y="815"/>
                    </a:lnTo>
                    <a:lnTo>
                      <a:pt x="564" y="681"/>
                    </a:lnTo>
                    <a:lnTo>
                      <a:pt x="568" y="763"/>
                    </a:lnTo>
                    <a:lnTo>
                      <a:pt x="573" y="704"/>
                    </a:lnTo>
                    <a:lnTo>
                      <a:pt x="577" y="784"/>
                    </a:lnTo>
                    <a:lnTo>
                      <a:pt x="582" y="771"/>
                    </a:lnTo>
                    <a:lnTo>
                      <a:pt x="586" y="785"/>
                    </a:lnTo>
                    <a:lnTo>
                      <a:pt x="591" y="690"/>
                    </a:lnTo>
                    <a:lnTo>
                      <a:pt x="595" y="688"/>
                    </a:lnTo>
                    <a:lnTo>
                      <a:pt x="600" y="846"/>
                    </a:lnTo>
                    <a:lnTo>
                      <a:pt x="605" y="763"/>
                    </a:lnTo>
                    <a:lnTo>
                      <a:pt x="609" y="742"/>
                    </a:lnTo>
                    <a:lnTo>
                      <a:pt x="613" y="698"/>
                    </a:lnTo>
                    <a:lnTo>
                      <a:pt x="618" y="704"/>
                    </a:lnTo>
                    <a:lnTo>
                      <a:pt x="623" y="853"/>
                    </a:lnTo>
                    <a:lnTo>
                      <a:pt x="627" y="794"/>
                    </a:lnTo>
                    <a:lnTo>
                      <a:pt x="632" y="654"/>
                    </a:lnTo>
                    <a:lnTo>
                      <a:pt x="636" y="709"/>
                    </a:lnTo>
                    <a:lnTo>
                      <a:pt x="640" y="787"/>
                    </a:lnTo>
                    <a:lnTo>
                      <a:pt x="645" y="841"/>
                    </a:lnTo>
                    <a:lnTo>
                      <a:pt x="650" y="739"/>
                    </a:lnTo>
                    <a:lnTo>
                      <a:pt x="654" y="602"/>
                    </a:lnTo>
                    <a:lnTo>
                      <a:pt x="659" y="806"/>
                    </a:lnTo>
                    <a:lnTo>
                      <a:pt x="663" y="861"/>
                    </a:lnTo>
                    <a:lnTo>
                      <a:pt x="668" y="688"/>
                    </a:lnTo>
                    <a:lnTo>
                      <a:pt x="672" y="703"/>
                    </a:lnTo>
                    <a:lnTo>
                      <a:pt x="677" y="772"/>
                    </a:lnTo>
                    <a:lnTo>
                      <a:pt x="681" y="773"/>
                    </a:lnTo>
                    <a:lnTo>
                      <a:pt x="686" y="756"/>
                    </a:lnTo>
                    <a:lnTo>
                      <a:pt x="690" y="712"/>
                    </a:lnTo>
                    <a:lnTo>
                      <a:pt x="695" y="784"/>
                    </a:lnTo>
                    <a:lnTo>
                      <a:pt x="699" y="738"/>
                    </a:lnTo>
                    <a:lnTo>
                      <a:pt x="704" y="735"/>
                    </a:lnTo>
                    <a:lnTo>
                      <a:pt x="708" y="760"/>
                    </a:lnTo>
                    <a:lnTo>
                      <a:pt x="713" y="760"/>
                    </a:lnTo>
                    <a:lnTo>
                      <a:pt x="717" y="759"/>
                    </a:lnTo>
                    <a:lnTo>
                      <a:pt x="722" y="723"/>
                    </a:lnTo>
                    <a:lnTo>
                      <a:pt x="726" y="757"/>
                    </a:lnTo>
                    <a:lnTo>
                      <a:pt x="731" y="752"/>
                    </a:lnTo>
                    <a:lnTo>
                      <a:pt x="735" y="749"/>
                    </a:lnTo>
                    <a:lnTo>
                      <a:pt x="740" y="790"/>
                    </a:lnTo>
                    <a:lnTo>
                      <a:pt x="744" y="701"/>
                    </a:lnTo>
                    <a:lnTo>
                      <a:pt x="749" y="725"/>
                    </a:lnTo>
                    <a:lnTo>
                      <a:pt x="753" y="816"/>
                    </a:lnTo>
                    <a:lnTo>
                      <a:pt x="758" y="739"/>
                    </a:lnTo>
                    <a:lnTo>
                      <a:pt x="762" y="730"/>
                    </a:lnTo>
                    <a:lnTo>
                      <a:pt x="767" y="731"/>
                    </a:lnTo>
                    <a:lnTo>
                      <a:pt x="771" y="769"/>
                    </a:lnTo>
                    <a:lnTo>
                      <a:pt x="776" y="776"/>
                    </a:lnTo>
                    <a:lnTo>
                      <a:pt x="780" y="751"/>
                    </a:lnTo>
                    <a:lnTo>
                      <a:pt x="785" y="691"/>
                    </a:lnTo>
                    <a:lnTo>
                      <a:pt x="789" y="770"/>
                    </a:lnTo>
                    <a:lnTo>
                      <a:pt x="794" y="800"/>
                    </a:lnTo>
                    <a:lnTo>
                      <a:pt x="798" y="731"/>
                    </a:lnTo>
                    <a:lnTo>
                      <a:pt x="803" y="719"/>
                    </a:lnTo>
                    <a:lnTo>
                      <a:pt x="807" y="745"/>
                    </a:lnTo>
                    <a:lnTo>
                      <a:pt x="812" y="788"/>
                    </a:lnTo>
                    <a:lnTo>
                      <a:pt x="817" y="744"/>
                    </a:lnTo>
                    <a:lnTo>
                      <a:pt x="821" y="735"/>
                    </a:lnTo>
                    <a:lnTo>
                      <a:pt x="825" y="763"/>
                    </a:lnTo>
                    <a:lnTo>
                      <a:pt x="830" y="718"/>
                    </a:lnTo>
                    <a:lnTo>
                      <a:pt x="834" y="770"/>
                    </a:lnTo>
                    <a:lnTo>
                      <a:pt x="839" y="782"/>
                    </a:lnTo>
                    <a:lnTo>
                      <a:pt x="844" y="728"/>
                    </a:lnTo>
                    <a:lnTo>
                      <a:pt x="848" y="706"/>
                    </a:lnTo>
                    <a:lnTo>
                      <a:pt x="853" y="797"/>
                    </a:lnTo>
                    <a:lnTo>
                      <a:pt x="857" y="752"/>
                    </a:lnTo>
                    <a:lnTo>
                      <a:pt x="862" y="739"/>
                    </a:lnTo>
                    <a:lnTo>
                      <a:pt x="866" y="744"/>
                    </a:lnTo>
                    <a:lnTo>
                      <a:pt x="871" y="744"/>
                    </a:lnTo>
                    <a:lnTo>
                      <a:pt x="875" y="774"/>
                    </a:lnTo>
                    <a:lnTo>
                      <a:pt x="880" y="739"/>
                    </a:lnTo>
                    <a:lnTo>
                      <a:pt x="884" y="737"/>
                    </a:lnTo>
                    <a:lnTo>
                      <a:pt x="889" y="758"/>
                    </a:lnTo>
                    <a:lnTo>
                      <a:pt x="893" y="768"/>
                    </a:lnTo>
                    <a:lnTo>
                      <a:pt x="898" y="733"/>
                    </a:lnTo>
                    <a:lnTo>
                      <a:pt x="902" y="741"/>
                    </a:lnTo>
                    <a:lnTo>
                      <a:pt x="907" y="756"/>
                    </a:lnTo>
                    <a:lnTo>
                      <a:pt x="911" y="763"/>
                    </a:lnTo>
                    <a:lnTo>
                      <a:pt x="916" y="753"/>
                    </a:lnTo>
                    <a:lnTo>
                      <a:pt x="920" y="730"/>
                    </a:lnTo>
                    <a:lnTo>
                      <a:pt x="925" y="740"/>
                    </a:lnTo>
                    <a:lnTo>
                      <a:pt x="929" y="772"/>
                    </a:lnTo>
                    <a:lnTo>
                      <a:pt x="934" y="771"/>
                    </a:lnTo>
                    <a:lnTo>
                      <a:pt x="938" y="715"/>
                    </a:lnTo>
                    <a:lnTo>
                      <a:pt x="943" y="744"/>
                    </a:lnTo>
                    <a:lnTo>
                      <a:pt x="947" y="773"/>
                    </a:lnTo>
                    <a:lnTo>
                      <a:pt x="952" y="743"/>
                    </a:lnTo>
                    <a:lnTo>
                      <a:pt x="956" y="752"/>
                    </a:lnTo>
                    <a:lnTo>
                      <a:pt x="961" y="746"/>
                    </a:lnTo>
                    <a:lnTo>
                      <a:pt x="965" y="750"/>
                    </a:lnTo>
                    <a:lnTo>
                      <a:pt x="970" y="754"/>
                    </a:lnTo>
                    <a:lnTo>
                      <a:pt x="974" y="735"/>
                    </a:lnTo>
                    <a:lnTo>
                      <a:pt x="979" y="764"/>
                    </a:lnTo>
                    <a:lnTo>
                      <a:pt x="983" y="775"/>
                    </a:lnTo>
                    <a:lnTo>
                      <a:pt x="988" y="710"/>
                    </a:lnTo>
                    <a:lnTo>
                      <a:pt x="992" y="742"/>
                    </a:lnTo>
                    <a:lnTo>
                      <a:pt x="997" y="777"/>
                    </a:lnTo>
                    <a:lnTo>
                      <a:pt x="1001" y="771"/>
                    </a:lnTo>
                    <a:lnTo>
                      <a:pt x="1006" y="725"/>
                    </a:lnTo>
                    <a:lnTo>
                      <a:pt x="1010" y="727"/>
                    </a:lnTo>
                    <a:lnTo>
                      <a:pt x="1015" y="766"/>
                    </a:lnTo>
                    <a:lnTo>
                      <a:pt x="1019" y="769"/>
                    </a:lnTo>
                    <a:lnTo>
                      <a:pt x="1024" y="751"/>
                    </a:lnTo>
                    <a:lnTo>
                      <a:pt x="1028" y="735"/>
                    </a:lnTo>
                    <a:lnTo>
                      <a:pt x="1033" y="734"/>
                    </a:lnTo>
                    <a:lnTo>
                      <a:pt x="1038" y="764"/>
                    </a:lnTo>
                    <a:lnTo>
                      <a:pt x="1042" y="763"/>
                    </a:lnTo>
                    <a:lnTo>
                      <a:pt x="1046" y="754"/>
                    </a:lnTo>
                    <a:lnTo>
                      <a:pt x="1051" y="727"/>
                    </a:lnTo>
                    <a:lnTo>
                      <a:pt x="1056" y="750"/>
                    </a:lnTo>
                    <a:lnTo>
                      <a:pt x="1060" y="758"/>
                    </a:lnTo>
                    <a:lnTo>
                      <a:pt x="1065" y="758"/>
                    </a:lnTo>
                    <a:lnTo>
                      <a:pt x="1069" y="750"/>
                    </a:lnTo>
                    <a:lnTo>
                      <a:pt x="1074" y="744"/>
                    </a:lnTo>
                    <a:lnTo>
                      <a:pt x="1078" y="739"/>
                    </a:lnTo>
                    <a:lnTo>
                      <a:pt x="1083" y="753"/>
                    </a:lnTo>
                    <a:lnTo>
                      <a:pt x="1087" y="769"/>
                    </a:lnTo>
                    <a:lnTo>
                      <a:pt x="1092" y="749"/>
                    </a:lnTo>
                    <a:lnTo>
                      <a:pt x="1096" y="732"/>
                    </a:lnTo>
                    <a:lnTo>
                      <a:pt x="1101" y="744"/>
                    </a:lnTo>
                    <a:lnTo>
                      <a:pt x="1105" y="766"/>
                    </a:lnTo>
                    <a:lnTo>
                      <a:pt x="1110" y="765"/>
                    </a:lnTo>
                    <a:lnTo>
                      <a:pt x="1114" y="731"/>
                    </a:lnTo>
                    <a:lnTo>
                      <a:pt x="1119" y="737"/>
                    </a:lnTo>
                    <a:lnTo>
                      <a:pt x="1123" y="763"/>
                    </a:lnTo>
                    <a:lnTo>
                      <a:pt x="1128" y="760"/>
                    </a:lnTo>
                    <a:lnTo>
                      <a:pt x="1132" y="752"/>
                    </a:lnTo>
                    <a:lnTo>
                      <a:pt x="1137" y="732"/>
                    </a:lnTo>
                    <a:lnTo>
                      <a:pt x="1141" y="743"/>
                    </a:lnTo>
                    <a:lnTo>
                      <a:pt x="1146" y="775"/>
                    </a:lnTo>
                    <a:lnTo>
                      <a:pt x="1150" y="756"/>
                    </a:lnTo>
                    <a:lnTo>
                      <a:pt x="1155" y="724"/>
                    </a:lnTo>
                    <a:lnTo>
                      <a:pt x="1159" y="756"/>
                    </a:lnTo>
                    <a:lnTo>
                      <a:pt x="1164" y="757"/>
                    </a:lnTo>
                    <a:lnTo>
                      <a:pt x="1168" y="754"/>
                    </a:lnTo>
                    <a:lnTo>
                      <a:pt x="1173" y="747"/>
                    </a:lnTo>
                    <a:lnTo>
                      <a:pt x="1177" y="742"/>
                    </a:lnTo>
                    <a:lnTo>
                      <a:pt x="1182" y="753"/>
                    </a:lnTo>
                    <a:lnTo>
                      <a:pt x="1186" y="757"/>
                    </a:lnTo>
                    <a:lnTo>
                      <a:pt x="1191" y="747"/>
                    </a:lnTo>
                    <a:lnTo>
                      <a:pt x="1195" y="749"/>
                    </a:lnTo>
                    <a:lnTo>
                      <a:pt x="1200" y="752"/>
                    </a:lnTo>
                    <a:lnTo>
                      <a:pt x="1204" y="742"/>
                    </a:lnTo>
                    <a:lnTo>
                      <a:pt x="1209" y="755"/>
                    </a:lnTo>
                    <a:lnTo>
                      <a:pt x="1213" y="761"/>
                    </a:lnTo>
                    <a:lnTo>
                      <a:pt x="1218" y="742"/>
                    </a:lnTo>
                    <a:lnTo>
                      <a:pt x="1222" y="743"/>
                    </a:lnTo>
                    <a:lnTo>
                      <a:pt x="1227" y="751"/>
                    </a:lnTo>
                    <a:lnTo>
                      <a:pt x="1231" y="762"/>
                    </a:lnTo>
                    <a:lnTo>
                      <a:pt x="1236" y="746"/>
                    </a:lnTo>
                    <a:lnTo>
                      <a:pt x="1240" y="749"/>
                    </a:lnTo>
                    <a:lnTo>
                      <a:pt x="1245" y="739"/>
                    </a:lnTo>
                    <a:lnTo>
                      <a:pt x="1250" y="756"/>
                    </a:lnTo>
                    <a:lnTo>
                      <a:pt x="1254" y="768"/>
                    </a:lnTo>
                    <a:lnTo>
                      <a:pt x="1258" y="740"/>
                    </a:lnTo>
                    <a:lnTo>
                      <a:pt x="1263" y="736"/>
                    </a:lnTo>
                    <a:lnTo>
                      <a:pt x="1268" y="755"/>
                    </a:lnTo>
                    <a:lnTo>
                      <a:pt x="1272" y="765"/>
                    </a:lnTo>
                    <a:lnTo>
                      <a:pt x="1277" y="750"/>
                    </a:lnTo>
                    <a:lnTo>
                      <a:pt x="1281" y="732"/>
                    </a:lnTo>
                    <a:lnTo>
                      <a:pt x="1286" y="751"/>
                    </a:lnTo>
                    <a:lnTo>
                      <a:pt x="1290" y="765"/>
                    </a:lnTo>
                    <a:lnTo>
                      <a:pt x="1295" y="747"/>
                    </a:lnTo>
                    <a:lnTo>
                      <a:pt x="1299" y="743"/>
                    </a:lnTo>
                    <a:lnTo>
                      <a:pt x="1304" y="751"/>
                    </a:lnTo>
                    <a:lnTo>
                      <a:pt x="1308" y="754"/>
                    </a:lnTo>
                    <a:lnTo>
                      <a:pt x="1313" y="749"/>
                    </a:lnTo>
                    <a:lnTo>
                      <a:pt x="1317" y="753"/>
                    </a:lnTo>
                    <a:lnTo>
                      <a:pt x="1322" y="748"/>
                    </a:lnTo>
                    <a:lnTo>
                      <a:pt x="1326" y="748"/>
                    </a:lnTo>
                    <a:lnTo>
                      <a:pt x="1331" y="749"/>
                    </a:lnTo>
                    <a:lnTo>
                      <a:pt x="1335" y="756"/>
                    </a:lnTo>
                    <a:lnTo>
                      <a:pt x="1340" y="750"/>
                    </a:lnTo>
                    <a:lnTo>
                      <a:pt x="1344" y="742"/>
                    </a:lnTo>
                    <a:lnTo>
                      <a:pt x="1349" y="751"/>
                    </a:lnTo>
                    <a:lnTo>
                      <a:pt x="1353" y="758"/>
                    </a:lnTo>
                    <a:lnTo>
                      <a:pt x="1358" y="748"/>
                    </a:lnTo>
                    <a:lnTo>
                      <a:pt x="1362" y="743"/>
                    </a:lnTo>
                    <a:lnTo>
                      <a:pt x="1367" y="753"/>
                    </a:lnTo>
                    <a:lnTo>
                      <a:pt x="1371" y="753"/>
                    </a:lnTo>
                    <a:lnTo>
                      <a:pt x="1376" y="751"/>
                    </a:lnTo>
                    <a:lnTo>
                      <a:pt x="1380" y="748"/>
                    </a:lnTo>
                    <a:lnTo>
                      <a:pt x="1385" y="747"/>
                    </a:lnTo>
                    <a:lnTo>
                      <a:pt x="1389" y="752"/>
                    </a:lnTo>
                    <a:lnTo>
                      <a:pt x="1394" y="753"/>
                    </a:lnTo>
                    <a:lnTo>
                      <a:pt x="1398" y="747"/>
                    </a:lnTo>
                    <a:lnTo>
                      <a:pt x="1403" y="748"/>
                    </a:lnTo>
                    <a:lnTo>
                      <a:pt x="1407" y="756"/>
                    </a:lnTo>
                    <a:lnTo>
                      <a:pt x="1412" y="743"/>
                    </a:lnTo>
                    <a:lnTo>
                      <a:pt x="1416" y="752"/>
                    </a:lnTo>
                    <a:lnTo>
                      <a:pt x="1421" y="756"/>
                    </a:lnTo>
                    <a:lnTo>
                      <a:pt x="1425" y="747"/>
                    </a:lnTo>
                    <a:lnTo>
                      <a:pt x="1430" y="746"/>
                    </a:lnTo>
                    <a:lnTo>
                      <a:pt x="1434" y="751"/>
                    </a:lnTo>
                    <a:lnTo>
                      <a:pt x="1439" y="750"/>
                    </a:lnTo>
                    <a:lnTo>
                      <a:pt x="1443" y="757"/>
                    </a:lnTo>
                    <a:lnTo>
                      <a:pt x="1448" y="749"/>
                    </a:lnTo>
                    <a:lnTo>
                      <a:pt x="1452" y="740"/>
                    </a:lnTo>
                    <a:lnTo>
                      <a:pt x="1457" y="753"/>
                    </a:lnTo>
                    <a:lnTo>
                      <a:pt x="1461" y="757"/>
                    </a:lnTo>
                    <a:lnTo>
                      <a:pt x="1466" y="750"/>
                    </a:lnTo>
                    <a:lnTo>
                      <a:pt x="1471" y="745"/>
                    </a:lnTo>
                    <a:lnTo>
                      <a:pt x="1475" y="746"/>
                    </a:lnTo>
                    <a:lnTo>
                      <a:pt x="1479" y="756"/>
                    </a:lnTo>
                    <a:lnTo>
                      <a:pt x="1484" y="751"/>
                    </a:lnTo>
                    <a:lnTo>
                      <a:pt x="1489" y="751"/>
                    </a:lnTo>
                    <a:lnTo>
                      <a:pt x="1493" y="745"/>
                    </a:lnTo>
                    <a:lnTo>
                      <a:pt x="1498" y="749"/>
                    </a:lnTo>
                    <a:lnTo>
                      <a:pt x="1502" y="755"/>
                    </a:lnTo>
                    <a:lnTo>
                      <a:pt x="1507" y="751"/>
                    </a:lnTo>
                    <a:lnTo>
                      <a:pt x="1511" y="745"/>
                    </a:lnTo>
                    <a:lnTo>
                      <a:pt x="1516" y="750"/>
                    </a:lnTo>
                    <a:lnTo>
                      <a:pt x="1520" y="755"/>
                    </a:lnTo>
                    <a:lnTo>
                      <a:pt x="1525" y="746"/>
                    </a:lnTo>
                    <a:lnTo>
                      <a:pt x="1529" y="750"/>
                    </a:lnTo>
                    <a:lnTo>
                      <a:pt x="1534" y="752"/>
                    </a:lnTo>
                    <a:lnTo>
                      <a:pt x="1538" y="751"/>
                    </a:lnTo>
                    <a:lnTo>
                      <a:pt x="1543" y="747"/>
                    </a:lnTo>
                    <a:lnTo>
                      <a:pt x="1547" y="749"/>
                    </a:lnTo>
                    <a:lnTo>
                      <a:pt x="1552" y="752"/>
                    </a:lnTo>
                    <a:lnTo>
                      <a:pt x="1556" y="752"/>
                    </a:lnTo>
                    <a:lnTo>
                      <a:pt x="1561" y="748"/>
                    </a:lnTo>
                    <a:lnTo>
                      <a:pt x="1565" y="748"/>
                    </a:lnTo>
                    <a:lnTo>
                      <a:pt x="1570" y="752"/>
                    </a:lnTo>
                    <a:lnTo>
                      <a:pt x="1574" y="750"/>
                    </a:lnTo>
                    <a:lnTo>
                      <a:pt x="1579" y="750"/>
                    </a:lnTo>
                    <a:lnTo>
                      <a:pt x="1583" y="751"/>
                    </a:lnTo>
                    <a:lnTo>
                      <a:pt x="1588" y="751"/>
                    </a:lnTo>
                    <a:lnTo>
                      <a:pt x="1592" y="746"/>
                    </a:lnTo>
                    <a:lnTo>
                      <a:pt x="1597" y="751"/>
                    </a:lnTo>
                    <a:lnTo>
                      <a:pt x="1601" y="754"/>
                    </a:lnTo>
                    <a:lnTo>
                      <a:pt x="1606" y="750"/>
                    </a:lnTo>
                    <a:lnTo>
                      <a:pt x="1610" y="748"/>
                    </a:lnTo>
                    <a:lnTo>
                      <a:pt x="1615" y="746"/>
                    </a:lnTo>
                    <a:lnTo>
                      <a:pt x="1619" y="752"/>
                    </a:lnTo>
                    <a:lnTo>
                      <a:pt x="1624" y="757"/>
                    </a:lnTo>
                    <a:lnTo>
                      <a:pt x="1628" y="746"/>
                    </a:lnTo>
                    <a:lnTo>
                      <a:pt x="1633" y="744"/>
                    </a:lnTo>
                    <a:lnTo>
                      <a:pt x="1637" y="755"/>
                    </a:lnTo>
                    <a:lnTo>
                      <a:pt x="1642" y="752"/>
                    </a:lnTo>
                    <a:lnTo>
                      <a:pt x="1646" y="748"/>
                    </a:lnTo>
                    <a:lnTo>
                      <a:pt x="1651" y="748"/>
                    </a:lnTo>
                    <a:lnTo>
                      <a:pt x="1655" y="751"/>
                    </a:lnTo>
                    <a:lnTo>
                      <a:pt x="1660" y="749"/>
                    </a:lnTo>
                    <a:lnTo>
                      <a:pt x="1664" y="752"/>
                    </a:lnTo>
                    <a:lnTo>
                      <a:pt x="1669" y="750"/>
                    </a:lnTo>
                    <a:lnTo>
                      <a:pt x="1673" y="749"/>
                    </a:lnTo>
                    <a:lnTo>
                      <a:pt x="1678" y="749"/>
                    </a:lnTo>
                    <a:lnTo>
                      <a:pt x="1683" y="752"/>
                    </a:lnTo>
                    <a:lnTo>
                      <a:pt x="1687" y="749"/>
                    </a:lnTo>
                    <a:lnTo>
                      <a:pt x="1691" y="751"/>
                    </a:lnTo>
                    <a:lnTo>
                      <a:pt x="1696" y="749"/>
                    </a:lnTo>
                    <a:lnTo>
                      <a:pt x="1701" y="747"/>
                    </a:lnTo>
                    <a:lnTo>
                      <a:pt x="1705" y="755"/>
                    </a:lnTo>
                    <a:lnTo>
                      <a:pt x="1710" y="750"/>
                    </a:lnTo>
                    <a:lnTo>
                      <a:pt x="1714" y="746"/>
                    </a:lnTo>
                    <a:lnTo>
                      <a:pt x="1719" y="753"/>
                    </a:lnTo>
                    <a:lnTo>
                      <a:pt x="1723" y="751"/>
                    </a:lnTo>
                    <a:lnTo>
                      <a:pt x="1728" y="748"/>
                    </a:lnTo>
                    <a:lnTo>
                      <a:pt x="1732" y="752"/>
                    </a:lnTo>
                    <a:lnTo>
                      <a:pt x="1737" y="748"/>
                    </a:lnTo>
                    <a:lnTo>
                      <a:pt x="1741" y="750"/>
                    </a:lnTo>
                    <a:lnTo>
                      <a:pt x="1746" y="752"/>
                    </a:lnTo>
                    <a:lnTo>
                      <a:pt x="1750" y="750"/>
                    </a:lnTo>
                    <a:lnTo>
                      <a:pt x="1755" y="749"/>
                    </a:lnTo>
                    <a:lnTo>
                      <a:pt x="1759" y="750"/>
                    </a:lnTo>
                    <a:lnTo>
                      <a:pt x="1764" y="749"/>
                    </a:lnTo>
                    <a:lnTo>
                      <a:pt x="1768" y="755"/>
                    </a:lnTo>
                    <a:lnTo>
                      <a:pt x="1773" y="745"/>
                    </a:lnTo>
                    <a:lnTo>
                      <a:pt x="1777" y="751"/>
                    </a:lnTo>
                    <a:lnTo>
                      <a:pt x="1782" y="752"/>
                    </a:lnTo>
                    <a:lnTo>
                      <a:pt x="1786" y="748"/>
                    </a:lnTo>
                    <a:lnTo>
                      <a:pt x="1791" y="750"/>
                    </a:lnTo>
                    <a:lnTo>
                      <a:pt x="1795" y="752"/>
                    </a:lnTo>
                    <a:lnTo>
                      <a:pt x="1800" y="751"/>
                    </a:lnTo>
                  </a:path>
                </a:pathLst>
              </a:custGeom>
              <a:noFill/>
              <a:ln w="4763"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a:p>
            </p:txBody>
          </p:sp>
        </p:grpSp>
        <p:grpSp>
          <p:nvGrpSpPr>
            <p:cNvPr id="164" name="Group 163"/>
            <p:cNvGrpSpPr>
              <a:grpSpLocks noChangeAspect="1"/>
            </p:cNvGrpSpPr>
            <p:nvPr/>
          </p:nvGrpSpPr>
          <p:grpSpPr>
            <a:xfrm>
              <a:off x="7258560" y="2787114"/>
              <a:ext cx="1293974" cy="914400"/>
              <a:chOff x="4219726" y="2773363"/>
              <a:chExt cx="3376462" cy="2386012"/>
            </a:xfrm>
          </p:grpSpPr>
          <p:sp>
            <p:nvSpPr>
              <p:cNvPr id="215" name="Line 8">
                <a:extLst>
                  <a:ext uri="{FF2B5EF4-FFF2-40B4-BE49-F238E27FC236}">
                    <a16:creationId xmlns:a16="http://schemas.microsoft.com/office/drawing/2014/main" id="{5094F14F-9A38-43B6-BFDB-6B5DFFB2371F}"/>
                  </a:ext>
                </a:extLst>
              </p:cNvPr>
              <p:cNvSpPr>
                <a:spLocks noChangeShapeType="1"/>
              </p:cNvSpPr>
              <p:nvPr/>
            </p:nvSpPr>
            <p:spPr bwMode="auto">
              <a:xfrm flipV="1">
                <a:off x="4730751" y="5059363"/>
                <a:ext cx="0" cy="26987"/>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6" name="Line 17">
                <a:extLst>
                  <a:ext uri="{FF2B5EF4-FFF2-40B4-BE49-F238E27FC236}">
                    <a16:creationId xmlns:a16="http://schemas.microsoft.com/office/drawing/2014/main" id="{0FE9B97D-8479-437C-86B2-CCD2E73935E0}"/>
                  </a:ext>
                </a:extLst>
              </p:cNvPr>
              <p:cNvSpPr>
                <a:spLocks noChangeShapeType="1"/>
              </p:cNvSpPr>
              <p:nvPr/>
            </p:nvSpPr>
            <p:spPr bwMode="auto">
              <a:xfrm>
                <a:off x="4730751" y="2822575"/>
                <a:ext cx="0" cy="28575"/>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7" name="Line 35">
                <a:extLst>
                  <a:ext uri="{FF2B5EF4-FFF2-40B4-BE49-F238E27FC236}">
                    <a16:creationId xmlns:a16="http://schemas.microsoft.com/office/drawing/2014/main" id="{3BD21F82-9829-46FF-8C4A-82DC3C6DAA35}"/>
                  </a:ext>
                </a:extLst>
              </p:cNvPr>
              <p:cNvSpPr>
                <a:spLocks noChangeShapeType="1"/>
              </p:cNvSpPr>
              <p:nvPr/>
            </p:nvSpPr>
            <p:spPr bwMode="auto">
              <a:xfrm flipV="1">
                <a:off x="4730751" y="2822575"/>
                <a:ext cx="0" cy="2263775"/>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8" name="Line 37">
                <a:extLst>
                  <a:ext uri="{FF2B5EF4-FFF2-40B4-BE49-F238E27FC236}">
                    <a16:creationId xmlns:a16="http://schemas.microsoft.com/office/drawing/2014/main" id="{B61C6DDB-1B91-4CBC-B1A1-B58316090921}"/>
                  </a:ext>
                </a:extLst>
              </p:cNvPr>
              <p:cNvSpPr>
                <a:spLocks noChangeShapeType="1"/>
              </p:cNvSpPr>
              <p:nvPr/>
            </p:nvSpPr>
            <p:spPr bwMode="auto">
              <a:xfrm>
                <a:off x="4730751" y="5086350"/>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9" name="Line 38">
                <a:extLst>
                  <a:ext uri="{FF2B5EF4-FFF2-40B4-BE49-F238E27FC236}">
                    <a16:creationId xmlns:a16="http://schemas.microsoft.com/office/drawing/2014/main" id="{3C4507D5-3E9A-499A-95F8-0BF2370AE25B}"/>
                  </a:ext>
                </a:extLst>
              </p:cNvPr>
              <p:cNvSpPr>
                <a:spLocks noChangeShapeType="1"/>
              </p:cNvSpPr>
              <p:nvPr/>
            </p:nvSpPr>
            <p:spPr bwMode="auto">
              <a:xfrm>
                <a:off x="4730751" y="4332288"/>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0" name="Line 39">
                <a:extLst>
                  <a:ext uri="{FF2B5EF4-FFF2-40B4-BE49-F238E27FC236}">
                    <a16:creationId xmlns:a16="http://schemas.microsoft.com/office/drawing/2014/main" id="{6E127113-692F-4710-A052-47B126899664}"/>
                  </a:ext>
                </a:extLst>
              </p:cNvPr>
              <p:cNvSpPr>
                <a:spLocks noChangeShapeType="1"/>
              </p:cNvSpPr>
              <p:nvPr/>
            </p:nvSpPr>
            <p:spPr bwMode="auto">
              <a:xfrm>
                <a:off x="4730751" y="3578225"/>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 name="Line 40">
                <a:extLst>
                  <a:ext uri="{FF2B5EF4-FFF2-40B4-BE49-F238E27FC236}">
                    <a16:creationId xmlns:a16="http://schemas.microsoft.com/office/drawing/2014/main" id="{7F4AB1AB-8837-4679-B86C-3C50352478D4}"/>
                  </a:ext>
                </a:extLst>
              </p:cNvPr>
              <p:cNvSpPr>
                <a:spLocks noChangeShapeType="1"/>
              </p:cNvSpPr>
              <p:nvPr/>
            </p:nvSpPr>
            <p:spPr bwMode="auto">
              <a:xfrm>
                <a:off x="4730751" y="2822575"/>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 name="Rectangle 45">
                <a:extLst>
                  <a:ext uri="{FF2B5EF4-FFF2-40B4-BE49-F238E27FC236}">
                    <a16:creationId xmlns:a16="http://schemas.microsoft.com/office/drawing/2014/main" id="{18546CBA-3C53-4C74-820E-358BE7E7ED44}"/>
                  </a:ext>
                </a:extLst>
              </p:cNvPr>
              <p:cNvSpPr>
                <a:spLocks noChangeArrowheads="1"/>
              </p:cNvSpPr>
              <p:nvPr/>
            </p:nvSpPr>
            <p:spPr bwMode="auto">
              <a:xfrm>
                <a:off x="4219726" y="5037138"/>
                <a:ext cx="2667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3" name="Rectangle 46">
                <a:extLst>
                  <a:ext uri="{FF2B5EF4-FFF2-40B4-BE49-F238E27FC236}">
                    <a16:creationId xmlns:a16="http://schemas.microsoft.com/office/drawing/2014/main" id="{9003B6FB-79DB-4BC2-9562-FF5FDA852BC8}"/>
                  </a:ext>
                </a:extLst>
              </p:cNvPr>
              <p:cNvSpPr>
                <a:spLocks noChangeArrowheads="1"/>
              </p:cNvSpPr>
              <p:nvPr/>
            </p:nvSpPr>
            <p:spPr bwMode="auto">
              <a:xfrm>
                <a:off x="4268938" y="4284663"/>
                <a:ext cx="217488"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-500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4" name="Rectangle 47">
                <a:extLst>
                  <a:ext uri="{FF2B5EF4-FFF2-40B4-BE49-F238E27FC236}">
                    <a16:creationId xmlns:a16="http://schemas.microsoft.com/office/drawing/2014/main" id="{9F19446A-CB93-4390-BBAD-51141CBEF10A}"/>
                  </a:ext>
                </a:extLst>
              </p:cNvPr>
              <p:cNvSpPr>
                <a:spLocks noChangeArrowheads="1"/>
              </p:cNvSpPr>
              <p:nvPr/>
            </p:nvSpPr>
            <p:spPr bwMode="auto">
              <a:xfrm>
                <a:off x="4397526" y="3527425"/>
                <a:ext cx="889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5" name="Rectangle 48">
                <a:extLst>
                  <a:ext uri="{FF2B5EF4-FFF2-40B4-BE49-F238E27FC236}">
                    <a16:creationId xmlns:a16="http://schemas.microsoft.com/office/drawing/2014/main" id="{F2272114-65F0-4375-B415-BF2DB27AFEF8}"/>
                  </a:ext>
                </a:extLst>
              </p:cNvPr>
              <p:cNvSpPr>
                <a:spLocks noChangeArrowheads="1"/>
              </p:cNvSpPr>
              <p:nvPr/>
            </p:nvSpPr>
            <p:spPr bwMode="auto">
              <a:xfrm>
                <a:off x="4299101" y="2773363"/>
                <a:ext cx="18732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262626"/>
                    </a:solidFill>
                    <a:effectLst/>
                    <a:latin typeface="Arial" panose="020B0604020202020204" pitchFamily="34" charset="0"/>
                  </a:rPr>
                  <a:t>500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26" name="Freeform 49">
                <a:extLst>
                  <a:ext uri="{FF2B5EF4-FFF2-40B4-BE49-F238E27FC236}">
                    <a16:creationId xmlns:a16="http://schemas.microsoft.com/office/drawing/2014/main" id="{ADB62BE6-F5F8-4667-9AE5-82D2F1515EE6}"/>
                  </a:ext>
                </a:extLst>
              </p:cNvPr>
              <p:cNvSpPr>
                <a:spLocks/>
              </p:cNvSpPr>
              <p:nvPr/>
            </p:nvSpPr>
            <p:spPr bwMode="auto">
              <a:xfrm>
                <a:off x="4738688" y="2878138"/>
                <a:ext cx="2857500" cy="2017712"/>
              </a:xfrm>
              <a:custGeom>
                <a:avLst/>
                <a:gdLst>
                  <a:gd name="T0" fmla="*/ 27 w 1800"/>
                  <a:gd name="T1" fmla="*/ 440 h 1271"/>
                  <a:gd name="T2" fmla="*/ 59 w 1800"/>
                  <a:gd name="T3" fmla="*/ 442 h 1271"/>
                  <a:gd name="T4" fmla="*/ 90 w 1800"/>
                  <a:gd name="T5" fmla="*/ 440 h 1271"/>
                  <a:gd name="T6" fmla="*/ 122 w 1800"/>
                  <a:gd name="T7" fmla="*/ 441 h 1271"/>
                  <a:gd name="T8" fmla="*/ 153 w 1800"/>
                  <a:gd name="T9" fmla="*/ 440 h 1271"/>
                  <a:gd name="T10" fmla="*/ 185 w 1800"/>
                  <a:gd name="T11" fmla="*/ 440 h 1271"/>
                  <a:gd name="T12" fmla="*/ 217 w 1800"/>
                  <a:gd name="T13" fmla="*/ 444 h 1271"/>
                  <a:gd name="T14" fmla="*/ 248 w 1800"/>
                  <a:gd name="T15" fmla="*/ 464 h 1271"/>
                  <a:gd name="T16" fmla="*/ 280 w 1800"/>
                  <a:gd name="T17" fmla="*/ 415 h 1271"/>
                  <a:gd name="T18" fmla="*/ 311 w 1800"/>
                  <a:gd name="T19" fmla="*/ 450 h 1271"/>
                  <a:gd name="T20" fmla="*/ 343 w 1800"/>
                  <a:gd name="T21" fmla="*/ 417 h 1271"/>
                  <a:gd name="T22" fmla="*/ 374 w 1800"/>
                  <a:gd name="T23" fmla="*/ 384 h 1271"/>
                  <a:gd name="T24" fmla="*/ 406 w 1800"/>
                  <a:gd name="T25" fmla="*/ 8 h 1271"/>
                  <a:gd name="T26" fmla="*/ 438 w 1800"/>
                  <a:gd name="T27" fmla="*/ 173 h 1271"/>
                  <a:gd name="T28" fmla="*/ 469 w 1800"/>
                  <a:gd name="T29" fmla="*/ 362 h 1271"/>
                  <a:gd name="T30" fmla="*/ 501 w 1800"/>
                  <a:gd name="T31" fmla="*/ 217 h 1271"/>
                  <a:gd name="T32" fmla="*/ 532 w 1800"/>
                  <a:gd name="T33" fmla="*/ 586 h 1271"/>
                  <a:gd name="T34" fmla="*/ 564 w 1800"/>
                  <a:gd name="T35" fmla="*/ 446 h 1271"/>
                  <a:gd name="T36" fmla="*/ 595 w 1800"/>
                  <a:gd name="T37" fmla="*/ 478 h 1271"/>
                  <a:gd name="T38" fmla="*/ 627 w 1800"/>
                  <a:gd name="T39" fmla="*/ 511 h 1271"/>
                  <a:gd name="T40" fmla="*/ 659 w 1800"/>
                  <a:gd name="T41" fmla="*/ 402 h 1271"/>
                  <a:gd name="T42" fmla="*/ 690 w 1800"/>
                  <a:gd name="T43" fmla="*/ 478 h 1271"/>
                  <a:gd name="T44" fmla="*/ 722 w 1800"/>
                  <a:gd name="T45" fmla="*/ 389 h 1271"/>
                  <a:gd name="T46" fmla="*/ 753 w 1800"/>
                  <a:gd name="T47" fmla="*/ 460 h 1271"/>
                  <a:gd name="T48" fmla="*/ 785 w 1800"/>
                  <a:gd name="T49" fmla="*/ 426 h 1271"/>
                  <a:gd name="T50" fmla="*/ 817 w 1800"/>
                  <a:gd name="T51" fmla="*/ 413 h 1271"/>
                  <a:gd name="T52" fmla="*/ 848 w 1800"/>
                  <a:gd name="T53" fmla="*/ 413 h 1271"/>
                  <a:gd name="T54" fmla="*/ 880 w 1800"/>
                  <a:gd name="T55" fmla="*/ 407 h 1271"/>
                  <a:gd name="T56" fmla="*/ 911 w 1800"/>
                  <a:gd name="T57" fmla="*/ 466 h 1271"/>
                  <a:gd name="T58" fmla="*/ 943 w 1800"/>
                  <a:gd name="T59" fmla="*/ 425 h 1271"/>
                  <a:gd name="T60" fmla="*/ 974 w 1800"/>
                  <a:gd name="T61" fmla="*/ 421 h 1271"/>
                  <a:gd name="T62" fmla="*/ 1006 w 1800"/>
                  <a:gd name="T63" fmla="*/ 441 h 1271"/>
                  <a:gd name="T64" fmla="*/ 1038 w 1800"/>
                  <a:gd name="T65" fmla="*/ 438 h 1271"/>
                  <a:gd name="T66" fmla="*/ 1069 w 1800"/>
                  <a:gd name="T67" fmla="*/ 443 h 1271"/>
                  <a:gd name="T68" fmla="*/ 1101 w 1800"/>
                  <a:gd name="T69" fmla="*/ 424 h 1271"/>
                  <a:gd name="T70" fmla="*/ 1132 w 1800"/>
                  <a:gd name="T71" fmla="*/ 440 h 1271"/>
                  <a:gd name="T72" fmla="*/ 1164 w 1800"/>
                  <a:gd name="T73" fmla="*/ 439 h 1271"/>
                  <a:gd name="T74" fmla="*/ 1195 w 1800"/>
                  <a:gd name="T75" fmla="*/ 440 h 1271"/>
                  <a:gd name="T76" fmla="*/ 1227 w 1800"/>
                  <a:gd name="T77" fmla="*/ 443 h 1271"/>
                  <a:gd name="T78" fmla="*/ 1258 w 1800"/>
                  <a:gd name="T79" fmla="*/ 451 h 1271"/>
                  <a:gd name="T80" fmla="*/ 1290 w 1800"/>
                  <a:gd name="T81" fmla="*/ 446 h 1271"/>
                  <a:gd name="T82" fmla="*/ 1322 w 1800"/>
                  <a:gd name="T83" fmla="*/ 439 h 1271"/>
                  <a:gd name="T84" fmla="*/ 1353 w 1800"/>
                  <a:gd name="T85" fmla="*/ 439 h 1271"/>
                  <a:gd name="T86" fmla="*/ 1385 w 1800"/>
                  <a:gd name="T87" fmla="*/ 441 h 1271"/>
                  <a:gd name="T88" fmla="*/ 1416 w 1800"/>
                  <a:gd name="T89" fmla="*/ 444 h 1271"/>
                  <a:gd name="T90" fmla="*/ 1448 w 1800"/>
                  <a:gd name="T91" fmla="*/ 439 h 1271"/>
                  <a:gd name="T92" fmla="*/ 1479 w 1800"/>
                  <a:gd name="T93" fmla="*/ 442 h 1271"/>
                  <a:gd name="T94" fmla="*/ 1511 w 1800"/>
                  <a:gd name="T95" fmla="*/ 450 h 1271"/>
                  <a:gd name="T96" fmla="*/ 1543 w 1800"/>
                  <a:gd name="T97" fmla="*/ 439 h 1271"/>
                  <a:gd name="T98" fmla="*/ 1574 w 1800"/>
                  <a:gd name="T99" fmla="*/ 435 h 1271"/>
                  <a:gd name="T100" fmla="*/ 1606 w 1800"/>
                  <a:gd name="T101" fmla="*/ 440 h 1271"/>
                  <a:gd name="T102" fmla="*/ 1637 w 1800"/>
                  <a:gd name="T103" fmla="*/ 441 h 1271"/>
                  <a:gd name="T104" fmla="*/ 1669 w 1800"/>
                  <a:gd name="T105" fmla="*/ 441 h 1271"/>
                  <a:gd name="T106" fmla="*/ 1701 w 1800"/>
                  <a:gd name="T107" fmla="*/ 440 h 1271"/>
                  <a:gd name="T108" fmla="*/ 1732 w 1800"/>
                  <a:gd name="T109" fmla="*/ 442 h 1271"/>
                  <a:gd name="T110" fmla="*/ 1764 w 1800"/>
                  <a:gd name="T111" fmla="*/ 440 h 1271"/>
                  <a:gd name="T112" fmla="*/ 1795 w 1800"/>
                  <a:gd name="T113" fmla="*/ 443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00" h="1271">
                    <a:moveTo>
                      <a:pt x="0" y="442"/>
                    </a:moveTo>
                    <a:lnTo>
                      <a:pt x="5" y="441"/>
                    </a:lnTo>
                    <a:lnTo>
                      <a:pt x="9" y="439"/>
                    </a:lnTo>
                    <a:lnTo>
                      <a:pt x="14" y="440"/>
                    </a:lnTo>
                    <a:lnTo>
                      <a:pt x="18" y="443"/>
                    </a:lnTo>
                    <a:lnTo>
                      <a:pt x="23" y="441"/>
                    </a:lnTo>
                    <a:lnTo>
                      <a:pt x="27" y="440"/>
                    </a:lnTo>
                    <a:lnTo>
                      <a:pt x="32" y="440"/>
                    </a:lnTo>
                    <a:lnTo>
                      <a:pt x="36" y="441"/>
                    </a:lnTo>
                    <a:lnTo>
                      <a:pt x="41" y="442"/>
                    </a:lnTo>
                    <a:lnTo>
                      <a:pt x="45" y="439"/>
                    </a:lnTo>
                    <a:lnTo>
                      <a:pt x="50" y="441"/>
                    </a:lnTo>
                    <a:lnTo>
                      <a:pt x="54" y="439"/>
                    </a:lnTo>
                    <a:lnTo>
                      <a:pt x="59" y="442"/>
                    </a:lnTo>
                    <a:lnTo>
                      <a:pt x="63" y="442"/>
                    </a:lnTo>
                    <a:lnTo>
                      <a:pt x="68" y="440"/>
                    </a:lnTo>
                    <a:lnTo>
                      <a:pt x="72" y="439"/>
                    </a:lnTo>
                    <a:lnTo>
                      <a:pt x="77" y="442"/>
                    </a:lnTo>
                    <a:lnTo>
                      <a:pt x="81" y="441"/>
                    </a:lnTo>
                    <a:lnTo>
                      <a:pt x="86" y="440"/>
                    </a:lnTo>
                    <a:lnTo>
                      <a:pt x="90" y="440"/>
                    </a:lnTo>
                    <a:lnTo>
                      <a:pt x="95" y="441"/>
                    </a:lnTo>
                    <a:lnTo>
                      <a:pt x="99" y="441"/>
                    </a:lnTo>
                    <a:lnTo>
                      <a:pt x="104" y="441"/>
                    </a:lnTo>
                    <a:lnTo>
                      <a:pt x="108" y="440"/>
                    </a:lnTo>
                    <a:lnTo>
                      <a:pt x="113" y="441"/>
                    </a:lnTo>
                    <a:lnTo>
                      <a:pt x="117" y="441"/>
                    </a:lnTo>
                    <a:lnTo>
                      <a:pt x="122" y="441"/>
                    </a:lnTo>
                    <a:lnTo>
                      <a:pt x="126" y="440"/>
                    </a:lnTo>
                    <a:lnTo>
                      <a:pt x="131" y="441"/>
                    </a:lnTo>
                    <a:lnTo>
                      <a:pt x="135" y="439"/>
                    </a:lnTo>
                    <a:lnTo>
                      <a:pt x="140" y="441"/>
                    </a:lnTo>
                    <a:lnTo>
                      <a:pt x="144" y="441"/>
                    </a:lnTo>
                    <a:lnTo>
                      <a:pt x="149" y="440"/>
                    </a:lnTo>
                    <a:lnTo>
                      <a:pt x="153" y="440"/>
                    </a:lnTo>
                    <a:lnTo>
                      <a:pt x="158" y="440"/>
                    </a:lnTo>
                    <a:lnTo>
                      <a:pt x="162" y="442"/>
                    </a:lnTo>
                    <a:lnTo>
                      <a:pt x="167" y="440"/>
                    </a:lnTo>
                    <a:lnTo>
                      <a:pt x="172" y="440"/>
                    </a:lnTo>
                    <a:lnTo>
                      <a:pt x="176" y="441"/>
                    </a:lnTo>
                    <a:lnTo>
                      <a:pt x="180" y="441"/>
                    </a:lnTo>
                    <a:lnTo>
                      <a:pt x="185" y="440"/>
                    </a:lnTo>
                    <a:lnTo>
                      <a:pt x="189" y="441"/>
                    </a:lnTo>
                    <a:lnTo>
                      <a:pt x="194" y="441"/>
                    </a:lnTo>
                    <a:lnTo>
                      <a:pt x="199" y="441"/>
                    </a:lnTo>
                    <a:lnTo>
                      <a:pt x="203" y="440"/>
                    </a:lnTo>
                    <a:lnTo>
                      <a:pt x="207" y="440"/>
                    </a:lnTo>
                    <a:lnTo>
                      <a:pt x="212" y="441"/>
                    </a:lnTo>
                    <a:lnTo>
                      <a:pt x="217" y="444"/>
                    </a:lnTo>
                    <a:lnTo>
                      <a:pt x="221" y="433"/>
                    </a:lnTo>
                    <a:lnTo>
                      <a:pt x="226" y="443"/>
                    </a:lnTo>
                    <a:lnTo>
                      <a:pt x="230" y="458"/>
                    </a:lnTo>
                    <a:lnTo>
                      <a:pt x="235" y="401"/>
                    </a:lnTo>
                    <a:lnTo>
                      <a:pt x="239" y="485"/>
                    </a:lnTo>
                    <a:lnTo>
                      <a:pt x="244" y="408"/>
                    </a:lnTo>
                    <a:lnTo>
                      <a:pt x="248" y="464"/>
                    </a:lnTo>
                    <a:lnTo>
                      <a:pt x="253" y="425"/>
                    </a:lnTo>
                    <a:lnTo>
                      <a:pt x="257" y="436"/>
                    </a:lnTo>
                    <a:lnTo>
                      <a:pt x="262" y="457"/>
                    </a:lnTo>
                    <a:lnTo>
                      <a:pt x="266" y="449"/>
                    </a:lnTo>
                    <a:lnTo>
                      <a:pt x="271" y="393"/>
                    </a:lnTo>
                    <a:lnTo>
                      <a:pt x="275" y="491"/>
                    </a:lnTo>
                    <a:lnTo>
                      <a:pt x="280" y="415"/>
                    </a:lnTo>
                    <a:lnTo>
                      <a:pt x="284" y="464"/>
                    </a:lnTo>
                    <a:lnTo>
                      <a:pt x="289" y="408"/>
                    </a:lnTo>
                    <a:lnTo>
                      <a:pt x="293" y="458"/>
                    </a:lnTo>
                    <a:lnTo>
                      <a:pt x="298" y="447"/>
                    </a:lnTo>
                    <a:lnTo>
                      <a:pt x="302" y="448"/>
                    </a:lnTo>
                    <a:lnTo>
                      <a:pt x="307" y="411"/>
                    </a:lnTo>
                    <a:lnTo>
                      <a:pt x="311" y="450"/>
                    </a:lnTo>
                    <a:lnTo>
                      <a:pt x="316" y="464"/>
                    </a:lnTo>
                    <a:lnTo>
                      <a:pt x="320" y="426"/>
                    </a:lnTo>
                    <a:lnTo>
                      <a:pt x="325" y="432"/>
                    </a:lnTo>
                    <a:lnTo>
                      <a:pt x="329" y="442"/>
                    </a:lnTo>
                    <a:lnTo>
                      <a:pt x="334" y="450"/>
                    </a:lnTo>
                    <a:lnTo>
                      <a:pt x="338" y="451"/>
                    </a:lnTo>
                    <a:lnTo>
                      <a:pt x="343" y="417"/>
                    </a:lnTo>
                    <a:lnTo>
                      <a:pt x="347" y="431"/>
                    </a:lnTo>
                    <a:lnTo>
                      <a:pt x="352" y="478"/>
                    </a:lnTo>
                    <a:lnTo>
                      <a:pt x="356" y="443"/>
                    </a:lnTo>
                    <a:lnTo>
                      <a:pt x="361" y="380"/>
                    </a:lnTo>
                    <a:lnTo>
                      <a:pt x="365" y="484"/>
                    </a:lnTo>
                    <a:lnTo>
                      <a:pt x="370" y="471"/>
                    </a:lnTo>
                    <a:lnTo>
                      <a:pt x="374" y="384"/>
                    </a:lnTo>
                    <a:lnTo>
                      <a:pt x="379" y="472"/>
                    </a:lnTo>
                    <a:lnTo>
                      <a:pt x="383" y="414"/>
                    </a:lnTo>
                    <a:lnTo>
                      <a:pt x="388" y="463"/>
                    </a:lnTo>
                    <a:lnTo>
                      <a:pt x="392" y="436"/>
                    </a:lnTo>
                    <a:lnTo>
                      <a:pt x="397" y="492"/>
                    </a:lnTo>
                    <a:lnTo>
                      <a:pt x="401" y="442"/>
                    </a:lnTo>
                    <a:lnTo>
                      <a:pt x="406" y="8"/>
                    </a:lnTo>
                    <a:lnTo>
                      <a:pt x="411" y="1271"/>
                    </a:lnTo>
                    <a:lnTo>
                      <a:pt x="415" y="0"/>
                    </a:lnTo>
                    <a:lnTo>
                      <a:pt x="420" y="72"/>
                    </a:lnTo>
                    <a:lnTo>
                      <a:pt x="424" y="963"/>
                    </a:lnTo>
                    <a:lnTo>
                      <a:pt x="429" y="284"/>
                    </a:lnTo>
                    <a:lnTo>
                      <a:pt x="433" y="597"/>
                    </a:lnTo>
                    <a:lnTo>
                      <a:pt x="438" y="173"/>
                    </a:lnTo>
                    <a:lnTo>
                      <a:pt x="442" y="310"/>
                    </a:lnTo>
                    <a:lnTo>
                      <a:pt x="447" y="890"/>
                    </a:lnTo>
                    <a:lnTo>
                      <a:pt x="451" y="327"/>
                    </a:lnTo>
                    <a:lnTo>
                      <a:pt x="456" y="238"/>
                    </a:lnTo>
                    <a:lnTo>
                      <a:pt x="460" y="479"/>
                    </a:lnTo>
                    <a:lnTo>
                      <a:pt x="465" y="545"/>
                    </a:lnTo>
                    <a:lnTo>
                      <a:pt x="469" y="362"/>
                    </a:lnTo>
                    <a:lnTo>
                      <a:pt x="474" y="614"/>
                    </a:lnTo>
                    <a:lnTo>
                      <a:pt x="478" y="259"/>
                    </a:lnTo>
                    <a:lnTo>
                      <a:pt x="483" y="434"/>
                    </a:lnTo>
                    <a:lnTo>
                      <a:pt x="487" y="422"/>
                    </a:lnTo>
                    <a:lnTo>
                      <a:pt x="492" y="604"/>
                    </a:lnTo>
                    <a:lnTo>
                      <a:pt x="496" y="467"/>
                    </a:lnTo>
                    <a:lnTo>
                      <a:pt x="501" y="217"/>
                    </a:lnTo>
                    <a:lnTo>
                      <a:pt x="505" y="485"/>
                    </a:lnTo>
                    <a:lnTo>
                      <a:pt x="510" y="507"/>
                    </a:lnTo>
                    <a:lnTo>
                      <a:pt x="514" y="529"/>
                    </a:lnTo>
                    <a:lnTo>
                      <a:pt x="519" y="403"/>
                    </a:lnTo>
                    <a:lnTo>
                      <a:pt x="523" y="297"/>
                    </a:lnTo>
                    <a:lnTo>
                      <a:pt x="528" y="455"/>
                    </a:lnTo>
                    <a:lnTo>
                      <a:pt x="532" y="586"/>
                    </a:lnTo>
                    <a:lnTo>
                      <a:pt x="537" y="475"/>
                    </a:lnTo>
                    <a:lnTo>
                      <a:pt x="541" y="255"/>
                    </a:lnTo>
                    <a:lnTo>
                      <a:pt x="546" y="487"/>
                    </a:lnTo>
                    <a:lnTo>
                      <a:pt x="550" y="514"/>
                    </a:lnTo>
                    <a:lnTo>
                      <a:pt x="555" y="388"/>
                    </a:lnTo>
                    <a:lnTo>
                      <a:pt x="559" y="485"/>
                    </a:lnTo>
                    <a:lnTo>
                      <a:pt x="564" y="446"/>
                    </a:lnTo>
                    <a:lnTo>
                      <a:pt x="568" y="341"/>
                    </a:lnTo>
                    <a:lnTo>
                      <a:pt x="573" y="496"/>
                    </a:lnTo>
                    <a:lnTo>
                      <a:pt x="577" y="478"/>
                    </a:lnTo>
                    <a:lnTo>
                      <a:pt x="582" y="444"/>
                    </a:lnTo>
                    <a:lnTo>
                      <a:pt x="586" y="412"/>
                    </a:lnTo>
                    <a:lnTo>
                      <a:pt x="591" y="395"/>
                    </a:lnTo>
                    <a:lnTo>
                      <a:pt x="595" y="478"/>
                    </a:lnTo>
                    <a:lnTo>
                      <a:pt x="600" y="463"/>
                    </a:lnTo>
                    <a:lnTo>
                      <a:pt x="605" y="459"/>
                    </a:lnTo>
                    <a:lnTo>
                      <a:pt x="609" y="395"/>
                    </a:lnTo>
                    <a:lnTo>
                      <a:pt x="613" y="445"/>
                    </a:lnTo>
                    <a:lnTo>
                      <a:pt x="618" y="413"/>
                    </a:lnTo>
                    <a:lnTo>
                      <a:pt x="623" y="470"/>
                    </a:lnTo>
                    <a:lnTo>
                      <a:pt x="627" y="511"/>
                    </a:lnTo>
                    <a:lnTo>
                      <a:pt x="632" y="395"/>
                    </a:lnTo>
                    <a:lnTo>
                      <a:pt x="636" y="357"/>
                    </a:lnTo>
                    <a:lnTo>
                      <a:pt x="640" y="462"/>
                    </a:lnTo>
                    <a:lnTo>
                      <a:pt x="645" y="531"/>
                    </a:lnTo>
                    <a:lnTo>
                      <a:pt x="650" y="457"/>
                    </a:lnTo>
                    <a:lnTo>
                      <a:pt x="654" y="358"/>
                    </a:lnTo>
                    <a:lnTo>
                      <a:pt x="659" y="402"/>
                    </a:lnTo>
                    <a:lnTo>
                      <a:pt x="663" y="473"/>
                    </a:lnTo>
                    <a:lnTo>
                      <a:pt x="668" y="531"/>
                    </a:lnTo>
                    <a:lnTo>
                      <a:pt x="672" y="412"/>
                    </a:lnTo>
                    <a:lnTo>
                      <a:pt x="677" y="370"/>
                    </a:lnTo>
                    <a:lnTo>
                      <a:pt x="681" y="435"/>
                    </a:lnTo>
                    <a:lnTo>
                      <a:pt x="686" y="483"/>
                    </a:lnTo>
                    <a:lnTo>
                      <a:pt x="690" y="478"/>
                    </a:lnTo>
                    <a:lnTo>
                      <a:pt x="695" y="423"/>
                    </a:lnTo>
                    <a:lnTo>
                      <a:pt x="699" y="396"/>
                    </a:lnTo>
                    <a:lnTo>
                      <a:pt x="704" y="422"/>
                    </a:lnTo>
                    <a:lnTo>
                      <a:pt x="708" y="496"/>
                    </a:lnTo>
                    <a:lnTo>
                      <a:pt x="713" y="466"/>
                    </a:lnTo>
                    <a:lnTo>
                      <a:pt x="717" y="412"/>
                    </a:lnTo>
                    <a:lnTo>
                      <a:pt x="722" y="389"/>
                    </a:lnTo>
                    <a:lnTo>
                      <a:pt x="726" y="456"/>
                    </a:lnTo>
                    <a:lnTo>
                      <a:pt x="731" y="513"/>
                    </a:lnTo>
                    <a:lnTo>
                      <a:pt x="735" y="412"/>
                    </a:lnTo>
                    <a:lnTo>
                      <a:pt x="740" y="387"/>
                    </a:lnTo>
                    <a:lnTo>
                      <a:pt x="744" y="473"/>
                    </a:lnTo>
                    <a:lnTo>
                      <a:pt x="749" y="442"/>
                    </a:lnTo>
                    <a:lnTo>
                      <a:pt x="753" y="460"/>
                    </a:lnTo>
                    <a:lnTo>
                      <a:pt x="758" y="440"/>
                    </a:lnTo>
                    <a:lnTo>
                      <a:pt x="762" y="383"/>
                    </a:lnTo>
                    <a:lnTo>
                      <a:pt x="767" y="478"/>
                    </a:lnTo>
                    <a:lnTo>
                      <a:pt x="771" y="479"/>
                    </a:lnTo>
                    <a:lnTo>
                      <a:pt x="776" y="402"/>
                    </a:lnTo>
                    <a:lnTo>
                      <a:pt x="780" y="434"/>
                    </a:lnTo>
                    <a:lnTo>
                      <a:pt x="785" y="426"/>
                    </a:lnTo>
                    <a:lnTo>
                      <a:pt x="789" y="495"/>
                    </a:lnTo>
                    <a:lnTo>
                      <a:pt x="794" y="428"/>
                    </a:lnTo>
                    <a:lnTo>
                      <a:pt x="798" y="402"/>
                    </a:lnTo>
                    <a:lnTo>
                      <a:pt x="803" y="456"/>
                    </a:lnTo>
                    <a:lnTo>
                      <a:pt x="807" y="438"/>
                    </a:lnTo>
                    <a:lnTo>
                      <a:pt x="812" y="480"/>
                    </a:lnTo>
                    <a:lnTo>
                      <a:pt x="817" y="413"/>
                    </a:lnTo>
                    <a:lnTo>
                      <a:pt x="821" y="412"/>
                    </a:lnTo>
                    <a:lnTo>
                      <a:pt x="825" y="469"/>
                    </a:lnTo>
                    <a:lnTo>
                      <a:pt x="830" y="442"/>
                    </a:lnTo>
                    <a:lnTo>
                      <a:pt x="834" y="446"/>
                    </a:lnTo>
                    <a:lnTo>
                      <a:pt x="839" y="437"/>
                    </a:lnTo>
                    <a:lnTo>
                      <a:pt x="844" y="433"/>
                    </a:lnTo>
                    <a:lnTo>
                      <a:pt x="848" y="413"/>
                    </a:lnTo>
                    <a:lnTo>
                      <a:pt x="853" y="485"/>
                    </a:lnTo>
                    <a:lnTo>
                      <a:pt x="857" y="469"/>
                    </a:lnTo>
                    <a:lnTo>
                      <a:pt x="862" y="369"/>
                    </a:lnTo>
                    <a:lnTo>
                      <a:pt x="866" y="440"/>
                    </a:lnTo>
                    <a:lnTo>
                      <a:pt x="871" y="486"/>
                    </a:lnTo>
                    <a:lnTo>
                      <a:pt x="875" y="454"/>
                    </a:lnTo>
                    <a:lnTo>
                      <a:pt x="880" y="407"/>
                    </a:lnTo>
                    <a:lnTo>
                      <a:pt x="884" y="412"/>
                    </a:lnTo>
                    <a:lnTo>
                      <a:pt x="889" y="472"/>
                    </a:lnTo>
                    <a:lnTo>
                      <a:pt x="893" y="469"/>
                    </a:lnTo>
                    <a:lnTo>
                      <a:pt x="898" y="423"/>
                    </a:lnTo>
                    <a:lnTo>
                      <a:pt x="902" y="413"/>
                    </a:lnTo>
                    <a:lnTo>
                      <a:pt x="907" y="444"/>
                    </a:lnTo>
                    <a:lnTo>
                      <a:pt x="911" y="466"/>
                    </a:lnTo>
                    <a:lnTo>
                      <a:pt x="916" y="447"/>
                    </a:lnTo>
                    <a:lnTo>
                      <a:pt x="920" y="419"/>
                    </a:lnTo>
                    <a:lnTo>
                      <a:pt x="925" y="441"/>
                    </a:lnTo>
                    <a:lnTo>
                      <a:pt x="929" y="434"/>
                    </a:lnTo>
                    <a:lnTo>
                      <a:pt x="934" y="457"/>
                    </a:lnTo>
                    <a:lnTo>
                      <a:pt x="938" y="450"/>
                    </a:lnTo>
                    <a:lnTo>
                      <a:pt x="943" y="425"/>
                    </a:lnTo>
                    <a:lnTo>
                      <a:pt x="947" y="432"/>
                    </a:lnTo>
                    <a:lnTo>
                      <a:pt x="952" y="451"/>
                    </a:lnTo>
                    <a:lnTo>
                      <a:pt x="956" y="443"/>
                    </a:lnTo>
                    <a:lnTo>
                      <a:pt x="961" y="440"/>
                    </a:lnTo>
                    <a:lnTo>
                      <a:pt x="965" y="444"/>
                    </a:lnTo>
                    <a:lnTo>
                      <a:pt x="970" y="440"/>
                    </a:lnTo>
                    <a:lnTo>
                      <a:pt x="974" y="421"/>
                    </a:lnTo>
                    <a:lnTo>
                      <a:pt x="979" y="464"/>
                    </a:lnTo>
                    <a:lnTo>
                      <a:pt x="983" y="441"/>
                    </a:lnTo>
                    <a:lnTo>
                      <a:pt x="988" y="430"/>
                    </a:lnTo>
                    <a:lnTo>
                      <a:pt x="992" y="440"/>
                    </a:lnTo>
                    <a:lnTo>
                      <a:pt x="997" y="446"/>
                    </a:lnTo>
                    <a:lnTo>
                      <a:pt x="1001" y="437"/>
                    </a:lnTo>
                    <a:lnTo>
                      <a:pt x="1006" y="441"/>
                    </a:lnTo>
                    <a:lnTo>
                      <a:pt x="1010" y="449"/>
                    </a:lnTo>
                    <a:lnTo>
                      <a:pt x="1015" y="429"/>
                    </a:lnTo>
                    <a:lnTo>
                      <a:pt x="1019" y="444"/>
                    </a:lnTo>
                    <a:lnTo>
                      <a:pt x="1024" y="443"/>
                    </a:lnTo>
                    <a:lnTo>
                      <a:pt x="1028" y="440"/>
                    </a:lnTo>
                    <a:lnTo>
                      <a:pt x="1033" y="441"/>
                    </a:lnTo>
                    <a:lnTo>
                      <a:pt x="1038" y="438"/>
                    </a:lnTo>
                    <a:lnTo>
                      <a:pt x="1042" y="445"/>
                    </a:lnTo>
                    <a:lnTo>
                      <a:pt x="1046" y="439"/>
                    </a:lnTo>
                    <a:lnTo>
                      <a:pt x="1051" y="435"/>
                    </a:lnTo>
                    <a:lnTo>
                      <a:pt x="1056" y="448"/>
                    </a:lnTo>
                    <a:lnTo>
                      <a:pt x="1060" y="447"/>
                    </a:lnTo>
                    <a:lnTo>
                      <a:pt x="1065" y="424"/>
                    </a:lnTo>
                    <a:lnTo>
                      <a:pt x="1069" y="443"/>
                    </a:lnTo>
                    <a:lnTo>
                      <a:pt x="1074" y="453"/>
                    </a:lnTo>
                    <a:lnTo>
                      <a:pt x="1078" y="440"/>
                    </a:lnTo>
                    <a:lnTo>
                      <a:pt x="1083" y="430"/>
                    </a:lnTo>
                    <a:lnTo>
                      <a:pt x="1087" y="434"/>
                    </a:lnTo>
                    <a:lnTo>
                      <a:pt x="1092" y="457"/>
                    </a:lnTo>
                    <a:lnTo>
                      <a:pt x="1096" y="448"/>
                    </a:lnTo>
                    <a:lnTo>
                      <a:pt x="1101" y="424"/>
                    </a:lnTo>
                    <a:lnTo>
                      <a:pt x="1105" y="435"/>
                    </a:lnTo>
                    <a:lnTo>
                      <a:pt x="1110" y="454"/>
                    </a:lnTo>
                    <a:lnTo>
                      <a:pt x="1114" y="440"/>
                    </a:lnTo>
                    <a:lnTo>
                      <a:pt x="1119" y="441"/>
                    </a:lnTo>
                    <a:lnTo>
                      <a:pt x="1123" y="436"/>
                    </a:lnTo>
                    <a:lnTo>
                      <a:pt x="1128" y="438"/>
                    </a:lnTo>
                    <a:lnTo>
                      <a:pt x="1132" y="440"/>
                    </a:lnTo>
                    <a:lnTo>
                      <a:pt x="1137" y="453"/>
                    </a:lnTo>
                    <a:lnTo>
                      <a:pt x="1141" y="435"/>
                    </a:lnTo>
                    <a:lnTo>
                      <a:pt x="1146" y="438"/>
                    </a:lnTo>
                    <a:lnTo>
                      <a:pt x="1150" y="432"/>
                    </a:lnTo>
                    <a:lnTo>
                      <a:pt x="1155" y="454"/>
                    </a:lnTo>
                    <a:lnTo>
                      <a:pt x="1159" y="438"/>
                    </a:lnTo>
                    <a:lnTo>
                      <a:pt x="1164" y="439"/>
                    </a:lnTo>
                    <a:lnTo>
                      <a:pt x="1168" y="444"/>
                    </a:lnTo>
                    <a:lnTo>
                      <a:pt x="1173" y="429"/>
                    </a:lnTo>
                    <a:lnTo>
                      <a:pt x="1177" y="452"/>
                    </a:lnTo>
                    <a:lnTo>
                      <a:pt x="1182" y="441"/>
                    </a:lnTo>
                    <a:lnTo>
                      <a:pt x="1186" y="441"/>
                    </a:lnTo>
                    <a:lnTo>
                      <a:pt x="1191" y="435"/>
                    </a:lnTo>
                    <a:lnTo>
                      <a:pt x="1195" y="440"/>
                    </a:lnTo>
                    <a:lnTo>
                      <a:pt x="1200" y="443"/>
                    </a:lnTo>
                    <a:lnTo>
                      <a:pt x="1204" y="445"/>
                    </a:lnTo>
                    <a:lnTo>
                      <a:pt x="1209" y="437"/>
                    </a:lnTo>
                    <a:lnTo>
                      <a:pt x="1213" y="436"/>
                    </a:lnTo>
                    <a:lnTo>
                      <a:pt x="1218" y="444"/>
                    </a:lnTo>
                    <a:lnTo>
                      <a:pt x="1222" y="441"/>
                    </a:lnTo>
                    <a:lnTo>
                      <a:pt x="1227" y="443"/>
                    </a:lnTo>
                    <a:lnTo>
                      <a:pt x="1231" y="438"/>
                    </a:lnTo>
                    <a:lnTo>
                      <a:pt x="1236" y="436"/>
                    </a:lnTo>
                    <a:lnTo>
                      <a:pt x="1240" y="447"/>
                    </a:lnTo>
                    <a:lnTo>
                      <a:pt x="1245" y="444"/>
                    </a:lnTo>
                    <a:lnTo>
                      <a:pt x="1250" y="430"/>
                    </a:lnTo>
                    <a:lnTo>
                      <a:pt x="1254" y="443"/>
                    </a:lnTo>
                    <a:lnTo>
                      <a:pt x="1258" y="451"/>
                    </a:lnTo>
                    <a:lnTo>
                      <a:pt x="1263" y="436"/>
                    </a:lnTo>
                    <a:lnTo>
                      <a:pt x="1268" y="434"/>
                    </a:lnTo>
                    <a:lnTo>
                      <a:pt x="1272" y="443"/>
                    </a:lnTo>
                    <a:lnTo>
                      <a:pt x="1277" y="450"/>
                    </a:lnTo>
                    <a:lnTo>
                      <a:pt x="1281" y="434"/>
                    </a:lnTo>
                    <a:lnTo>
                      <a:pt x="1286" y="438"/>
                    </a:lnTo>
                    <a:lnTo>
                      <a:pt x="1290" y="446"/>
                    </a:lnTo>
                    <a:lnTo>
                      <a:pt x="1295" y="435"/>
                    </a:lnTo>
                    <a:lnTo>
                      <a:pt x="1299" y="443"/>
                    </a:lnTo>
                    <a:lnTo>
                      <a:pt x="1304" y="443"/>
                    </a:lnTo>
                    <a:lnTo>
                      <a:pt x="1308" y="438"/>
                    </a:lnTo>
                    <a:lnTo>
                      <a:pt x="1313" y="443"/>
                    </a:lnTo>
                    <a:lnTo>
                      <a:pt x="1317" y="438"/>
                    </a:lnTo>
                    <a:lnTo>
                      <a:pt x="1322" y="439"/>
                    </a:lnTo>
                    <a:lnTo>
                      <a:pt x="1326" y="444"/>
                    </a:lnTo>
                    <a:lnTo>
                      <a:pt x="1331" y="445"/>
                    </a:lnTo>
                    <a:lnTo>
                      <a:pt x="1335" y="434"/>
                    </a:lnTo>
                    <a:lnTo>
                      <a:pt x="1340" y="438"/>
                    </a:lnTo>
                    <a:lnTo>
                      <a:pt x="1344" y="443"/>
                    </a:lnTo>
                    <a:lnTo>
                      <a:pt x="1349" y="448"/>
                    </a:lnTo>
                    <a:lnTo>
                      <a:pt x="1353" y="439"/>
                    </a:lnTo>
                    <a:lnTo>
                      <a:pt x="1358" y="431"/>
                    </a:lnTo>
                    <a:lnTo>
                      <a:pt x="1362" y="443"/>
                    </a:lnTo>
                    <a:lnTo>
                      <a:pt x="1367" y="445"/>
                    </a:lnTo>
                    <a:lnTo>
                      <a:pt x="1371" y="444"/>
                    </a:lnTo>
                    <a:lnTo>
                      <a:pt x="1376" y="434"/>
                    </a:lnTo>
                    <a:lnTo>
                      <a:pt x="1380" y="441"/>
                    </a:lnTo>
                    <a:lnTo>
                      <a:pt x="1385" y="441"/>
                    </a:lnTo>
                    <a:lnTo>
                      <a:pt x="1389" y="442"/>
                    </a:lnTo>
                    <a:lnTo>
                      <a:pt x="1394" y="443"/>
                    </a:lnTo>
                    <a:lnTo>
                      <a:pt x="1398" y="441"/>
                    </a:lnTo>
                    <a:lnTo>
                      <a:pt x="1403" y="436"/>
                    </a:lnTo>
                    <a:lnTo>
                      <a:pt x="1407" y="442"/>
                    </a:lnTo>
                    <a:lnTo>
                      <a:pt x="1412" y="440"/>
                    </a:lnTo>
                    <a:lnTo>
                      <a:pt x="1416" y="444"/>
                    </a:lnTo>
                    <a:lnTo>
                      <a:pt x="1421" y="441"/>
                    </a:lnTo>
                    <a:lnTo>
                      <a:pt x="1425" y="435"/>
                    </a:lnTo>
                    <a:lnTo>
                      <a:pt x="1430" y="440"/>
                    </a:lnTo>
                    <a:lnTo>
                      <a:pt x="1434" y="447"/>
                    </a:lnTo>
                    <a:lnTo>
                      <a:pt x="1439" y="441"/>
                    </a:lnTo>
                    <a:lnTo>
                      <a:pt x="1443" y="437"/>
                    </a:lnTo>
                    <a:lnTo>
                      <a:pt x="1448" y="439"/>
                    </a:lnTo>
                    <a:lnTo>
                      <a:pt x="1452" y="445"/>
                    </a:lnTo>
                    <a:lnTo>
                      <a:pt x="1457" y="440"/>
                    </a:lnTo>
                    <a:lnTo>
                      <a:pt x="1461" y="438"/>
                    </a:lnTo>
                    <a:lnTo>
                      <a:pt x="1466" y="445"/>
                    </a:lnTo>
                    <a:lnTo>
                      <a:pt x="1471" y="439"/>
                    </a:lnTo>
                    <a:lnTo>
                      <a:pt x="1475" y="439"/>
                    </a:lnTo>
                    <a:lnTo>
                      <a:pt x="1479" y="442"/>
                    </a:lnTo>
                    <a:lnTo>
                      <a:pt x="1484" y="443"/>
                    </a:lnTo>
                    <a:lnTo>
                      <a:pt x="1489" y="438"/>
                    </a:lnTo>
                    <a:lnTo>
                      <a:pt x="1493" y="441"/>
                    </a:lnTo>
                    <a:lnTo>
                      <a:pt x="1498" y="446"/>
                    </a:lnTo>
                    <a:lnTo>
                      <a:pt x="1502" y="433"/>
                    </a:lnTo>
                    <a:lnTo>
                      <a:pt x="1507" y="441"/>
                    </a:lnTo>
                    <a:lnTo>
                      <a:pt x="1511" y="450"/>
                    </a:lnTo>
                    <a:lnTo>
                      <a:pt x="1516" y="435"/>
                    </a:lnTo>
                    <a:lnTo>
                      <a:pt x="1520" y="439"/>
                    </a:lnTo>
                    <a:lnTo>
                      <a:pt x="1525" y="440"/>
                    </a:lnTo>
                    <a:lnTo>
                      <a:pt x="1529" y="445"/>
                    </a:lnTo>
                    <a:lnTo>
                      <a:pt x="1534" y="439"/>
                    </a:lnTo>
                    <a:lnTo>
                      <a:pt x="1538" y="440"/>
                    </a:lnTo>
                    <a:lnTo>
                      <a:pt x="1543" y="439"/>
                    </a:lnTo>
                    <a:lnTo>
                      <a:pt x="1547" y="440"/>
                    </a:lnTo>
                    <a:lnTo>
                      <a:pt x="1552" y="442"/>
                    </a:lnTo>
                    <a:lnTo>
                      <a:pt x="1556" y="446"/>
                    </a:lnTo>
                    <a:lnTo>
                      <a:pt x="1561" y="431"/>
                    </a:lnTo>
                    <a:lnTo>
                      <a:pt x="1565" y="443"/>
                    </a:lnTo>
                    <a:lnTo>
                      <a:pt x="1570" y="446"/>
                    </a:lnTo>
                    <a:lnTo>
                      <a:pt x="1574" y="435"/>
                    </a:lnTo>
                    <a:lnTo>
                      <a:pt x="1579" y="444"/>
                    </a:lnTo>
                    <a:lnTo>
                      <a:pt x="1583" y="439"/>
                    </a:lnTo>
                    <a:lnTo>
                      <a:pt x="1588" y="441"/>
                    </a:lnTo>
                    <a:lnTo>
                      <a:pt x="1592" y="440"/>
                    </a:lnTo>
                    <a:lnTo>
                      <a:pt x="1597" y="443"/>
                    </a:lnTo>
                    <a:lnTo>
                      <a:pt x="1601" y="440"/>
                    </a:lnTo>
                    <a:lnTo>
                      <a:pt x="1606" y="440"/>
                    </a:lnTo>
                    <a:lnTo>
                      <a:pt x="1610" y="443"/>
                    </a:lnTo>
                    <a:lnTo>
                      <a:pt x="1615" y="436"/>
                    </a:lnTo>
                    <a:lnTo>
                      <a:pt x="1619" y="443"/>
                    </a:lnTo>
                    <a:lnTo>
                      <a:pt x="1624" y="444"/>
                    </a:lnTo>
                    <a:lnTo>
                      <a:pt x="1628" y="440"/>
                    </a:lnTo>
                    <a:lnTo>
                      <a:pt x="1633" y="435"/>
                    </a:lnTo>
                    <a:lnTo>
                      <a:pt x="1637" y="441"/>
                    </a:lnTo>
                    <a:lnTo>
                      <a:pt x="1642" y="448"/>
                    </a:lnTo>
                    <a:lnTo>
                      <a:pt x="1646" y="437"/>
                    </a:lnTo>
                    <a:lnTo>
                      <a:pt x="1651" y="436"/>
                    </a:lnTo>
                    <a:lnTo>
                      <a:pt x="1655" y="446"/>
                    </a:lnTo>
                    <a:lnTo>
                      <a:pt x="1660" y="438"/>
                    </a:lnTo>
                    <a:lnTo>
                      <a:pt x="1664" y="441"/>
                    </a:lnTo>
                    <a:lnTo>
                      <a:pt x="1669" y="441"/>
                    </a:lnTo>
                    <a:lnTo>
                      <a:pt x="1673" y="442"/>
                    </a:lnTo>
                    <a:lnTo>
                      <a:pt x="1678" y="437"/>
                    </a:lnTo>
                    <a:lnTo>
                      <a:pt x="1683" y="444"/>
                    </a:lnTo>
                    <a:lnTo>
                      <a:pt x="1687" y="437"/>
                    </a:lnTo>
                    <a:lnTo>
                      <a:pt x="1691" y="443"/>
                    </a:lnTo>
                    <a:lnTo>
                      <a:pt x="1696" y="440"/>
                    </a:lnTo>
                    <a:lnTo>
                      <a:pt x="1701" y="440"/>
                    </a:lnTo>
                    <a:lnTo>
                      <a:pt x="1705" y="443"/>
                    </a:lnTo>
                    <a:lnTo>
                      <a:pt x="1710" y="437"/>
                    </a:lnTo>
                    <a:lnTo>
                      <a:pt x="1714" y="440"/>
                    </a:lnTo>
                    <a:lnTo>
                      <a:pt x="1719" y="446"/>
                    </a:lnTo>
                    <a:lnTo>
                      <a:pt x="1723" y="440"/>
                    </a:lnTo>
                    <a:lnTo>
                      <a:pt x="1728" y="436"/>
                    </a:lnTo>
                    <a:lnTo>
                      <a:pt x="1732" y="442"/>
                    </a:lnTo>
                    <a:lnTo>
                      <a:pt x="1737" y="442"/>
                    </a:lnTo>
                    <a:lnTo>
                      <a:pt x="1741" y="442"/>
                    </a:lnTo>
                    <a:lnTo>
                      <a:pt x="1746" y="437"/>
                    </a:lnTo>
                    <a:lnTo>
                      <a:pt x="1750" y="442"/>
                    </a:lnTo>
                    <a:lnTo>
                      <a:pt x="1755" y="443"/>
                    </a:lnTo>
                    <a:lnTo>
                      <a:pt x="1759" y="438"/>
                    </a:lnTo>
                    <a:lnTo>
                      <a:pt x="1764" y="440"/>
                    </a:lnTo>
                    <a:lnTo>
                      <a:pt x="1768" y="442"/>
                    </a:lnTo>
                    <a:lnTo>
                      <a:pt x="1773" y="441"/>
                    </a:lnTo>
                    <a:lnTo>
                      <a:pt x="1777" y="442"/>
                    </a:lnTo>
                    <a:lnTo>
                      <a:pt x="1782" y="438"/>
                    </a:lnTo>
                    <a:lnTo>
                      <a:pt x="1786" y="438"/>
                    </a:lnTo>
                    <a:lnTo>
                      <a:pt x="1791" y="445"/>
                    </a:lnTo>
                    <a:lnTo>
                      <a:pt x="1795" y="443"/>
                    </a:lnTo>
                    <a:lnTo>
                      <a:pt x="1800" y="438"/>
                    </a:lnTo>
                  </a:path>
                </a:pathLst>
              </a:custGeom>
              <a:noFill/>
              <a:ln w="4763"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65" name="Group 164"/>
            <p:cNvGrpSpPr>
              <a:grpSpLocks noChangeAspect="1"/>
            </p:cNvGrpSpPr>
            <p:nvPr/>
          </p:nvGrpSpPr>
          <p:grpSpPr>
            <a:xfrm>
              <a:off x="8662185" y="2787114"/>
              <a:ext cx="1282919" cy="914400"/>
              <a:chOff x="4268938" y="2773363"/>
              <a:chExt cx="3327250" cy="2371497"/>
            </a:xfrm>
          </p:grpSpPr>
          <p:sp>
            <p:nvSpPr>
              <p:cNvPr id="193" name="Line 8">
                <a:extLst>
                  <a:ext uri="{FF2B5EF4-FFF2-40B4-BE49-F238E27FC236}">
                    <a16:creationId xmlns:a16="http://schemas.microsoft.com/office/drawing/2014/main" id="{B23E3468-3DD7-494D-942F-39B477E64914}"/>
                  </a:ext>
                </a:extLst>
              </p:cNvPr>
              <p:cNvSpPr>
                <a:spLocks noChangeShapeType="1"/>
              </p:cNvSpPr>
              <p:nvPr/>
            </p:nvSpPr>
            <p:spPr bwMode="auto">
              <a:xfrm flipV="1">
                <a:off x="4730751" y="5059363"/>
                <a:ext cx="0" cy="26987"/>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94" name="Line 17">
                <a:extLst>
                  <a:ext uri="{FF2B5EF4-FFF2-40B4-BE49-F238E27FC236}">
                    <a16:creationId xmlns:a16="http://schemas.microsoft.com/office/drawing/2014/main" id="{A3D65E24-359A-41D7-A93C-C8D9EA66435E}"/>
                  </a:ext>
                </a:extLst>
              </p:cNvPr>
              <p:cNvSpPr>
                <a:spLocks noChangeShapeType="1"/>
              </p:cNvSpPr>
              <p:nvPr/>
            </p:nvSpPr>
            <p:spPr bwMode="auto">
              <a:xfrm>
                <a:off x="4730751" y="2822575"/>
                <a:ext cx="0" cy="28575"/>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95" name="Line 35">
                <a:extLst>
                  <a:ext uri="{FF2B5EF4-FFF2-40B4-BE49-F238E27FC236}">
                    <a16:creationId xmlns:a16="http://schemas.microsoft.com/office/drawing/2014/main" id="{B8447582-D872-4A6F-B718-E49BE4E13843}"/>
                  </a:ext>
                </a:extLst>
              </p:cNvPr>
              <p:cNvSpPr>
                <a:spLocks noChangeShapeType="1"/>
              </p:cNvSpPr>
              <p:nvPr/>
            </p:nvSpPr>
            <p:spPr bwMode="auto">
              <a:xfrm flipV="1">
                <a:off x="4730751" y="2822575"/>
                <a:ext cx="0" cy="2263775"/>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96" name="Line 37">
                <a:extLst>
                  <a:ext uri="{FF2B5EF4-FFF2-40B4-BE49-F238E27FC236}">
                    <a16:creationId xmlns:a16="http://schemas.microsoft.com/office/drawing/2014/main" id="{3189979B-6380-4B10-B557-8949F8793818}"/>
                  </a:ext>
                </a:extLst>
              </p:cNvPr>
              <p:cNvSpPr>
                <a:spLocks noChangeShapeType="1"/>
              </p:cNvSpPr>
              <p:nvPr/>
            </p:nvSpPr>
            <p:spPr bwMode="auto">
              <a:xfrm>
                <a:off x="4730751" y="5086350"/>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97" name="Line 38">
                <a:extLst>
                  <a:ext uri="{FF2B5EF4-FFF2-40B4-BE49-F238E27FC236}">
                    <a16:creationId xmlns:a16="http://schemas.microsoft.com/office/drawing/2014/main" id="{66C06E4B-DFCF-4590-ADA2-2387F37F76D4}"/>
                  </a:ext>
                </a:extLst>
              </p:cNvPr>
              <p:cNvSpPr>
                <a:spLocks noChangeShapeType="1"/>
              </p:cNvSpPr>
              <p:nvPr/>
            </p:nvSpPr>
            <p:spPr bwMode="auto">
              <a:xfrm>
                <a:off x="4730751" y="4803775"/>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98" name="Line 39">
                <a:extLst>
                  <a:ext uri="{FF2B5EF4-FFF2-40B4-BE49-F238E27FC236}">
                    <a16:creationId xmlns:a16="http://schemas.microsoft.com/office/drawing/2014/main" id="{570B176F-E33F-4131-A07F-38B5A24D8C7E}"/>
                  </a:ext>
                </a:extLst>
              </p:cNvPr>
              <p:cNvSpPr>
                <a:spLocks noChangeShapeType="1"/>
              </p:cNvSpPr>
              <p:nvPr/>
            </p:nvSpPr>
            <p:spPr bwMode="auto">
              <a:xfrm>
                <a:off x="4730751" y="4521200"/>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99" name="Line 40">
                <a:extLst>
                  <a:ext uri="{FF2B5EF4-FFF2-40B4-BE49-F238E27FC236}">
                    <a16:creationId xmlns:a16="http://schemas.microsoft.com/office/drawing/2014/main" id="{32661D06-2BCD-4E3B-AB8C-1260F6AF3FBD}"/>
                  </a:ext>
                </a:extLst>
              </p:cNvPr>
              <p:cNvSpPr>
                <a:spLocks noChangeShapeType="1"/>
              </p:cNvSpPr>
              <p:nvPr/>
            </p:nvSpPr>
            <p:spPr bwMode="auto">
              <a:xfrm>
                <a:off x="4730751" y="4238625"/>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00" name="Line 41">
                <a:extLst>
                  <a:ext uri="{FF2B5EF4-FFF2-40B4-BE49-F238E27FC236}">
                    <a16:creationId xmlns:a16="http://schemas.microsoft.com/office/drawing/2014/main" id="{33AFC7A1-D760-42AB-8EBC-759AC840DD97}"/>
                  </a:ext>
                </a:extLst>
              </p:cNvPr>
              <p:cNvSpPr>
                <a:spLocks noChangeShapeType="1"/>
              </p:cNvSpPr>
              <p:nvPr/>
            </p:nvSpPr>
            <p:spPr bwMode="auto">
              <a:xfrm>
                <a:off x="4730751" y="3954463"/>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01" name="Line 42">
                <a:extLst>
                  <a:ext uri="{FF2B5EF4-FFF2-40B4-BE49-F238E27FC236}">
                    <a16:creationId xmlns:a16="http://schemas.microsoft.com/office/drawing/2014/main" id="{6A1F8FBA-44AA-4757-A696-3446A022E064}"/>
                  </a:ext>
                </a:extLst>
              </p:cNvPr>
              <p:cNvSpPr>
                <a:spLocks noChangeShapeType="1"/>
              </p:cNvSpPr>
              <p:nvPr/>
            </p:nvSpPr>
            <p:spPr bwMode="auto">
              <a:xfrm>
                <a:off x="4730751" y="3671888"/>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02" name="Line 43">
                <a:extLst>
                  <a:ext uri="{FF2B5EF4-FFF2-40B4-BE49-F238E27FC236}">
                    <a16:creationId xmlns:a16="http://schemas.microsoft.com/office/drawing/2014/main" id="{6BBE3755-0179-4CC6-B104-A0A9ED108B79}"/>
                  </a:ext>
                </a:extLst>
              </p:cNvPr>
              <p:cNvSpPr>
                <a:spLocks noChangeShapeType="1"/>
              </p:cNvSpPr>
              <p:nvPr/>
            </p:nvSpPr>
            <p:spPr bwMode="auto">
              <a:xfrm>
                <a:off x="4730751" y="3389313"/>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03" name="Line 44">
                <a:extLst>
                  <a:ext uri="{FF2B5EF4-FFF2-40B4-BE49-F238E27FC236}">
                    <a16:creationId xmlns:a16="http://schemas.microsoft.com/office/drawing/2014/main" id="{86F431B4-1D57-4899-AEED-C0E12A7A00AB}"/>
                  </a:ext>
                </a:extLst>
              </p:cNvPr>
              <p:cNvSpPr>
                <a:spLocks noChangeShapeType="1"/>
              </p:cNvSpPr>
              <p:nvPr/>
            </p:nvSpPr>
            <p:spPr bwMode="auto">
              <a:xfrm>
                <a:off x="4730751" y="3105150"/>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04" name="Line 45">
                <a:extLst>
                  <a:ext uri="{FF2B5EF4-FFF2-40B4-BE49-F238E27FC236}">
                    <a16:creationId xmlns:a16="http://schemas.microsoft.com/office/drawing/2014/main" id="{78A7D468-F5DF-41F7-8CC1-EC091A1D0D8C}"/>
                  </a:ext>
                </a:extLst>
              </p:cNvPr>
              <p:cNvSpPr>
                <a:spLocks noChangeShapeType="1"/>
              </p:cNvSpPr>
              <p:nvPr/>
            </p:nvSpPr>
            <p:spPr bwMode="auto">
              <a:xfrm>
                <a:off x="4730751" y="2822575"/>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05" name="Rectangle 55">
                <a:extLst>
                  <a:ext uri="{FF2B5EF4-FFF2-40B4-BE49-F238E27FC236}">
                    <a16:creationId xmlns:a16="http://schemas.microsoft.com/office/drawing/2014/main" id="{CC78CE5D-B1C8-4C38-A239-A0147E268830}"/>
                  </a:ext>
                </a:extLst>
              </p:cNvPr>
              <p:cNvSpPr>
                <a:spLocks noChangeArrowheads="1"/>
              </p:cNvSpPr>
              <p:nvPr/>
            </p:nvSpPr>
            <p:spPr bwMode="auto">
              <a:xfrm>
                <a:off x="4268938" y="5037138"/>
                <a:ext cx="17953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06" name="Rectangle 56">
                <a:extLst>
                  <a:ext uri="{FF2B5EF4-FFF2-40B4-BE49-F238E27FC236}">
                    <a16:creationId xmlns:a16="http://schemas.microsoft.com/office/drawing/2014/main" id="{5946ED22-F04C-47CA-858D-DAEDA8A71542}"/>
                  </a:ext>
                </a:extLst>
              </p:cNvPr>
              <p:cNvSpPr>
                <a:spLocks noChangeArrowheads="1"/>
              </p:cNvSpPr>
              <p:nvPr/>
            </p:nvSpPr>
            <p:spPr bwMode="auto">
              <a:xfrm>
                <a:off x="4268938" y="4752975"/>
                <a:ext cx="17953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-150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07" name="Rectangle 57">
                <a:extLst>
                  <a:ext uri="{FF2B5EF4-FFF2-40B4-BE49-F238E27FC236}">
                    <a16:creationId xmlns:a16="http://schemas.microsoft.com/office/drawing/2014/main" id="{91373A8C-7C2C-43E8-9BE3-DEF04AE485CC}"/>
                  </a:ext>
                </a:extLst>
              </p:cNvPr>
              <p:cNvSpPr>
                <a:spLocks noChangeArrowheads="1"/>
              </p:cNvSpPr>
              <p:nvPr/>
            </p:nvSpPr>
            <p:spPr bwMode="auto">
              <a:xfrm>
                <a:off x="4268938" y="4471988"/>
                <a:ext cx="17953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08" name="Rectangle 58">
                <a:extLst>
                  <a:ext uri="{FF2B5EF4-FFF2-40B4-BE49-F238E27FC236}">
                    <a16:creationId xmlns:a16="http://schemas.microsoft.com/office/drawing/2014/main" id="{9C65B3F8-BA78-47E5-8CFE-D94AFF57E2FF}"/>
                  </a:ext>
                </a:extLst>
              </p:cNvPr>
              <p:cNvSpPr>
                <a:spLocks noChangeArrowheads="1"/>
              </p:cNvSpPr>
              <p:nvPr/>
            </p:nvSpPr>
            <p:spPr bwMode="auto">
              <a:xfrm>
                <a:off x="4319738" y="4187825"/>
                <a:ext cx="12984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-50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09" name="Rectangle 59">
                <a:extLst>
                  <a:ext uri="{FF2B5EF4-FFF2-40B4-BE49-F238E27FC236}">
                    <a16:creationId xmlns:a16="http://schemas.microsoft.com/office/drawing/2014/main" id="{1F5D7959-31E5-492C-990D-19211F7DAD48}"/>
                  </a:ext>
                </a:extLst>
              </p:cNvPr>
              <p:cNvSpPr>
                <a:spLocks noChangeArrowheads="1"/>
              </p:cNvSpPr>
              <p:nvPr/>
            </p:nvSpPr>
            <p:spPr bwMode="auto">
              <a:xfrm>
                <a:off x="4397526" y="3906838"/>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10" name="Rectangle 60">
                <a:extLst>
                  <a:ext uri="{FF2B5EF4-FFF2-40B4-BE49-F238E27FC236}">
                    <a16:creationId xmlns:a16="http://schemas.microsoft.com/office/drawing/2014/main" id="{306E1BAA-70D5-41EC-BD1F-A8969F14AE5C}"/>
                  </a:ext>
                </a:extLst>
              </p:cNvPr>
              <p:cNvSpPr>
                <a:spLocks noChangeArrowheads="1"/>
              </p:cNvSpPr>
              <p:nvPr/>
            </p:nvSpPr>
            <p:spPr bwMode="auto">
              <a:xfrm>
                <a:off x="4348313" y="3622675"/>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50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11" name="Rectangle 61">
                <a:extLst>
                  <a:ext uri="{FF2B5EF4-FFF2-40B4-BE49-F238E27FC236}">
                    <a16:creationId xmlns:a16="http://schemas.microsoft.com/office/drawing/2014/main" id="{495487F0-50BC-49F8-BC0F-971370A8A313}"/>
                  </a:ext>
                </a:extLst>
              </p:cNvPr>
              <p:cNvSpPr>
                <a:spLocks noChangeArrowheads="1"/>
              </p:cNvSpPr>
              <p:nvPr/>
            </p:nvSpPr>
            <p:spPr bwMode="auto">
              <a:xfrm>
                <a:off x="4299101" y="3338513"/>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12" name="Rectangle 62">
                <a:extLst>
                  <a:ext uri="{FF2B5EF4-FFF2-40B4-BE49-F238E27FC236}">
                    <a16:creationId xmlns:a16="http://schemas.microsoft.com/office/drawing/2014/main" id="{26CC9B85-A0B9-49D8-9269-E06B756AE3FC}"/>
                  </a:ext>
                </a:extLst>
              </p:cNvPr>
              <p:cNvSpPr>
                <a:spLocks noChangeArrowheads="1"/>
              </p:cNvSpPr>
              <p:nvPr/>
            </p:nvSpPr>
            <p:spPr bwMode="auto">
              <a:xfrm>
                <a:off x="4299101" y="3057525"/>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150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13" name="Rectangle 63">
                <a:extLst>
                  <a:ext uri="{FF2B5EF4-FFF2-40B4-BE49-F238E27FC236}">
                    <a16:creationId xmlns:a16="http://schemas.microsoft.com/office/drawing/2014/main" id="{837A5030-DAEF-4446-B673-E771D110B3AC}"/>
                  </a:ext>
                </a:extLst>
              </p:cNvPr>
              <p:cNvSpPr>
                <a:spLocks noChangeArrowheads="1"/>
              </p:cNvSpPr>
              <p:nvPr/>
            </p:nvSpPr>
            <p:spPr bwMode="auto">
              <a:xfrm>
                <a:off x="4299101" y="2773363"/>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262626"/>
                    </a:solidFill>
                    <a:effectLst/>
                    <a:latin typeface="Arial" panose="020B0604020202020204" pitchFamily="34" charset="0"/>
                  </a:rPr>
                  <a:t>200</a:t>
                </a:r>
                <a:endParaRPr kumimoji="0" lang="en-US" altLang="en-US" sz="700" b="0" i="0" u="none" strike="noStrike" cap="none" normalizeH="0" baseline="0" dirty="0">
                  <a:ln>
                    <a:noFill/>
                  </a:ln>
                  <a:solidFill>
                    <a:schemeClr val="tx1"/>
                  </a:solidFill>
                  <a:effectLst/>
                  <a:latin typeface="Arial" panose="020B0604020202020204" pitchFamily="34" charset="0"/>
                </a:endParaRPr>
              </a:p>
            </p:txBody>
          </p:sp>
          <p:sp>
            <p:nvSpPr>
              <p:cNvPr id="214" name="Freeform 64">
                <a:extLst>
                  <a:ext uri="{FF2B5EF4-FFF2-40B4-BE49-F238E27FC236}">
                    <a16:creationId xmlns:a16="http://schemas.microsoft.com/office/drawing/2014/main" id="{494782E3-1F42-4CB5-9E28-7A4F716C98FB}"/>
                  </a:ext>
                </a:extLst>
              </p:cNvPr>
              <p:cNvSpPr>
                <a:spLocks/>
              </p:cNvSpPr>
              <p:nvPr/>
            </p:nvSpPr>
            <p:spPr bwMode="auto">
              <a:xfrm>
                <a:off x="4738688" y="3009900"/>
                <a:ext cx="2857500" cy="2070100"/>
              </a:xfrm>
              <a:custGeom>
                <a:avLst/>
                <a:gdLst>
                  <a:gd name="T0" fmla="*/ 27 w 1800"/>
                  <a:gd name="T1" fmla="*/ 594 h 1304"/>
                  <a:gd name="T2" fmla="*/ 59 w 1800"/>
                  <a:gd name="T3" fmla="*/ 600 h 1304"/>
                  <a:gd name="T4" fmla="*/ 90 w 1800"/>
                  <a:gd name="T5" fmla="*/ 594 h 1304"/>
                  <a:gd name="T6" fmla="*/ 122 w 1800"/>
                  <a:gd name="T7" fmla="*/ 588 h 1304"/>
                  <a:gd name="T8" fmla="*/ 153 w 1800"/>
                  <a:gd name="T9" fmla="*/ 594 h 1304"/>
                  <a:gd name="T10" fmla="*/ 185 w 1800"/>
                  <a:gd name="T11" fmla="*/ 595 h 1304"/>
                  <a:gd name="T12" fmla="*/ 217 w 1800"/>
                  <a:gd name="T13" fmla="*/ 576 h 1304"/>
                  <a:gd name="T14" fmla="*/ 248 w 1800"/>
                  <a:gd name="T15" fmla="*/ 569 h 1304"/>
                  <a:gd name="T16" fmla="*/ 280 w 1800"/>
                  <a:gd name="T17" fmla="*/ 551 h 1304"/>
                  <a:gd name="T18" fmla="*/ 311 w 1800"/>
                  <a:gd name="T19" fmla="*/ 583 h 1304"/>
                  <a:gd name="T20" fmla="*/ 343 w 1800"/>
                  <a:gd name="T21" fmla="*/ 630 h 1304"/>
                  <a:gd name="T22" fmla="*/ 374 w 1800"/>
                  <a:gd name="T23" fmla="*/ 581 h 1304"/>
                  <a:gd name="T24" fmla="*/ 406 w 1800"/>
                  <a:gd name="T25" fmla="*/ 68 h 1304"/>
                  <a:gd name="T26" fmla="*/ 438 w 1800"/>
                  <a:gd name="T27" fmla="*/ 817 h 1304"/>
                  <a:gd name="T28" fmla="*/ 469 w 1800"/>
                  <a:gd name="T29" fmla="*/ 480 h 1304"/>
                  <a:gd name="T30" fmla="*/ 501 w 1800"/>
                  <a:gd name="T31" fmla="*/ 718 h 1304"/>
                  <a:gd name="T32" fmla="*/ 532 w 1800"/>
                  <a:gd name="T33" fmla="*/ 565 h 1304"/>
                  <a:gd name="T34" fmla="*/ 564 w 1800"/>
                  <a:gd name="T35" fmla="*/ 652 h 1304"/>
                  <a:gd name="T36" fmla="*/ 595 w 1800"/>
                  <a:gd name="T37" fmla="*/ 631 h 1304"/>
                  <a:gd name="T38" fmla="*/ 627 w 1800"/>
                  <a:gd name="T39" fmla="*/ 601 h 1304"/>
                  <a:gd name="T40" fmla="*/ 659 w 1800"/>
                  <a:gd name="T41" fmla="*/ 560 h 1304"/>
                  <a:gd name="T42" fmla="*/ 690 w 1800"/>
                  <a:gd name="T43" fmla="*/ 633 h 1304"/>
                  <a:gd name="T44" fmla="*/ 722 w 1800"/>
                  <a:gd name="T45" fmla="*/ 599 h 1304"/>
                  <a:gd name="T46" fmla="*/ 753 w 1800"/>
                  <a:gd name="T47" fmla="*/ 550 h 1304"/>
                  <a:gd name="T48" fmla="*/ 785 w 1800"/>
                  <a:gd name="T49" fmla="*/ 614 h 1304"/>
                  <a:gd name="T50" fmla="*/ 817 w 1800"/>
                  <a:gd name="T51" fmla="*/ 618 h 1304"/>
                  <a:gd name="T52" fmla="*/ 848 w 1800"/>
                  <a:gd name="T53" fmla="*/ 589 h 1304"/>
                  <a:gd name="T54" fmla="*/ 880 w 1800"/>
                  <a:gd name="T55" fmla="*/ 594 h 1304"/>
                  <a:gd name="T56" fmla="*/ 911 w 1800"/>
                  <a:gd name="T57" fmla="*/ 612 h 1304"/>
                  <a:gd name="T58" fmla="*/ 943 w 1800"/>
                  <a:gd name="T59" fmla="*/ 588 h 1304"/>
                  <a:gd name="T60" fmla="*/ 974 w 1800"/>
                  <a:gd name="T61" fmla="*/ 601 h 1304"/>
                  <a:gd name="T62" fmla="*/ 1006 w 1800"/>
                  <a:gd name="T63" fmla="*/ 602 h 1304"/>
                  <a:gd name="T64" fmla="*/ 1038 w 1800"/>
                  <a:gd name="T65" fmla="*/ 594 h 1304"/>
                  <a:gd name="T66" fmla="*/ 1069 w 1800"/>
                  <a:gd name="T67" fmla="*/ 600 h 1304"/>
                  <a:gd name="T68" fmla="*/ 1101 w 1800"/>
                  <a:gd name="T69" fmla="*/ 604 h 1304"/>
                  <a:gd name="T70" fmla="*/ 1132 w 1800"/>
                  <a:gd name="T71" fmla="*/ 578 h 1304"/>
                  <a:gd name="T72" fmla="*/ 1164 w 1800"/>
                  <a:gd name="T73" fmla="*/ 610 h 1304"/>
                  <a:gd name="T74" fmla="*/ 1195 w 1800"/>
                  <a:gd name="T75" fmla="*/ 592 h 1304"/>
                  <a:gd name="T76" fmla="*/ 1227 w 1800"/>
                  <a:gd name="T77" fmla="*/ 613 h 1304"/>
                  <a:gd name="T78" fmla="*/ 1258 w 1800"/>
                  <a:gd name="T79" fmla="*/ 587 h 1304"/>
                  <a:gd name="T80" fmla="*/ 1290 w 1800"/>
                  <a:gd name="T81" fmla="*/ 594 h 1304"/>
                  <a:gd name="T82" fmla="*/ 1322 w 1800"/>
                  <a:gd name="T83" fmla="*/ 602 h 1304"/>
                  <a:gd name="T84" fmla="*/ 1353 w 1800"/>
                  <a:gd name="T85" fmla="*/ 586 h 1304"/>
                  <a:gd name="T86" fmla="*/ 1385 w 1800"/>
                  <a:gd name="T87" fmla="*/ 607 h 1304"/>
                  <a:gd name="T88" fmla="*/ 1416 w 1800"/>
                  <a:gd name="T89" fmla="*/ 593 h 1304"/>
                  <a:gd name="T90" fmla="*/ 1448 w 1800"/>
                  <a:gd name="T91" fmla="*/ 604 h 1304"/>
                  <a:gd name="T92" fmla="*/ 1479 w 1800"/>
                  <a:gd name="T93" fmla="*/ 592 h 1304"/>
                  <a:gd name="T94" fmla="*/ 1511 w 1800"/>
                  <a:gd name="T95" fmla="*/ 601 h 1304"/>
                  <a:gd name="T96" fmla="*/ 1543 w 1800"/>
                  <a:gd name="T97" fmla="*/ 594 h 1304"/>
                  <a:gd name="T98" fmla="*/ 1574 w 1800"/>
                  <a:gd name="T99" fmla="*/ 603 h 1304"/>
                  <a:gd name="T100" fmla="*/ 1606 w 1800"/>
                  <a:gd name="T101" fmla="*/ 584 h 1304"/>
                  <a:gd name="T102" fmla="*/ 1637 w 1800"/>
                  <a:gd name="T103" fmla="*/ 600 h 1304"/>
                  <a:gd name="T104" fmla="*/ 1669 w 1800"/>
                  <a:gd name="T105" fmla="*/ 589 h 1304"/>
                  <a:gd name="T106" fmla="*/ 1701 w 1800"/>
                  <a:gd name="T107" fmla="*/ 601 h 1304"/>
                  <a:gd name="T108" fmla="*/ 1732 w 1800"/>
                  <a:gd name="T109" fmla="*/ 595 h 1304"/>
                  <a:gd name="T110" fmla="*/ 1764 w 1800"/>
                  <a:gd name="T111" fmla="*/ 590 h 1304"/>
                  <a:gd name="T112" fmla="*/ 1795 w 1800"/>
                  <a:gd name="T113" fmla="*/ 596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00" h="1304">
                    <a:moveTo>
                      <a:pt x="0" y="595"/>
                    </a:moveTo>
                    <a:lnTo>
                      <a:pt x="5" y="591"/>
                    </a:lnTo>
                    <a:lnTo>
                      <a:pt x="9" y="597"/>
                    </a:lnTo>
                    <a:lnTo>
                      <a:pt x="14" y="595"/>
                    </a:lnTo>
                    <a:lnTo>
                      <a:pt x="18" y="599"/>
                    </a:lnTo>
                    <a:lnTo>
                      <a:pt x="23" y="592"/>
                    </a:lnTo>
                    <a:lnTo>
                      <a:pt x="27" y="594"/>
                    </a:lnTo>
                    <a:lnTo>
                      <a:pt x="32" y="599"/>
                    </a:lnTo>
                    <a:lnTo>
                      <a:pt x="36" y="592"/>
                    </a:lnTo>
                    <a:lnTo>
                      <a:pt x="41" y="598"/>
                    </a:lnTo>
                    <a:lnTo>
                      <a:pt x="45" y="595"/>
                    </a:lnTo>
                    <a:lnTo>
                      <a:pt x="50" y="593"/>
                    </a:lnTo>
                    <a:lnTo>
                      <a:pt x="54" y="596"/>
                    </a:lnTo>
                    <a:lnTo>
                      <a:pt x="59" y="600"/>
                    </a:lnTo>
                    <a:lnTo>
                      <a:pt x="63" y="592"/>
                    </a:lnTo>
                    <a:lnTo>
                      <a:pt x="68" y="593"/>
                    </a:lnTo>
                    <a:lnTo>
                      <a:pt x="72" y="599"/>
                    </a:lnTo>
                    <a:lnTo>
                      <a:pt x="77" y="597"/>
                    </a:lnTo>
                    <a:lnTo>
                      <a:pt x="81" y="591"/>
                    </a:lnTo>
                    <a:lnTo>
                      <a:pt x="86" y="596"/>
                    </a:lnTo>
                    <a:lnTo>
                      <a:pt x="90" y="594"/>
                    </a:lnTo>
                    <a:lnTo>
                      <a:pt x="95" y="600"/>
                    </a:lnTo>
                    <a:lnTo>
                      <a:pt x="99" y="593"/>
                    </a:lnTo>
                    <a:lnTo>
                      <a:pt x="104" y="597"/>
                    </a:lnTo>
                    <a:lnTo>
                      <a:pt x="108" y="591"/>
                    </a:lnTo>
                    <a:lnTo>
                      <a:pt x="113" y="600"/>
                    </a:lnTo>
                    <a:lnTo>
                      <a:pt x="117" y="599"/>
                    </a:lnTo>
                    <a:lnTo>
                      <a:pt x="122" y="588"/>
                    </a:lnTo>
                    <a:lnTo>
                      <a:pt x="126" y="599"/>
                    </a:lnTo>
                    <a:lnTo>
                      <a:pt x="131" y="592"/>
                    </a:lnTo>
                    <a:lnTo>
                      <a:pt x="135" y="601"/>
                    </a:lnTo>
                    <a:lnTo>
                      <a:pt x="140" y="590"/>
                    </a:lnTo>
                    <a:lnTo>
                      <a:pt x="144" y="596"/>
                    </a:lnTo>
                    <a:lnTo>
                      <a:pt x="149" y="599"/>
                    </a:lnTo>
                    <a:lnTo>
                      <a:pt x="153" y="594"/>
                    </a:lnTo>
                    <a:lnTo>
                      <a:pt x="158" y="592"/>
                    </a:lnTo>
                    <a:lnTo>
                      <a:pt x="162" y="598"/>
                    </a:lnTo>
                    <a:lnTo>
                      <a:pt x="167" y="597"/>
                    </a:lnTo>
                    <a:lnTo>
                      <a:pt x="172" y="592"/>
                    </a:lnTo>
                    <a:lnTo>
                      <a:pt x="176" y="598"/>
                    </a:lnTo>
                    <a:lnTo>
                      <a:pt x="180" y="595"/>
                    </a:lnTo>
                    <a:lnTo>
                      <a:pt x="185" y="595"/>
                    </a:lnTo>
                    <a:lnTo>
                      <a:pt x="189" y="597"/>
                    </a:lnTo>
                    <a:lnTo>
                      <a:pt x="194" y="591"/>
                    </a:lnTo>
                    <a:lnTo>
                      <a:pt x="199" y="601"/>
                    </a:lnTo>
                    <a:lnTo>
                      <a:pt x="203" y="592"/>
                    </a:lnTo>
                    <a:lnTo>
                      <a:pt x="207" y="591"/>
                    </a:lnTo>
                    <a:lnTo>
                      <a:pt x="212" y="609"/>
                    </a:lnTo>
                    <a:lnTo>
                      <a:pt x="217" y="576"/>
                    </a:lnTo>
                    <a:lnTo>
                      <a:pt x="221" y="620"/>
                    </a:lnTo>
                    <a:lnTo>
                      <a:pt x="226" y="572"/>
                    </a:lnTo>
                    <a:lnTo>
                      <a:pt x="230" y="601"/>
                    </a:lnTo>
                    <a:lnTo>
                      <a:pt x="235" y="611"/>
                    </a:lnTo>
                    <a:lnTo>
                      <a:pt x="239" y="580"/>
                    </a:lnTo>
                    <a:lnTo>
                      <a:pt x="244" y="604"/>
                    </a:lnTo>
                    <a:lnTo>
                      <a:pt x="248" y="569"/>
                    </a:lnTo>
                    <a:lnTo>
                      <a:pt x="253" y="640"/>
                    </a:lnTo>
                    <a:lnTo>
                      <a:pt x="257" y="571"/>
                    </a:lnTo>
                    <a:lnTo>
                      <a:pt x="262" y="589"/>
                    </a:lnTo>
                    <a:lnTo>
                      <a:pt x="266" y="593"/>
                    </a:lnTo>
                    <a:lnTo>
                      <a:pt x="271" y="614"/>
                    </a:lnTo>
                    <a:lnTo>
                      <a:pt x="275" y="604"/>
                    </a:lnTo>
                    <a:lnTo>
                      <a:pt x="280" y="551"/>
                    </a:lnTo>
                    <a:lnTo>
                      <a:pt x="284" y="625"/>
                    </a:lnTo>
                    <a:lnTo>
                      <a:pt x="289" y="610"/>
                    </a:lnTo>
                    <a:lnTo>
                      <a:pt x="293" y="562"/>
                    </a:lnTo>
                    <a:lnTo>
                      <a:pt x="298" y="630"/>
                    </a:lnTo>
                    <a:lnTo>
                      <a:pt x="302" y="549"/>
                    </a:lnTo>
                    <a:lnTo>
                      <a:pt x="307" y="642"/>
                    </a:lnTo>
                    <a:lnTo>
                      <a:pt x="311" y="583"/>
                    </a:lnTo>
                    <a:lnTo>
                      <a:pt x="316" y="575"/>
                    </a:lnTo>
                    <a:lnTo>
                      <a:pt x="320" y="592"/>
                    </a:lnTo>
                    <a:lnTo>
                      <a:pt x="325" y="656"/>
                    </a:lnTo>
                    <a:lnTo>
                      <a:pt x="329" y="526"/>
                    </a:lnTo>
                    <a:lnTo>
                      <a:pt x="334" y="613"/>
                    </a:lnTo>
                    <a:lnTo>
                      <a:pt x="338" y="604"/>
                    </a:lnTo>
                    <a:lnTo>
                      <a:pt x="343" y="630"/>
                    </a:lnTo>
                    <a:lnTo>
                      <a:pt x="347" y="529"/>
                    </a:lnTo>
                    <a:lnTo>
                      <a:pt x="352" y="601"/>
                    </a:lnTo>
                    <a:lnTo>
                      <a:pt x="356" y="660"/>
                    </a:lnTo>
                    <a:lnTo>
                      <a:pt x="361" y="557"/>
                    </a:lnTo>
                    <a:lnTo>
                      <a:pt x="365" y="573"/>
                    </a:lnTo>
                    <a:lnTo>
                      <a:pt x="370" y="619"/>
                    </a:lnTo>
                    <a:lnTo>
                      <a:pt x="374" y="581"/>
                    </a:lnTo>
                    <a:lnTo>
                      <a:pt x="379" y="604"/>
                    </a:lnTo>
                    <a:lnTo>
                      <a:pt x="383" y="617"/>
                    </a:lnTo>
                    <a:lnTo>
                      <a:pt x="388" y="740"/>
                    </a:lnTo>
                    <a:lnTo>
                      <a:pt x="392" y="0"/>
                    </a:lnTo>
                    <a:lnTo>
                      <a:pt x="397" y="1304"/>
                    </a:lnTo>
                    <a:lnTo>
                      <a:pt x="401" y="532"/>
                    </a:lnTo>
                    <a:lnTo>
                      <a:pt x="406" y="68"/>
                    </a:lnTo>
                    <a:lnTo>
                      <a:pt x="411" y="903"/>
                    </a:lnTo>
                    <a:lnTo>
                      <a:pt x="415" y="665"/>
                    </a:lnTo>
                    <a:lnTo>
                      <a:pt x="420" y="602"/>
                    </a:lnTo>
                    <a:lnTo>
                      <a:pt x="424" y="629"/>
                    </a:lnTo>
                    <a:lnTo>
                      <a:pt x="429" y="210"/>
                    </a:lnTo>
                    <a:lnTo>
                      <a:pt x="433" y="893"/>
                    </a:lnTo>
                    <a:lnTo>
                      <a:pt x="438" y="817"/>
                    </a:lnTo>
                    <a:lnTo>
                      <a:pt x="442" y="243"/>
                    </a:lnTo>
                    <a:lnTo>
                      <a:pt x="447" y="703"/>
                    </a:lnTo>
                    <a:lnTo>
                      <a:pt x="451" y="589"/>
                    </a:lnTo>
                    <a:lnTo>
                      <a:pt x="456" y="512"/>
                    </a:lnTo>
                    <a:lnTo>
                      <a:pt x="460" y="844"/>
                    </a:lnTo>
                    <a:lnTo>
                      <a:pt x="465" y="482"/>
                    </a:lnTo>
                    <a:lnTo>
                      <a:pt x="469" y="480"/>
                    </a:lnTo>
                    <a:lnTo>
                      <a:pt x="474" y="545"/>
                    </a:lnTo>
                    <a:lnTo>
                      <a:pt x="478" y="804"/>
                    </a:lnTo>
                    <a:lnTo>
                      <a:pt x="483" y="668"/>
                    </a:lnTo>
                    <a:lnTo>
                      <a:pt x="487" y="364"/>
                    </a:lnTo>
                    <a:lnTo>
                      <a:pt x="492" y="568"/>
                    </a:lnTo>
                    <a:lnTo>
                      <a:pt x="496" y="695"/>
                    </a:lnTo>
                    <a:lnTo>
                      <a:pt x="501" y="718"/>
                    </a:lnTo>
                    <a:lnTo>
                      <a:pt x="505" y="497"/>
                    </a:lnTo>
                    <a:lnTo>
                      <a:pt x="510" y="498"/>
                    </a:lnTo>
                    <a:lnTo>
                      <a:pt x="514" y="646"/>
                    </a:lnTo>
                    <a:lnTo>
                      <a:pt x="519" y="633"/>
                    </a:lnTo>
                    <a:lnTo>
                      <a:pt x="523" y="662"/>
                    </a:lnTo>
                    <a:lnTo>
                      <a:pt x="528" y="500"/>
                    </a:lnTo>
                    <a:lnTo>
                      <a:pt x="532" y="565"/>
                    </a:lnTo>
                    <a:lnTo>
                      <a:pt x="537" y="665"/>
                    </a:lnTo>
                    <a:lnTo>
                      <a:pt x="541" y="543"/>
                    </a:lnTo>
                    <a:lnTo>
                      <a:pt x="546" y="675"/>
                    </a:lnTo>
                    <a:lnTo>
                      <a:pt x="550" y="583"/>
                    </a:lnTo>
                    <a:lnTo>
                      <a:pt x="555" y="498"/>
                    </a:lnTo>
                    <a:lnTo>
                      <a:pt x="559" y="632"/>
                    </a:lnTo>
                    <a:lnTo>
                      <a:pt x="564" y="652"/>
                    </a:lnTo>
                    <a:lnTo>
                      <a:pt x="568" y="595"/>
                    </a:lnTo>
                    <a:lnTo>
                      <a:pt x="573" y="567"/>
                    </a:lnTo>
                    <a:lnTo>
                      <a:pt x="577" y="549"/>
                    </a:lnTo>
                    <a:lnTo>
                      <a:pt x="582" y="653"/>
                    </a:lnTo>
                    <a:lnTo>
                      <a:pt x="586" y="563"/>
                    </a:lnTo>
                    <a:lnTo>
                      <a:pt x="591" y="633"/>
                    </a:lnTo>
                    <a:lnTo>
                      <a:pt x="595" y="631"/>
                    </a:lnTo>
                    <a:lnTo>
                      <a:pt x="600" y="500"/>
                    </a:lnTo>
                    <a:lnTo>
                      <a:pt x="605" y="578"/>
                    </a:lnTo>
                    <a:lnTo>
                      <a:pt x="609" y="671"/>
                    </a:lnTo>
                    <a:lnTo>
                      <a:pt x="613" y="647"/>
                    </a:lnTo>
                    <a:lnTo>
                      <a:pt x="618" y="535"/>
                    </a:lnTo>
                    <a:lnTo>
                      <a:pt x="623" y="532"/>
                    </a:lnTo>
                    <a:lnTo>
                      <a:pt x="627" y="601"/>
                    </a:lnTo>
                    <a:lnTo>
                      <a:pt x="632" y="703"/>
                    </a:lnTo>
                    <a:lnTo>
                      <a:pt x="636" y="589"/>
                    </a:lnTo>
                    <a:lnTo>
                      <a:pt x="640" y="530"/>
                    </a:lnTo>
                    <a:lnTo>
                      <a:pt x="645" y="546"/>
                    </a:lnTo>
                    <a:lnTo>
                      <a:pt x="650" y="649"/>
                    </a:lnTo>
                    <a:lnTo>
                      <a:pt x="654" y="670"/>
                    </a:lnTo>
                    <a:lnTo>
                      <a:pt x="659" y="560"/>
                    </a:lnTo>
                    <a:lnTo>
                      <a:pt x="663" y="517"/>
                    </a:lnTo>
                    <a:lnTo>
                      <a:pt x="668" y="606"/>
                    </a:lnTo>
                    <a:lnTo>
                      <a:pt x="672" y="672"/>
                    </a:lnTo>
                    <a:lnTo>
                      <a:pt x="677" y="588"/>
                    </a:lnTo>
                    <a:lnTo>
                      <a:pt x="681" y="547"/>
                    </a:lnTo>
                    <a:lnTo>
                      <a:pt x="686" y="587"/>
                    </a:lnTo>
                    <a:lnTo>
                      <a:pt x="690" y="633"/>
                    </a:lnTo>
                    <a:lnTo>
                      <a:pt x="695" y="589"/>
                    </a:lnTo>
                    <a:lnTo>
                      <a:pt x="699" y="609"/>
                    </a:lnTo>
                    <a:lnTo>
                      <a:pt x="704" y="563"/>
                    </a:lnTo>
                    <a:lnTo>
                      <a:pt x="708" y="594"/>
                    </a:lnTo>
                    <a:lnTo>
                      <a:pt x="713" y="638"/>
                    </a:lnTo>
                    <a:lnTo>
                      <a:pt x="717" y="559"/>
                    </a:lnTo>
                    <a:lnTo>
                      <a:pt x="722" y="599"/>
                    </a:lnTo>
                    <a:lnTo>
                      <a:pt x="726" y="613"/>
                    </a:lnTo>
                    <a:lnTo>
                      <a:pt x="731" y="582"/>
                    </a:lnTo>
                    <a:lnTo>
                      <a:pt x="735" y="593"/>
                    </a:lnTo>
                    <a:lnTo>
                      <a:pt x="740" y="588"/>
                    </a:lnTo>
                    <a:lnTo>
                      <a:pt x="744" y="626"/>
                    </a:lnTo>
                    <a:lnTo>
                      <a:pt x="749" y="587"/>
                    </a:lnTo>
                    <a:lnTo>
                      <a:pt x="753" y="550"/>
                    </a:lnTo>
                    <a:lnTo>
                      <a:pt x="758" y="637"/>
                    </a:lnTo>
                    <a:lnTo>
                      <a:pt x="762" y="618"/>
                    </a:lnTo>
                    <a:lnTo>
                      <a:pt x="767" y="551"/>
                    </a:lnTo>
                    <a:lnTo>
                      <a:pt x="771" y="601"/>
                    </a:lnTo>
                    <a:lnTo>
                      <a:pt x="776" y="604"/>
                    </a:lnTo>
                    <a:lnTo>
                      <a:pt x="780" y="600"/>
                    </a:lnTo>
                    <a:lnTo>
                      <a:pt x="785" y="614"/>
                    </a:lnTo>
                    <a:lnTo>
                      <a:pt x="789" y="544"/>
                    </a:lnTo>
                    <a:lnTo>
                      <a:pt x="794" y="628"/>
                    </a:lnTo>
                    <a:lnTo>
                      <a:pt x="798" y="588"/>
                    </a:lnTo>
                    <a:lnTo>
                      <a:pt x="803" y="605"/>
                    </a:lnTo>
                    <a:lnTo>
                      <a:pt x="807" y="608"/>
                    </a:lnTo>
                    <a:lnTo>
                      <a:pt x="812" y="550"/>
                    </a:lnTo>
                    <a:lnTo>
                      <a:pt x="817" y="618"/>
                    </a:lnTo>
                    <a:lnTo>
                      <a:pt x="821" y="606"/>
                    </a:lnTo>
                    <a:lnTo>
                      <a:pt x="825" y="599"/>
                    </a:lnTo>
                    <a:lnTo>
                      <a:pt x="830" y="580"/>
                    </a:lnTo>
                    <a:lnTo>
                      <a:pt x="834" y="598"/>
                    </a:lnTo>
                    <a:lnTo>
                      <a:pt x="839" y="582"/>
                    </a:lnTo>
                    <a:lnTo>
                      <a:pt x="844" y="624"/>
                    </a:lnTo>
                    <a:lnTo>
                      <a:pt x="848" y="589"/>
                    </a:lnTo>
                    <a:lnTo>
                      <a:pt x="853" y="585"/>
                    </a:lnTo>
                    <a:lnTo>
                      <a:pt x="857" y="598"/>
                    </a:lnTo>
                    <a:lnTo>
                      <a:pt x="862" y="589"/>
                    </a:lnTo>
                    <a:lnTo>
                      <a:pt x="866" y="608"/>
                    </a:lnTo>
                    <a:lnTo>
                      <a:pt x="871" y="591"/>
                    </a:lnTo>
                    <a:lnTo>
                      <a:pt x="875" y="598"/>
                    </a:lnTo>
                    <a:lnTo>
                      <a:pt x="880" y="594"/>
                    </a:lnTo>
                    <a:lnTo>
                      <a:pt x="884" y="582"/>
                    </a:lnTo>
                    <a:lnTo>
                      <a:pt x="889" y="610"/>
                    </a:lnTo>
                    <a:lnTo>
                      <a:pt x="893" y="597"/>
                    </a:lnTo>
                    <a:lnTo>
                      <a:pt x="898" y="602"/>
                    </a:lnTo>
                    <a:lnTo>
                      <a:pt x="902" y="572"/>
                    </a:lnTo>
                    <a:lnTo>
                      <a:pt x="907" y="599"/>
                    </a:lnTo>
                    <a:lnTo>
                      <a:pt x="911" y="612"/>
                    </a:lnTo>
                    <a:lnTo>
                      <a:pt x="916" y="594"/>
                    </a:lnTo>
                    <a:lnTo>
                      <a:pt x="920" y="585"/>
                    </a:lnTo>
                    <a:lnTo>
                      <a:pt x="925" y="591"/>
                    </a:lnTo>
                    <a:lnTo>
                      <a:pt x="929" y="607"/>
                    </a:lnTo>
                    <a:lnTo>
                      <a:pt x="934" y="589"/>
                    </a:lnTo>
                    <a:lnTo>
                      <a:pt x="938" y="609"/>
                    </a:lnTo>
                    <a:lnTo>
                      <a:pt x="943" y="588"/>
                    </a:lnTo>
                    <a:lnTo>
                      <a:pt x="947" y="580"/>
                    </a:lnTo>
                    <a:lnTo>
                      <a:pt x="952" y="609"/>
                    </a:lnTo>
                    <a:lnTo>
                      <a:pt x="956" y="599"/>
                    </a:lnTo>
                    <a:lnTo>
                      <a:pt x="961" y="602"/>
                    </a:lnTo>
                    <a:lnTo>
                      <a:pt x="965" y="576"/>
                    </a:lnTo>
                    <a:lnTo>
                      <a:pt x="970" y="603"/>
                    </a:lnTo>
                    <a:lnTo>
                      <a:pt x="974" y="601"/>
                    </a:lnTo>
                    <a:lnTo>
                      <a:pt x="979" y="590"/>
                    </a:lnTo>
                    <a:lnTo>
                      <a:pt x="983" y="599"/>
                    </a:lnTo>
                    <a:lnTo>
                      <a:pt x="988" y="604"/>
                    </a:lnTo>
                    <a:lnTo>
                      <a:pt x="992" y="575"/>
                    </a:lnTo>
                    <a:lnTo>
                      <a:pt x="997" y="603"/>
                    </a:lnTo>
                    <a:lnTo>
                      <a:pt x="1001" y="603"/>
                    </a:lnTo>
                    <a:lnTo>
                      <a:pt x="1006" y="602"/>
                    </a:lnTo>
                    <a:lnTo>
                      <a:pt x="1010" y="583"/>
                    </a:lnTo>
                    <a:lnTo>
                      <a:pt x="1015" y="584"/>
                    </a:lnTo>
                    <a:lnTo>
                      <a:pt x="1019" y="617"/>
                    </a:lnTo>
                    <a:lnTo>
                      <a:pt x="1024" y="589"/>
                    </a:lnTo>
                    <a:lnTo>
                      <a:pt x="1028" y="593"/>
                    </a:lnTo>
                    <a:lnTo>
                      <a:pt x="1033" y="598"/>
                    </a:lnTo>
                    <a:lnTo>
                      <a:pt x="1038" y="594"/>
                    </a:lnTo>
                    <a:lnTo>
                      <a:pt x="1042" y="588"/>
                    </a:lnTo>
                    <a:lnTo>
                      <a:pt x="1046" y="602"/>
                    </a:lnTo>
                    <a:lnTo>
                      <a:pt x="1051" y="600"/>
                    </a:lnTo>
                    <a:lnTo>
                      <a:pt x="1056" y="599"/>
                    </a:lnTo>
                    <a:lnTo>
                      <a:pt x="1060" y="577"/>
                    </a:lnTo>
                    <a:lnTo>
                      <a:pt x="1065" y="601"/>
                    </a:lnTo>
                    <a:lnTo>
                      <a:pt x="1069" y="600"/>
                    </a:lnTo>
                    <a:lnTo>
                      <a:pt x="1074" y="608"/>
                    </a:lnTo>
                    <a:lnTo>
                      <a:pt x="1078" y="582"/>
                    </a:lnTo>
                    <a:lnTo>
                      <a:pt x="1083" y="585"/>
                    </a:lnTo>
                    <a:lnTo>
                      <a:pt x="1087" y="609"/>
                    </a:lnTo>
                    <a:lnTo>
                      <a:pt x="1092" y="601"/>
                    </a:lnTo>
                    <a:lnTo>
                      <a:pt x="1096" y="580"/>
                    </a:lnTo>
                    <a:lnTo>
                      <a:pt x="1101" y="604"/>
                    </a:lnTo>
                    <a:lnTo>
                      <a:pt x="1105" y="595"/>
                    </a:lnTo>
                    <a:lnTo>
                      <a:pt x="1110" y="597"/>
                    </a:lnTo>
                    <a:lnTo>
                      <a:pt x="1114" y="591"/>
                    </a:lnTo>
                    <a:lnTo>
                      <a:pt x="1119" y="589"/>
                    </a:lnTo>
                    <a:lnTo>
                      <a:pt x="1123" y="609"/>
                    </a:lnTo>
                    <a:lnTo>
                      <a:pt x="1128" y="600"/>
                    </a:lnTo>
                    <a:lnTo>
                      <a:pt x="1132" y="578"/>
                    </a:lnTo>
                    <a:lnTo>
                      <a:pt x="1137" y="592"/>
                    </a:lnTo>
                    <a:lnTo>
                      <a:pt x="1141" y="608"/>
                    </a:lnTo>
                    <a:lnTo>
                      <a:pt x="1146" y="603"/>
                    </a:lnTo>
                    <a:lnTo>
                      <a:pt x="1150" y="588"/>
                    </a:lnTo>
                    <a:lnTo>
                      <a:pt x="1155" y="585"/>
                    </a:lnTo>
                    <a:lnTo>
                      <a:pt x="1159" y="595"/>
                    </a:lnTo>
                    <a:lnTo>
                      <a:pt x="1164" y="610"/>
                    </a:lnTo>
                    <a:lnTo>
                      <a:pt x="1168" y="597"/>
                    </a:lnTo>
                    <a:lnTo>
                      <a:pt x="1173" y="595"/>
                    </a:lnTo>
                    <a:lnTo>
                      <a:pt x="1177" y="577"/>
                    </a:lnTo>
                    <a:lnTo>
                      <a:pt x="1182" y="600"/>
                    </a:lnTo>
                    <a:lnTo>
                      <a:pt x="1186" y="609"/>
                    </a:lnTo>
                    <a:lnTo>
                      <a:pt x="1191" y="599"/>
                    </a:lnTo>
                    <a:lnTo>
                      <a:pt x="1195" y="592"/>
                    </a:lnTo>
                    <a:lnTo>
                      <a:pt x="1200" y="573"/>
                    </a:lnTo>
                    <a:lnTo>
                      <a:pt x="1204" y="603"/>
                    </a:lnTo>
                    <a:lnTo>
                      <a:pt x="1209" y="617"/>
                    </a:lnTo>
                    <a:lnTo>
                      <a:pt x="1213" y="592"/>
                    </a:lnTo>
                    <a:lnTo>
                      <a:pt x="1218" y="579"/>
                    </a:lnTo>
                    <a:lnTo>
                      <a:pt x="1222" y="589"/>
                    </a:lnTo>
                    <a:lnTo>
                      <a:pt x="1227" y="613"/>
                    </a:lnTo>
                    <a:lnTo>
                      <a:pt x="1231" y="594"/>
                    </a:lnTo>
                    <a:lnTo>
                      <a:pt x="1236" y="597"/>
                    </a:lnTo>
                    <a:lnTo>
                      <a:pt x="1240" y="589"/>
                    </a:lnTo>
                    <a:lnTo>
                      <a:pt x="1245" y="586"/>
                    </a:lnTo>
                    <a:lnTo>
                      <a:pt x="1250" y="612"/>
                    </a:lnTo>
                    <a:lnTo>
                      <a:pt x="1254" y="599"/>
                    </a:lnTo>
                    <a:lnTo>
                      <a:pt x="1258" y="587"/>
                    </a:lnTo>
                    <a:lnTo>
                      <a:pt x="1263" y="588"/>
                    </a:lnTo>
                    <a:lnTo>
                      <a:pt x="1268" y="603"/>
                    </a:lnTo>
                    <a:lnTo>
                      <a:pt x="1272" y="602"/>
                    </a:lnTo>
                    <a:lnTo>
                      <a:pt x="1277" y="589"/>
                    </a:lnTo>
                    <a:lnTo>
                      <a:pt x="1281" y="592"/>
                    </a:lnTo>
                    <a:lnTo>
                      <a:pt x="1286" y="601"/>
                    </a:lnTo>
                    <a:lnTo>
                      <a:pt x="1290" y="594"/>
                    </a:lnTo>
                    <a:lnTo>
                      <a:pt x="1295" y="598"/>
                    </a:lnTo>
                    <a:lnTo>
                      <a:pt x="1299" y="588"/>
                    </a:lnTo>
                    <a:lnTo>
                      <a:pt x="1304" y="600"/>
                    </a:lnTo>
                    <a:lnTo>
                      <a:pt x="1308" y="602"/>
                    </a:lnTo>
                    <a:lnTo>
                      <a:pt x="1313" y="579"/>
                    </a:lnTo>
                    <a:lnTo>
                      <a:pt x="1317" y="603"/>
                    </a:lnTo>
                    <a:lnTo>
                      <a:pt x="1322" y="602"/>
                    </a:lnTo>
                    <a:lnTo>
                      <a:pt x="1326" y="591"/>
                    </a:lnTo>
                    <a:lnTo>
                      <a:pt x="1331" y="590"/>
                    </a:lnTo>
                    <a:lnTo>
                      <a:pt x="1335" y="598"/>
                    </a:lnTo>
                    <a:lnTo>
                      <a:pt x="1340" y="597"/>
                    </a:lnTo>
                    <a:lnTo>
                      <a:pt x="1344" y="594"/>
                    </a:lnTo>
                    <a:lnTo>
                      <a:pt x="1349" y="602"/>
                    </a:lnTo>
                    <a:lnTo>
                      <a:pt x="1353" y="586"/>
                    </a:lnTo>
                    <a:lnTo>
                      <a:pt x="1358" y="593"/>
                    </a:lnTo>
                    <a:lnTo>
                      <a:pt x="1362" y="601"/>
                    </a:lnTo>
                    <a:lnTo>
                      <a:pt x="1367" y="602"/>
                    </a:lnTo>
                    <a:lnTo>
                      <a:pt x="1371" y="588"/>
                    </a:lnTo>
                    <a:lnTo>
                      <a:pt x="1376" y="592"/>
                    </a:lnTo>
                    <a:lnTo>
                      <a:pt x="1380" y="594"/>
                    </a:lnTo>
                    <a:lnTo>
                      <a:pt x="1385" y="607"/>
                    </a:lnTo>
                    <a:lnTo>
                      <a:pt x="1389" y="592"/>
                    </a:lnTo>
                    <a:lnTo>
                      <a:pt x="1394" y="590"/>
                    </a:lnTo>
                    <a:lnTo>
                      <a:pt x="1398" y="598"/>
                    </a:lnTo>
                    <a:lnTo>
                      <a:pt x="1403" y="593"/>
                    </a:lnTo>
                    <a:lnTo>
                      <a:pt x="1407" y="598"/>
                    </a:lnTo>
                    <a:lnTo>
                      <a:pt x="1412" y="598"/>
                    </a:lnTo>
                    <a:lnTo>
                      <a:pt x="1416" y="593"/>
                    </a:lnTo>
                    <a:lnTo>
                      <a:pt x="1421" y="589"/>
                    </a:lnTo>
                    <a:lnTo>
                      <a:pt x="1425" y="598"/>
                    </a:lnTo>
                    <a:lnTo>
                      <a:pt x="1430" y="606"/>
                    </a:lnTo>
                    <a:lnTo>
                      <a:pt x="1434" y="589"/>
                    </a:lnTo>
                    <a:lnTo>
                      <a:pt x="1439" y="594"/>
                    </a:lnTo>
                    <a:lnTo>
                      <a:pt x="1443" y="589"/>
                    </a:lnTo>
                    <a:lnTo>
                      <a:pt x="1448" y="604"/>
                    </a:lnTo>
                    <a:lnTo>
                      <a:pt x="1452" y="601"/>
                    </a:lnTo>
                    <a:lnTo>
                      <a:pt x="1457" y="587"/>
                    </a:lnTo>
                    <a:lnTo>
                      <a:pt x="1461" y="597"/>
                    </a:lnTo>
                    <a:lnTo>
                      <a:pt x="1466" y="591"/>
                    </a:lnTo>
                    <a:lnTo>
                      <a:pt x="1471" y="597"/>
                    </a:lnTo>
                    <a:lnTo>
                      <a:pt x="1475" y="605"/>
                    </a:lnTo>
                    <a:lnTo>
                      <a:pt x="1479" y="592"/>
                    </a:lnTo>
                    <a:lnTo>
                      <a:pt x="1484" y="587"/>
                    </a:lnTo>
                    <a:lnTo>
                      <a:pt x="1489" y="594"/>
                    </a:lnTo>
                    <a:lnTo>
                      <a:pt x="1493" y="601"/>
                    </a:lnTo>
                    <a:lnTo>
                      <a:pt x="1498" y="607"/>
                    </a:lnTo>
                    <a:lnTo>
                      <a:pt x="1502" y="583"/>
                    </a:lnTo>
                    <a:lnTo>
                      <a:pt x="1507" y="589"/>
                    </a:lnTo>
                    <a:lnTo>
                      <a:pt x="1511" y="601"/>
                    </a:lnTo>
                    <a:lnTo>
                      <a:pt x="1516" y="603"/>
                    </a:lnTo>
                    <a:lnTo>
                      <a:pt x="1520" y="591"/>
                    </a:lnTo>
                    <a:lnTo>
                      <a:pt x="1525" y="591"/>
                    </a:lnTo>
                    <a:lnTo>
                      <a:pt x="1529" y="596"/>
                    </a:lnTo>
                    <a:lnTo>
                      <a:pt x="1534" y="597"/>
                    </a:lnTo>
                    <a:lnTo>
                      <a:pt x="1538" y="598"/>
                    </a:lnTo>
                    <a:lnTo>
                      <a:pt x="1543" y="594"/>
                    </a:lnTo>
                    <a:lnTo>
                      <a:pt x="1547" y="594"/>
                    </a:lnTo>
                    <a:lnTo>
                      <a:pt x="1552" y="597"/>
                    </a:lnTo>
                    <a:lnTo>
                      <a:pt x="1556" y="592"/>
                    </a:lnTo>
                    <a:lnTo>
                      <a:pt x="1561" y="604"/>
                    </a:lnTo>
                    <a:lnTo>
                      <a:pt x="1565" y="591"/>
                    </a:lnTo>
                    <a:lnTo>
                      <a:pt x="1570" y="591"/>
                    </a:lnTo>
                    <a:lnTo>
                      <a:pt x="1574" y="603"/>
                    </a:lnTo>
                    <a:lnTo>
                      <a:pt x="1579" y="589"/>
                    </a:lnTo>
                    <a:lnTo>
                      <a:pt x="1583" y="604"/>
                    </a:lnTo>
                    <a:lnTo>
                      <a:pt x="1588" y="590"/>
                    </a:lnTo>
                    <a:lnTo>
                      <a:pt x="1592" y="592"/>
                    </a:lnTo>
                    <a:lnTo>
                      <a:pt x="1597" y="596"/>
                    </a:lnTo>
                    <a:lnTo>
                      <a:pt x="1601" y="610"/>
                    </a:lnTo>
                    <a:lnTo>
                      <a:pt x="1606" y="584"/>
                    </a:lnTo>
                    <a:lnTo>
                      <a:pt x="1610" y="585"/>
                    </a:lnTo>
                    <a:lnTo>
                      <a:pt x="1615" y="609"/>
                    </a:lnTo>
                    <a:lnTo>
                      <a:pt x="1619" y="602"/>
                    </a:lnTo>
                    <a:lnTo>
                      <a:pt x="1624" y="586"/>
                    </a:lnTo>
                    <a:lnTo>
                      <a:pt x="1628" y="587"/>
                    </a:lnTo>
                    <a:lnTo>
                      <a:pt x="1633" y="604"/>
                    </a:lnTo>
                    <a:lnTo>
                      <a:pt x="1637" y="600"/>
                    </a:lnTo>
                    <a:lnTo>
                      <a:pt x="1642" y="588"/>
                    </a:lnTo>
                    <a:lnTo>
                      <a:pt x="1646" y="599"/>
                    </a:lnTo>
                    <a:lnTo>
                      <a:pt x="1651" y="592"/>
                    </a:lnTo>
                    <a:lnTo>
                      <a:pt x="1655" y="596"/>
                    </a:lnTo>
                    <a:lnTo>
                      <a:pt x="1660" y="601"/>
                    </a:lnTo>
                    <a:lnTo>
                      <a:pt x="1664" y="595"/>
                    </a:lnTo>
                    <a:lnTo>
                      <a:pt x="1669" y="589"/>
                    </a:lnTo>
                    <a:lnTo>
                      <a:pt x="1673" y="594"/>
                    </a:lnTo>
                    <a:lnTo>
                      <a:pt x="1678" y="602"/>
                    </a:lnTo>
                    <a:lnTo>
                      <a:pt x="1683" y="595"/>
                    </a:lnTo>
                    <a:lnTo>
                      <a:pt x="1687" y="592"/>
                    </a:lnTo>
                    <a:lnTo>
                      <a:pt x="1691" y="597"/>
                    </a:lnTo>
                    <a:lnTo>
                      <a:pt x="1696" y="594"/>
                    </a:lnTo>
                    <a:lnTo>
                      <a:pt x="1701" y="601"/>
                    </a:lnTo>
                    <a:lnTo>
                      <a:pt x="1705" y="588"/>
                    </a:lnTo>
                    <a:lnTo>
                      <a:pt x="1710" y="601"/>
                    </a:lnTo>
                    <a:lnTo>
                      <a:pt x="1714" y="595"/>
                    </a:lnTo>
                    <a:lnTo>
                      <a:pt x="1719" y="594"/>
                    </a:lnTo>
                    <a:lnTo>
                      <a:pt x="1723" y="594"/>
                    </a:lnTo>
                    <a:lnTo>
                      <a:pt x="1728" y="597"/>
                    </a:lnTo>
                    <a:lnTo>
                      <a:pt x="1732" y="595"/>
                    </a:lnTo>
                    <a:lnTo>
                      <a:pt x="1737" y="598"/>
                    </a:lnTo>
                    <a:lnTo>
                      <a:pt x="1741" y="589"/>
                    </a:lnTo>
                    <a:lnTo>
                      <a:pt x="1746" y="598"/>
                    </a:lnTo>
                    <a:lnTo>
                      <a:pt x="1750" y="597"/>
                    </a:lnTo>
                    <a:lnTo>
                      <a:pt x="1755" y="595"/>
                    </a:lnTo>
                    <a:lnTo>
                      <a:pt x="1759" y="598"/>
                    </a:lnTo>
                    <a:lnTo>
                      <a:pt x="1764" y="590"/>
                    </a:lnTo>
                    <a:lnTo>
                      <a:pt x="1768" y="597"/>
                    </a:lnTo>
                    <a:lnTo>
                      <a:pt x="1773" y="598"/>
                    </a:lnTo>
                    <a:lnTo>
                      <a:pt x="1777" y="593"/>
                    </a:lnTo>
                    <a:lnTo>
                      <a:pt x="1782" y="597"/>
                    </a:lnTo>
                    <a:lnTo>
                      <a:pt x="1786" y="593"/>
                    </a:lnTo>
                    <a:lnTo>
                      <a:pt x="1791" y="594"/>
                    </a:lnTo>
                    <a:lnTo>
                      <a:pt x="1795" y="596"/>
                    </a:lnTo>
                    <a:lnTo>
                      <a:pt x="1800" y="599"/>
                    </a:lnTo>
                  </a:path>
                </a:pathLst>
              </a:custGeom>
              <a:noFill/>
              <a:ln w="4763"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a:p>
            </p:txBody>
          </p:sp>
        </p:grpSp>
        <p:grpSp>
          <p:nvGrpSpPr>
            <p:cNvPr id="166" name="Group 165"/>
            <p:cNvGrpSpPr>
              <a:grpSpLocks noChangeAspect="1"/>
            </p:cNvGrpSpPr>
            <p:nvPr/>
          </p:nvGrpSpPr>
          <p:grpSpPr>
            <a:xfrm>
              <a:off x="10133476" y="2787114"/>
              <a:ext cx="1293105" cy="975005"/>
              <a:chOff x="4241438" y="2787114"/>
              <a:chExt cx="3354750" cy="2529491"/>
            </a:xfrm>
          </p:grpSpPr>
          <p:sp>
            <p:nvSpPr>
              <p:cNvPr id="167" name="Line 8">
                <a:extLst>
                  <a:ext uri="{FF2B5EF4-FFF2-40B4-BE49-F238E27FC236}">
                    <a16:creationId xmlns:a16="http://schemas.microsoft.com/office/drawing/2014/main" id="{2725E0CA-4F7F-474D-B374-9245786CF998}"/>
                  </a:ext>
                </a:extLst>
              </p:cNvPr>
              <p:cNvSpPr>
                <a:spLocks noChangeShapeType="1"/>
              </p:cNvSpPr>
              <p:nvPr/>
            </p:nvSpPr>
            <p:spPr bwMode="auto">
              <a:xfrm flipV="1">
                <a:off x="4730751" y="5059363"/>
                <a:ext cx="0" cy="26987"/>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68" name="Line 17">
                <a:extLst>
                  <a:ext uri="{FF2B5EF4-FFF2-40B4-BE49-F238E27FC236}">
                    <a16:creationId xmlns:a16="http://schemas.microsoft.com/office/drawing/2014/main" id="{C64F4EB8-4778-48C7-BB92-A3F3E5E060D1}"/>
                  </a:ext>
                </a:extLst>
              </p:cNvPr>
              <p:cNvSpPr>
                <a:spLocks noChangeShapeType="1"/>
              </p:cNvSpPr>
              <p:nvPr/>
            </p:nvSpPr>
            <p:spPr bwMode="auto">
              <a:xfrm>
                <a:off x="4730751" y="2822575"/>
                <a:ext cx="0" cy="28575"/>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69" name="Line 35">
                <a:extLst>
                  <a:ext uri="{FF2B5EF4-FFF2-40B4-BE49-F238E27FC236}">
                    <a16:creationId xmlns:a16="http://schemas.microsoft.com/office/drawing/2014/main" id="{E3BBD70E-12BF-4664-B83C-B2CFDE1A3617}"/>
                  </a:ext>
                </a:extLst>
              </p:cNvPr>
              <p:cNvSpPr>
                <a:spLocks noChangeShapeType="1"/>
              </p:cNvSpPr>
              <p:nvPr/>
            </p:nvSpPr>
            <p:spPr bwMode="auto">
              <a:xfrm flipV="1">
                <a:off x="4730751" y="2822575"/>
                <a:ext cx="0" cy="2263775"/>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70" name="Line 37">
                <a:extLst>
                  <a:ext uri="{FF2B5EF4-FFF2-40B4-BE49-F238E27FC236}">
                    <a16:creationId xmlns:a16="http://schemas.microsoft.com/office/drawing/2014/main" id="{AED771E3-09B7-4DCF-9AEC-05E4ED5064C2}"/>
                  </a:ext>
                </a:extLst>
              </p:cNvPr>
              <p:cNvSpPr>
                <a:spLocks noChangeShapeType="1"/>
              </p:cNvSpPr>
              <p:nvPr/>
            </p:nvSpPr>
            <p:spPr bwMode="auto">
              <a:xfrm>
                <a:off x="4730751" y="5086350"/>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71" name="Line 38">
                <a:extLst>
                  <a:ext uri="{FF2B5EF4-FFF2-40B4-BE49-F238E27FC236}">
                    <a16:creationId xmlns:a16="http://schemas.microsoft.com/office/drawing/2014/main" id="{17D6F1EA-A716-41D9-ABE6-1A6C642F034E}"/>
                  </a:ext>
                </a:extLst>
              </p:cNvPr>
              <p:cNvSpPr>
                <a:spLocks noChangeShapeType="1"/>
              </p:cNvSpPr>
              <p:nvPr/>
            </p:nvSpPr>
            <p:spPr bwMode="auto">
              <a:xfrm>
                <a:off x="4730751" y="4860925"/>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72" name="Line 39">
                <a:extLst>
                  <a:ext uri="{FF2B5EF4-FFF2-40B4-BE49-F238E27FC236}">
                    <a16:creationId xmlns:a16="http://schemas.microsoft.com/office/drawing/2014/main" id="{02C2127D-F318-40DE-B4BA-1BDE2A095772}"/>
                  </a:ext>
                </a:extLst>
              </p:cNvPr>
              <p:cNvSpPr>
                <a:spLocks noChangeShapeType="1"/>
              </p:cNvSpPr>
              <p:nvPr/>
            </p:nvSpPr>
            <p:spPr bwMode="auto">
              <a:xfrm>
                <a:off x="4730751" y="4633913"/>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73" name="Line 40">
                <a:extLst>
                  <a:ext uri="{FF2B5EF4-FFF2-40B4-BE49-F238E27FC236}">
                    <a16:creationId xmlns:a16="http://schemas.microsoft.com/office/drawing/2014/main" id="{E0649462-C2D7-47E3-9E05-831AF26E2BD6}"/>
                  </a:ext>
                </a:extLst>
              </p:cNvPr>
              <p:cNvSpPr>
                <a:spLocks noChangeShapeType="1"/>
              </p:cNvSpPr>
              <p:nvPr/>
            </p:nvSpPr>
            <p:spPr bwMode="auto">
              <a:xfrm>
                <a:off x="4730751" y="4408488"/>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74" name="Line 41">
                <a:extLst>
                  <a:ext uri="{FF2B5EF4-FFF2-40B4-BE49-F238E27FC236}">
                    <a16:creationId xmlns:a16="http://schemas.microsoft.com/office/drawing/2014/main" id="{D9DF980A-BC36-4602-883A-645D663DBB64}"/>
                  </a:ext>
                </a:extLst>
              </p:cNvPr>
              <p:cNvSpPr>
                <a:spLocks noChangeShapeType="1"/>
              </p:cNvSpPr>
              <p:nvPr/>
            </p:nvSpPr>
            <p:spPr bwMode="auto">
              <a:xfrm>
                <a:off x="4730751" y="4181475"/>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75" name="Line 42">
                <a:extLst>
                  <a:ext uri="{FF2B5EF4-FFF2-40B4-BE49-F238E27FC236}">
                    <a16:creationId xmlns:a16="http://schemas.microsoft.com/office/drawing/2014/main" id="{1E9362E3-D025-484F-AFEE-0BF2535D4E40}"/>
                  </a:ext>
                </a:extLst>
              </p:cNvPr>
              <p:cNvSpPr>
                <a:spLocks noChangeShapeType="1"/>
              </p:cNvSpPr>
              <p:nvPr/>
            </p:nvSpPr>
            <p:spPr bwMode="auto">
              <a:xfrm>
                <a:off x="4730751" y="3954463"/>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76" name="Line 43">
                <a:extLst>
                  <a:ext uri="{FF2B5EF4-FFF2-40B4-BE49-F238E27FC236}">
                    <a16:creationId xmlns:a16="http://schemas.microsoft.com/office/drawing/2014/main" id="{1C57D1C5-6DCA-464E-A3FA-DFAC8F42BF13}"/>
                  </a:ext>
                </a:extLst>
              </p:cNvPr>
              <p:cNvSpPr>
                <a:spLocks noChangeShapeType="1"/>
              </p:cNvSpPr>
              <p:nvPr/>
            </p:nvSpPr>
            <p:spPr bwMode="auto">
              <a:xfrm>
                <a:off x="4730751" y="3729038"/>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77" name="Line 44">
                <a:extLst>
                  <a:ext uri="{FF2B5EF4-FFF2-40B4-BE49-F238E27FC236}">
                    <a16:creationId xmlns:a16="http://schemas.microsoft.com/office/drawing/2014/main" id="{25018906-940B-40A7-BF6A-3E3613ADFACE}"/>
                  </a:ext>
                </a:extLst>
              </p:cNvPr>
              <p:cNvSpPr>
                <a:spLocks noChangeShapeType="1"/>
              </p:cNvSpPr>
              <p:nvPr/>
            </p:nvSpPr>
            <p:spPr bwMode="auto">
              <a:xfrm>
                <a:off x="4730751" y="3502025"/>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78" name="Line 45">
                <a:extLst>
                  <a:ext uri="{FF2B5EF4-FFF2-40B4-BE49-F238E27FC236}">
                    <a16:creationId xmlns:a16="http://schemas.microsoft.com/office/drawing/2014/main" id="{C544A50B-D100-4797-BBAB-2C2FEDD80760}"/>
                  </a:ext>
                </a:extLst>
              </p:cNvPr>
              <p:cNvSpPr>
                <a:spLocks noChangeShapeType="1"/>
              </p:cNvSpPr>
              <p:nvPr/>
            </p:nvSpPr>
            <p:spPr bwMode="auto">
              <a:xfrm>
                <a:off x="4730751" y="3275013"/>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79" name="Line 46">
                <a:extLst>
                  <a:ext uri="{FF2B5EF4-FFF2-40B4-BE49-F238E27FC236}">
                    <a16:creationId xmlns:a16="http://schemas.microsoft.com/office/drawing/2014/main" id="{6A470613-CDED-4D22-9D4C-D348F14E8540}"/>
                  </a:ext>
                </a:extLst>
              </p:cNvPr>
              <p:cNvSpPr>
                <a:spLocks noChangeShapeType="1"/>
              </p:cNvSpPr>
              <p:nvPr/>
            </p:nvSpPr>
            <p:spPr bwMode="auto">
              <a:xfrm>
                <a:off x="4730751" y="3049588"/>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80" name="Line 47">
                <a:extLst>
                  <a:ext uri="{FF2B5EF4-FFF2-40B4-BE49-F238E27FC236}">
                    <a16:creationId xmlns:a16="http://schemas.microsoft.com/office/drawing/2014/main" id="{3FBACF4C-70EF-4CF9-B28D-99FDC5A857FF}"/>
                  </a:ext>
                </a:extLst>
              </p:cNvPr>
              <p:cNvSpPr>
                <a:spLocks noChangeShapeType="1"/>
              </p:cNvSpPr>
              <p:nvPr/>
            </p:nvSpPr>
            <p:spPr bwMode="auto">
              <a:xfrm>
                <a:off x="4730751" y="2822575"/>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81" name="Rectangle 59">
                <a:extLst>
                  <a:ext uri="{FF2B5EF4-FFF2-40B4-BE49-F238E27FC236}">
                    <a16:creationId xmlns:a16="http://schemas.microsoft.com/office/drawing/2014/main" id="{AF31C691-C771-4BED-B3C7-14FE25F7B222}"/>
                  </a:ext>
                </a:extLst>
              </p:cNvPr>
              <p:cNvSpPr>
                <a:spLocks noChangeArrowheads="1"/>
              </p:cNvSpPr>
              <p:nvPr/>
            </p:nvSpPr>
            <p:spPr bwMode="auto">
              <a:xfrm>
                <a:off x="4241438" y="5037138"/>
                <a:ext cx="465777" cy="27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-120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82" name="Rectangle 60">
                <a:extLst>
                  <a:ext uri="{FF2B5EF4-FFF2-40B4-BE49-F238E27FC236}">
                    <a16:creationId xmlns:a16="http://schemas.microsoft.com/office/drawing/2014/main" id="{2DF50E6C-8C6F-4927-8F29-B3516379BE06}"/>
                  </a:ext>
                </a:extLst>
              </p:cNvPr>
              <p:cNvSpPr>
                <a:spLocks noChangeArrowheads="1"/>
              </p:cNvSpPr>
              <p:nvPr/>
            </p:nvSpPr>
            <p:spPr bwMode="auto">
              <a:xfrm>
                <a:off x="4241438" y="4813301"/>
                <a:ext cx="465777" cy="27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83" name="Rectangle 61">
                <a:extLst>
                  <a:ext uri="{FF2B5EF4-FFF2-40B4-BE49-F238E27FC236}">
                    <a16:creationId xmlns:a16="http://schemas.microsoft.com/office/drawing/2014/main" id="{3CEA0254-A5EA-4275-A17C-FA82FECFAE61}"/>
                  </a:ext>
                </a:extLst>
              </p:cNvPr>
              <p:cNvSpPr>
                <a:spLocks noChangeArrowheads="1"/>
              </p:cNvSpPr>
              <p:nvPr/>
            </p:nvSpPr>
            <p:spPr bwMode="auto">
              <a:xfrm>
                <a:off x="4292238" y="4584701"/>
                <a:ext cx="336859" cy="27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-80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84" name="Rectangle 62">
                <a:extLst>
                  <a:ext uri="{FF2B5EF4-FFF2-40B4-BE49-F238E27FC236}">
                    <a16:creationId xmlns:a16="http://schemas.microsoft.com/office/drawing/2014/main" id="{E09BA236-0FBD-4F6A-9BDD-ADAAB78C92EC}"/>
                  </a:ext>
                </a:extLst>
              </p:cNvPr>
              <p:cNvSpPr>
                <a:spLocks noChangeArrowheads="1"/>
              </p:cNvSpPr>
              <p:nvPr/>
            </p:nvSpPr>
            <p:spPr bwMode="auto">
              <a:xfrm>
                <a:off x="4292238" y="4359274"/>
                <a:ext cx="336859" cy="27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-60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85" name="Rectangle 63">
                <a:extLst>
                  <a:ext uri="{FF2B5EF4-FFF2-40B4-BE49-F238E27FC236}">
                    <a16:creationId xmlns:a16="http://schemas.microsoft.com/office/drawing/2014/main" id="{0A785291-D6A5-443B-8482-7E459F738742}"/>
                  </a:ext>
                </a:extLst>
              </p:cNvPr>
              <p:cNvSpPr>
                <a:spLocks noChangeArrowheads="1"/>
              </p:cNvSpPr>
              <p:nvPr/>
            </p:nvSpPr>
            <p:spPr bwMode="auto">
              <a:xfrm>
                <a:off x="4292238" y="4146014"/>
                <a:ext cx="336859" cy="27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-40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86" name="Rectangle 64">
                <a:extLst>
                  <a:ext uri="{FF2B5EF4-FFF2-40B4-BE49-F238E27FC236}">
                    <a16:creationId xmlns:a16="http://schemas.microsoft.com/office/drawing/2014/main" id="{FF39FAFF-5BB0-4E21-8668-A1865BA90F83}"/>
                  </a:ext>
                </a:extLst>
              </p:cNvPr>
              <p:cNvSpPr>
                <a:spLocks noChangeArrowheads="1"/>
              </p:cNvSpPr>
              <p:nvPr/>
            </p:nvSpPr>
            <p:spPr bwMode="auto">
              <a:xfrm>
                <a:off x="4292238" y="3920590"/>
                <a:ext cx="336859" cy="27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87" name="Rectangle 65">
                <a:extLst>
                  <a:ext uri="{FF2B5EF4-FFF2-40B4-BE49-F238E27FC236}">
                    <a16:creationId xmlns:a16="http://schemas.microsoft.com/office/drawing/2014/main" id="{29F4278D-BBC6-4690-A9AB-6B7D1510AD2A}"/>
                  </a:ext>
                </a:extLst>
              </p:cNvPr>
              <p:cNvSpPr>
                <a:spLocks noChangeArrowheads="1"/>
              </p:cNvSpPr>
              <p:nvPr/>
            </p:nvSpPr>
            <p:spPr bwMode="auto">
              <a:xfrm>
                <a:off x="4370026" y="3693575"/>
                <a:ext cx="128923" cy="27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88" name="Rectangle 66">
                <a:extLst>
                  <a:ext uri="{FF2B5EF4-FFF2-40B4-BE49-F238E27FC236}">
                    <a16:creationId xmlns:a16="http://schemas.microsoft.com/office/drawing/2014/main" id="{87E7546C-5428-483E-A98C-38077538EEAE}"/>
                  </a:ext>
                </a:extLst>
              </p:cNvPr>
              <p:cNvSpPr>
                <a:spLocks noChangeArrowheads="1"/>
              </p:cNvSpPr>
              <p:nvPr/>
            </p:nvSpPr>
            <p:spPr bwMode="auto">
              <a:xfrm>
                <a:off x="4320812" y="3468151"/>
                <a:ext cx="257841" cy="27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89" name="Rectangle 67">
                <a:extLst>
                  <a:ext uri="{FF2B5EF4-FFF2-40B4-BE49-F238E27FC236}">
                    <a16:creationId xmlns:a16="http://schemas.microsoft.com/office/drawing/2014/main" id="{A0695BCE-7C75-406E-B239-08DD66C73291}"/>
                  </a:ext>
                </a:extLst>
              </p:cNvPr>
              <p:cNvSpPr>
                <a:spLocks noChangeArrowheads="1"/>
              </p:cNvSpPr>
              <p:nvPr/>
            </p:nvSpPr>
            <p:spPr bwMode="auto">
              <a:xfrm>
                <a:off x="4320812" y="3239551"/>
                <a:ext cx="257841" cy="27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40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90" name="Rectangle 68">
                <a:extLst>
                  <a:ext uri="{FF2B5EF4-FFF2-40B4-BE49-F238E27FC236}">
                    <a16:creationId xmlns:a16="http://schemas.microsoft.com/office/drawing/2014/main" id="{7AEA7A6A-4FE8-4014-962A-50521F6167B4}"/>
                  </a:ext>
                </a:extLst>
              </p:cNvPr>
              <p:cNvSpPr>
                <a:spLocks noChangeArrowheads="1"/>
              </p:cNvSpPr>
              <p:nvPr/>
            </p:nvSpPr>
            <p:spPr bwMode="auto">
              <a:xfrm>
                <a:off x="4320812" y="3015714"/>
                <a:ext cx="257841" cy="27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60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91" name="Rectangle 69">
                <a:extLst>
                  <a:ext uri="{FF2B5EF4-FFF2-40B4-BE49-F238E27FC236}">
                    <a16:creationId xmlns:a16="http://schemas.microsoft.com/office/drawing/2014/main" id="{8A4F8E19-361B-4EBD-A132-B3DB8B974106}"/>
                  </a:ext>
                </a:extLst>
              </p:cNvPr>
              <p:cNvSpPr>
                <a:spLocks noChangeArrowheads="1"/>
              </p:cNvSpPr>
              <p:nvPr/>
            </p:nvSpPr>
            <p:spPr bwMode="auto">
              <a:xfrm>
                <a:off x="4320812" y="2787114"/>
                <a:ext cx="257841" cy="27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80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92" name="Freeform 70">
                <a:extLst>
                  <a:ext uri="{FF2B5EF4-FFF2-40B4-BE49-F238E27FC236}">
                    <a16:creationId xmlns:a16="http://schemas.microsoft.com/office/drawing/2014/main" id="{69100947-2DFD-4700-B577-C7A4188A0A20}"/>
                  </a:ext>
                </a:extLst>
              </p:cNvPr>
              <p:cNvSpPr>
                <a:spLocks/>
              </p:cNvSpPr>
              <p:nvPr/>
            </p:nvSpPr>
            <p:spPr bwMode="auto">
              <a:xfrm>
                <a:off x="4738688" y="2835275"/>
                <a:ext cx="2857500" cy="2105025"/>
              </a:xfrm>
              <a:custGeom>
                <a:avLst/>
                <a:gdLst>
                  <a:gd name="T0" fmla="*/ 27 w 1800"/>
                  <a:gd name="T1" fmla="*/ 567 h 1326"/>
                  <a:gd name="T2" fmla="*/ 59 w 1800"/>
                  <a:gd name="T3" fmla="*/ 552 h 1326"/>
                  <a:gd name="T4" fmla="*/ 90 w 1800"/>
                  <a:gd name="T5" fmla="*/ 581 h 1326"/>
                  <a:gd name="T6" fmla="*/ 122 w 1800"/>
                  <a:gd name="T7" fmla="*/ 561 h 1326"/>
                  <a:gd name="T8" fmla="*/ 153 w 1800"/>
                  <a:gd name="T9" fmla="*/ 572 h 1326"/>
                  <a:gd name="T10" fmla="*/ 185 w 1800"/>
                  <a:gd name="T11" fmla="*/ 549 h 1326"/>
                  <a:gd name="T12" fmla="*/ 217 w 1800"/>
                  <a:gd name="T13" fmla="*/ 521 h 1326"/>
                  <a:gd name="T14" fmla="*/ 248 w 1800"/>
                  <a:gd name="T15" fmla="*/ 559 h 1326"/>
                  <a:gd name="T16" fmla="*/ 280 w 1800"/>
                  <a:gd name="T17" fmla="*/ 375 h 1326"/>
                  <a:gd name="T18" fmla="*/ 311 w 1800"/>
                  <a:gd name="T19" fmla="*/ 483 h 1326"/>
                  <a:gd name="T20" fmla="*/ 343 w 1800"/>
                  <a:gd name="T21" fmla="*/ 598 h 1326"/>
                  <a:gd name="T22" fmla="*/ 374 w 1800"/>
                  <a:gd name="T23" fmla="*/ 490 h 1326"/>
                  <a:gd name="T24" fmla="*/ 406 w 1800"/>
                  <a:gd name="T25" fmla="*/ 378 h 1326"/>
                  <a:gd name="T26" fmla="*/ 438 w 1800"/>
                  <a:gd name="T27" fmla="*/ 492 h 1326"/>
                  <a:gd name="T28" fmla="*/ 469 w 1800"/>
                  <a:gd name="T29" fmla="*/ 576 h 1326"/>
                  <a:gd name="T30" fmla="*/ 501 w 1800"/>
                  <a:gd name="T31" fmla="*/ 565 h 1326"/>
                  <a:gd name="T32" fmla="*/ 532 w 1800"/>
                  <a:gd name="T33" fmla="*/ 476 h 1326"/>
                  <a:gd name="T34" fmla="*/ 564 w 1800"/>
                  <a:gd name="T35" fmla="*/ 655 h 1326"/>
                  <a:gd name="T36" fmla="*/ 595 w 1800"/>
                  <a:gd name="T37" fmla="*/ 494 h 1326"/>
                  <a:gd name="T38" fmla="*/ 627 w 1800"/>
                  <a:gd name="T39" fmla="*/ 626 h 1326"/>
                  <a:gd name="T40" fmla="*/ 659 w 1800"/>
                  <a:gd name="T41" fmla="*/ 518 h 1326"/>
                  <a:gd name="T42" fmla="*/ 690 w 1800"/>
                  <a:gd name="T43" fmla="*/ 615 h 1326"/>
                  <a:gd name="T44" fmla="*/ 722 w 1800"/>
                  <a:gd name="T45" fmla="*/ 599 h 1326"/>
                  <a:gd name="T46" fmla="*/ 753 w 1800"/>
                  <a:gd name="T47" fmla="*/ 656 h 1326"/>
                  <a:gd name="T48" fmla="*/ 785 w 1800"/>
                  <a:gd name="T49" fmla="*/ 543 h 1326"/>
                  <a:gd name="T50" fmla="*/ 817 w 1800"/>
                  <a:gd name="T51" fmla="*/ 535 h 1326"/>
                  <a:gd name="T52" fmla="*/ 848 w 1800"/>
                  <a:gd name="T53" fmla="*/ 504 h 1326"/>
                  <a:gd name="T54" fmla="*/ 880 w 1800"/>
                  <a:gd name="T55" fmla="*/ 530 h 1326"/>
                  <a:gd name="T56" fmla="*/ 911 w 1800"/>
                  <a:gd name="T57" fmla="*/ 615 h 1326"/>
                  <a:gd name="T58" fmla="*/ 943 w 1800"/>
                  <a:gd name="T59" fmla="*/ 548 h 1326"/>
                  <a:gd name="T60" fmla="*/ 974 w 1800"/>
                  <a:gd name="T61" fmla="*/ 606 h 1326"/>
                  <a:gd name="T62" fmla="*/ 1006 w 1800"/>
                  <a:gd name="T63" fmla="*/ 529 h 1326"/>
                  <a:gd name="T64" fmla="*/ 1038 w 1800"/>
                  <a:gd name="T65" fmla="*/ 564 h 1326"/>
                  <a:gd name="T66" fmla="*/ 1069 w 1800"/>
                  <a:gd name="T67" fmla="*/ 560 h 1326"/>
                  <a:gd name="T68" fmla="*/ 1101 w 1800"/>
                  <a:gd name="T69" fmla="*/ 559 h 1326"/>
                  <a:gd name="T70" fmla="*/ 1132 w 1800"/>
                  <a:gd name="T71" fmla="*/ 527 h 1326"/>
                  <a:gd name="T72" fmla="*/ 1164 w 1800"/>
                  <a:gd name="T73" fmla="*/ 566 h 1326"/>
                  <a:gd name="T74" fmla="*/ 1195 w 1800"/>
                  <a:gd name="T75" fmla="*/ 568 h 1326"/>
                  <a:gd name="T76" fmla="*/ 1227 w 1800"/>
                  <a:gd name="T77" fmla="*/ 571 h 1326"/>
                  <a:gd name="T78" fmla="*/ 1258 w 1800"/>
                  <a:gd name="T79" fmla="*/ 553 h 1326"/>
                  <a:gd name="T80" fmla="*/ 1290 w 1800"/>
                  <a:gd name="T81" fmla="*/ 572 h 1326"/>
                  <a:gd name="T82" fmla="*/ 1322 w 1800"/>
                  <a:gd name="T83" fmla="*/ 569 h 1326"/>
                  <a:gd name="T84" fmla="*/ 1353 w 1800"/>
                  <a:gd name="T85" fmla="*/ 572 h 1326"/>
                  <a:gd name="T86" fmla="*/ 1385 w 1800"/>
                  <a:gd name="T87" fmla="*/ 592 h 1326"/>
                  <a:gd name="T88" fmla="*/ 1416 w 1800"/>
                  <a:gd name="T89" fmla="*/ 559 h 1326"/>
                  <a:gd name="T90" fmla="*/ 1448 w 1800"/>
                  <a:gd name="T91" fmla="*/ 589 h 1326"/>
                  <a:gd name="T92" fmla="*/ 1479 w 1800"/>
                  <a:gd name="T93" fmla="*/ 544 h 1326"/>
                  <a:gd name="T94" fmla="*/ 1511 w 1800"/>
                  <a:gd name="T95" fmla="*/ 559 h 1326"/>
                  <a:gd name="T96" fmla="*/ 1543 w 1800"/>
                  <a:gd name="T97" fmla="*/ 540 h 1326"/>
                  <a:gd name="T98" fmla="*/ 1574 w 1800"/>
                  <a:gd name="T99" fmla="*/ 577 h 1326"/>
                  <a:gd name="T100" fmla="*/ 1606 w 1800"/>
                  <a:gd name="T101" fmla="*/ 554 h 1326"/>
                  <a:gd name="T102" fmla="*/ 1637 w 1800"/>
                  <a:gd name="T103" fmla="*/ 588 h 1326"/>
                  <a:gd name="T104" fmla="*/ 1669 w 1800"/>
                  <a:gd name="T105" fmla="*/ 523 h 1326"/>
                  <a:gd name="T106" fmla="*/ 1701 w 1800"/>
                  <a:gd name="T107" fmla="*/ 561 h 1326"/>
                  <a:gd name="T108" fmla="*/ 1732 w 1800"/>
                  <a:gd name="T109" fmla="*/ 567 h 1326"/>
                  <a:gd name="T110" fmla="*/ 1764 w 1800"/>
                  <a:gd name="T111" fmla="*/ 558 h 1326"/>
                  <a:gd name="T112" fmla="*/ 1795 w 1800"/>
                  <a:gd name="T113" fmla="*/ 567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00" h="1326">
                    <a:moveTo>
                      <a:pt x="0" y="573"/>
                    </a:moveTo>
                    <a:lnTo>
                      <a:pt x="5" y="573"/>
                    </a:lnTo>
                    <a:lnTo>
                      <a:pt x="9" y="550"/>
                    </a:lnTo>
                    <a:lnTo>
                      <a:pt x="14" y="563"/>
                    </a:lnTo>
                    <a:lnTo>
                      <a:pt x="18" y="568"/>
                    </a:lnTo>
                    <a:lnTo>
                      <a:pt x="23" y="555"/>
                    </a:lnTo>
                    <a:lnTo>
                      <a:pt x="27" y="567"/>
                    </a:lnTo>
                    <a:lnTo>
                      <a:pt x="32" y="567"/>
                    </a:lnTo>
                    <a:lnTo>
                      <a:pt x="36" y="561"/>
                    </a:lnTo>
                    <a:lnTo>
                      <a:pt x="41" y="558"/>
                    </a:lnTo>
                    <a:lnTo>
                      <a:pt x="45" y="556"/>
                    </a:lnTo>
                    <a:lnTo>
                      <a:pt x="50" y="577"/>
                    </a:lnTo>
                    <a:lnTo>
                      <a:pt x="54" y="564"/>
                    </a:lnTo>
                    <a:lnTo>
                      <a:pt x="59" y="552"/>
                    </a:lnTo>
                    <a:lnTo>
                      <a:pt x="63" y="558"/>
                    </a:lnTo>
                    <a:lnTo>
                      <a:pt x="68" y="580"/>
                    </a:lnTo>
                    <a:lnTo>
                      <a:pt x="72" y="549"/>
                    </a:lnTo>
                    <a:lnTo>
                      <a:pt x="77" y="579"/>
                    </a:lnTo>
                    <a:lnTo>
                      <a:pt x="81" y="545"/>
                    </a:lnTo>
                    <a:lnTo>
                      <a:pt x="86" y="562"/>
                    </a:lnTo>
                    <a:lnTo>
                      <a:pt x="90" y="581"/>
                    </a:lnTo>
                    <a:lnTo>
                      <a:pt x="95" y="554"/>
                    </a:lnTo>
                    <a:lnTo>
                      <a:pt x="99" y="555"/>
                    </a:lnTo>
                    <a:lnTo>
                      <a:pt x="104" y="574"/>
                    </a:lnTo>
                    <a:lnTo>
                      <a:pt x="108" y="559"/>
                    </a:lnTo>
                    <a:lnTo>
                      <a:pt x="113" y="549"/>
                    </a:lnTo>
                    <a:lnTo>
                      <a:pt x="117" y="584"/>
                    </a:lnTo>
                    <a:lnTo>
                      <a:pt x="122" y="561"/>
                    </a:lnTo>
                    <a:lnTo>
                      <a:pt x="126" y="557"/>
                    </a:lnTo>
                    <a:lnTo>
                      <a:pt x="131" y="544"/>
                    </a:lnTo>
                    <a:lnTo>
                      <a:pt x="135" y="578"/>
                    </a:lnTo>
                    <a:lnTo>
                      <a:pt x="140" y="581"/>
                    </a:lnTo>
                    <a:lnTo>
                      <a:pt x="144" y="559"/>
                    </a:lnTo>
                    <a:lnTo>
                      <a:pt x="149" y="527"/>
                    </a:lnTo>
                    <a:lnTo>
                      <a:pt x="153" y="572"/>
                    </a:lnTo>
                    <a:lnTo>
                      <a:pt x="158" y="601"/>
                    </a:lnTo>
                    <a:lnTo>
                      <a:pt x="162" y="546"/>
                    </a:lnTo>
                    <a:lnTo>
                      <a:pt x="167" y="541"/>
                    </a:lnTo>
                    <a:lnTo>
                      <a:pt x="172" y="581"/>
                    </a:lnTo>
                    <a:lnTo>
                      <a:pt x="176" y="545"/>
                    </a:lnTo>
                    <a:lnTo>
                      <a:pt x="180" y="590"/>
                    </a:lnTo>
                    <a:lnTo>
                      <a:pt x="185" y="549"/>
                    </a:lnTo>
                    <a:lnTo>
                      <a:pt x="189" y="586"/>
                    </a:lnTo>
                    <a:lnTo>
                      <a:pt x="194" y="498"/>
                    </a:lnTo>
                    <a:lnTo>
                      <a:pt x="199" y="599"/>
                    </a:lnTo>
                    <a:lnTo>
                      <a:pt x="203" y="632"/>
                    </a:lnTo>
                    <a:lnTo>
                      <a:pt x="207" y="440"/>
                    </a:lnTo>
                    <a:lnTo>
                      <a:pt x="212" y="650"/>
                    </a:lnTo>
                    <a:lnTo>
                      <a:pt x="217" y="521"/>
                    </a:lnTo>
                    <a:lnTo>
                      <a:pt x="221" y="593"/>
                    </a:lnTo>
                    <a:lnTo>
                      <a:pt x="226" y="509"/>
                    </a:lnTo>
                    <a:lnTo>
                      <a:pt x="230" y="655"/>
                    </a:lnTo>
                    <a:lnTo>
                      <a:pt x="235" y="482"/>
                    </a:lnTo>
                    <a:lnTo>
                      <a:pt x="239" y="579"/>
                    </a:lnTo>
                    <a:lnTo>
                      <a:pt x="244" y="572"/>
                    </a:lnTo>
                    <a:lnTo>
                      <a:pt x="248" y="559"/>
                    </a:lnTo>
                    <a:lnTo>
                      <a:pt x="253" y="624"/>
                    </a:lnTo>
                    <a:lnTo>
                      <a:pt x="257" y="437"/>
                    </a:lnTo>
                    <a:lnTo>
                      <a:pt x="262" y="649"/>
                    </a:lnTo>
                    <a:lnTo>
                      <a:pt x="266" y="543"/>
                    </a:lnTo>
                    <a:lnTo>
                      <a:pt x="271" y="553"/>
                    </a:lnTo>
                    <a:lnTo>
                      <a:pt x="275" y="667"/>
                    </a:lnTo>
                    <a:lnTo>
                      <a:pt x="280" y="375"/>
                    </a:lnTo>
                    <a:lnTo>
                      <a:pt x="284" y="549"/>
                    </a:lnTo>
                    <a:lnTo>
                      <a:pt x="289" y="973"/>
                    </a:lnTo>
                    <a:lnTo>
                      <a:pt x="293" y="0"/>
                    </a:lnTo>
                    <a:lnTo>
                      <a:pt x="298" y="937"/>
                    </a:lnTo>
                    <a:lnTo>
                      <a:pt x="302" y="350"/>
                    </a:lnTo>
                    <a:lnTo>
                      <a:pt x="307" y="799"/>
                    </a:lnTo>
                    <a:lnTo>
                      <a:pt x="311" y="483"/>
                    </a:lnTo>
                    <a:lnTo>
                      <a:pt x="316" y="110"/>
                    </a:lnTo>
                    <a:lnTo>
                      <a:pt x="320" y="1326"/>
                    </a:lnTo>
                    <a:lnTo>
                      <a:pt x="325" y="176"/>
                    </a:lnTo>
                    <a:lnTo>
                      <a:pt x="329" y="578"/>
                    </a:lnTo>
                    <a:lnTo>
                      <a:pt x="334" y="318"/>
                    </a:lnTo>
                    <a:lnTo>
                      <a:pt x="338" y="924"/>
                    </a:lnTo>
                    <a:lnTo>
                      <a:pt x="343" y="598"/>
                    </a:lnTo>
                    <a:lnTo>
                      <a:pt x="347" y="505"/>
                    </a:lnTo>
                    <a:lnTo>
                      <a:pt x="352" y="106"/>
                    </a:lnTo>
                    <a:lnTo>
                      <a:pt x="356" y="1049"/>
                    </a:lnTo>
                    <a:lnTo>
                      <a:pt x="361" y="493"/>
                    </a:lnTo>
                    <a:lnTo>
                      <a:pt x="365" y="665"/>
                    </a:lnTo>
                    <a:lnTo>
                      <a:pt x="370" y="307"/>
                    </a:lnTo>
                    <a:lnTo>
                      <a:pt x="374" y="490"/>
                    </a:lnTo>
                    <a:lnTo>
                      <a:pt x="379" y="772"/>
                    </a:lnTo>
                    <a:lnTo>
                      <a:pt x="383" y="768"/>
                    </a:lnTo>
                    <a:lnTo>
                      <a:pt x="388" y="277"/>
                    </a:lnTo>
                    <a:lnTo>
                      <a:pt x="392" y="387"/>
                    </a:lnTo>
                    <a:lnTo>
                      <a:pt x="397" y="866"/>
                    </a:lnTo>
                    <a:lnTo>
                      <a:pt x="401" y="606"/>
                    </a:lnTo>
                    <a:lnTo>
                      <a:pt x="406" y="378"/>
                    </a:lnTo>
                    <a:lnTo>
                      <a:pt x="411" y="575"/>
                    </a:lnTo>
                    <a:lnTo>
                      <a:pt x="415" y="669"/>
                    </a:lnTo>
                    <a:lnTo>
                      <a:pt x="420" y="452"/>
                    </a:lnTo>
                    <a:lnTo>
                      <a:pt x="424" y="659"/>
                    </a:lnTo>
                    <a:lnTo>
                      <a:pt x="429" y="509"/>
                    </a:lnTo>
                    <a:lnTo>
                      <a:pt x="433" y="609"/>
                    </a:lnTo>
                    <a:lnTo>
                      <a:pt x="438" y="492"/>
                    </a:lnTo>
                    <a:lnTo>
                      <a:pt x="442" y="535"/>
                    </a:lnTo>
                    <a:lnTo>
                      <a:pt x="447" y="695"/>
                    </a:lnTo>
                    <a:lnTo>
                      <a:pt x="451" y="604"/>
                    </a:lnTo>
                    <a:lnTo>
                      <a:pt x="456" y="336"/>
                    </a:lnTo>
                    <a:lnTo>
                      <a:pt x="460" y="587"/>
                    </a:lnTo>
                    <a:lnTo>
                      <a:pt x="465" y="749"/>
                    </a:lnTo>
                    <a:lnTo>
                      <a:pt x="469" y="576"/>
                    </a:lnTo>
                    <a:lnTo>
                      <a:pt x="474" y="395"/>
                    </a:lnTo>
                    <a:lnTo>
                      <a:pt x="478" y="527"/>
                    </a:lnTo>
                    <a:lnTo>
                      <a:pt x="483" y="680"/>
                    </a:lnTo>
                    <a:lnTo>
                      <a:pt x="487" y="616"/>
                    </a:lnTo>
                    <a:lnTo>
                      <a:pt x="492" y="519"/>
                    </a:lnTo>
                    <a:lnTo>
                      <a:pt x="496" y="478"/>
                    </a:lnTo>
                    <a:lnTo>
                      <a:pt x="501" y="565"/>
                    </a:lnTo>
                    <a:lnTo>
                      <a:pt x="505" y="656"/>
                    </a:lnTo>
                    <a:lnTo>
                      <a:pt x="510" y="551"/>
                    </a:lnTo>
                    <a:lnTo>
                      <a:pt x="514" y="570"/>
                    </a:lnTo>
                    <a:lnTo>
                      <a:pt x="519" y="444"/>
                    </a:lnTo>
                    <a:lnTo>
                      <a:pt x="523" y="629"/>
                    </a:lnTo>
                    <a:lnTo>
                      <a:pt x="528" y="660"/>
                    </a:lnTo>
                    <a:lnTo>
                      <a:pt x="532" y="476"/>
                    </a:lnTo>
                    <a:lnTo>
                      <a:pt x="537" y="521"/>
                    </a:lnTo>
                    <a:lnTo>
                      <a:pt x="541" y="623"/>
                    </a:lnTo>
                    <a:lnTo>
                      <a:pt x="546" y="567"/>
                    </a:lnTo>
                    <a:lnTo>
                      <a:pt x="550" y="537"/>
                    </a:lnTo>
                    <a:lnTo>
                      <a:pt x="555" y="607"/>
                    </a:lnTo>
                    <a:lnTo>
                      <a:pt x="559" y="466"/>
                    </a:lnTo>
                    <a:lnTo>
                      <a:pt x="564" y="655"/>
                    </a:lnTo>
                    <a:lnTo>
                      <a:pt x="568" y="530"/>
                    </a:lnTo>
                    <a:lnTo>
                      <a:pt x="573" y="586"/>
                    </a:lnTo>
                    <a:lnTo>
                      <a:pt x="577" y="556"/>
                    </a:lnTo>
                    <a:lnTo>
                      <a:pt x="582" y="477"/>
                    </a:lnTo>
                    <a:lnTo>
                      <a:pt x="586" y="647"/>
                    </a:lnTo>
                    <a:lnTo>
                      <a:pt x="591" y="613"/>
                    </a:lnTo>
                    <a:lnTo>
                      <a:pt x="595" y="494"/>
                    </a:lnTo>
                    <a:lnTo>
                      <a:pt x="600" y="520"/>
                    </a:lnTo>
                    <a:lnTo>
                      <a:pt x="605" y="601"/>
                    </a:lnTo>
                    <a:lnTo>
                      <a:pt x="609" y="588"/>
                    </a:lnTo>
                    <a:lnTo>
                      <a:pt x="613" y="588"/>
                    </a:lnTo>
                    <a:lnTo>
                      <a:pt x="618" y="516"/>
                    </a:lnTo>
                    <a:lnTo>
                      <a:pt x="623" y="516"/>
                    </a:lnTo>
                    <a:lnTo>
                      <a:pt x="627" y="626"/>
                    </a:lnTo>
                    <a:lnTo>
                      <a:pt x="632" y="549"/>
                    </a:lnTo>
                    <a:lnTo>
                      <a:pt x="636" y="621"/>
                    </a:lnTo>
                    <a:lnTo>
                      <a:pt x="640" y="500"/>
                    </a:lnTo>
                    <a:lnTo>
                      <a:pt x="645" y="503"/>
                    </a:lnTo>
                    <a:lnTo>
                      <a:pt x="650" y="613"/>
                    </a:lnTo>
                    <a:lnTo>
                      <a:pt x="654" y="657"/>
                    </a:lnTo>
                    <a:lnTo>
                      <a:pt x="659" y="518"/>
                    </a:lnTo>
                    <a:lnTo>
                      <a:pt x="663" y="452"/>
                    </a:lnTo>
                    <a:lnTo>
                      <a:pt x="668" y="605"/>
                    </a:lnTo>
                    <a:lnTo>
                      <a:pt x="672" y="634"/>
                    </a:lnTo>
                    <a:lnTo>
                      <a:pt x="677" y="595"/>
                    </a:lnTo>
                    <a:lnTo>
                      <a:pt x="681" y="470"/>
                    </a:lnTo>
                    <a:lnTo>
                      <a:pt x="686" y="519"/>
                    </a:lnTo>
                    <a:lnTo>
                      <a:pt x="690" y="615"/>
                    </a:lnTo>
                    <a:lnTo>
                      <a:pt x="695" y="667"/>
                    </a:lnTo>
                    <a:lnTo>
                      <a:pt x="699" y="489"/>
                    </a:lnTo>
                    <a:lnTo>
                      <a:pt x="704" y="465"/>
                    </a:lnTo>
                    <a:lnTo>
                      <a:pt x="708" y="629"/>
                    </a:lnTo>
                    <a:lnTo>
                      <a:pt x="713" y="659"/>
                    </a:lnTo>
                    <a:lnTo>
                      <a:pt x="717" y="446"/>
                    </a:lnTo>
                    <a:lnTo>
                      <a:pt x="722" y="599"/>
                    </a:lnTo>
                    <a:lnTo>
                      <a:pt x="726" y="563"/>
                    </a:lnTo>
                    <a:lnTo>
                      <a:pt x="731" y="539"/>
                    </a:lnTo>
                    <a:lnTo>
                      <a:pt x="735" y="607"/>
                    </a:lnTo>
                    <a:lnTo>
                      <a:pt x="740" y="544"/>
                    </a:lnTo>
                    <a:lnTo>
                      <a:pt x="744" y="568"/>
                    </a:lnTo>
                    <a:lnTo>
                      <a:pt x="749" y="508"/>
                    </a:lnTo>
                    <a:lnTo>
                      <a:pt x="753" y="656"/>
                    </a:lnTo>
                    <a:lnTo>
                      <a:pt x="758" y="508"/>
                    </a:lnTo>
                    <a:lnTo>
                      <a:pt x="762" y="548"/>
                    </a:lnTo>
                    <a:lnTo>
                      <a:pt x="767" y="618"/>
                    </a:lnTo>
                    <a:lnTo>
                      <a:pt x="771" y="516"/>
                    </a:lnTo>
                    <a:lnTo>
                      <a:pt x="776" y="565"/>
                    </a:lnTo>
                    <a:lnTo>
                      <a:pt x="780" y="595"/>
                    </a:lnTo>
                    <a:lnTo>
                      <a:pt x="785" y="543"/>
                    </a:lnTo>
                    <a:lnTo>
                      <a:pt x="789" y="562"/>
                    </a:lnTo>
                    <a:lnTo>
                      <a:pt x="794" y="555"/>
                    </a:lnTo>
                    <a:lnTo>
                      <a:pt x="798" y="574"/>
                    </a:lnTo>
                    <a:lnTo>
                      <a:pt x="803" y="558"/>
                    </a:lnTo>
                    <a:lnTo>
                      <a:pt x="807" y="579"/>
                    </a:lnTo>
                    <a:lnTo>
                      <a:pt x="812" y="552"/>
                    </a:lnTo>
                    <a:lnTo>
                      <a:pt x="817" y="535"/>
                    </a:lnTo>
                    <a:lnTo>
                      <a:pt x="821" y="557"/>
                    </a:lnTo>
                    <a:lnTo>
                      <a:pt x="825" y="669"/>
                    </a:lnTo>
                    <a:lnTo>
                      <a:pt x="830" y="469"/>
                    </a:lnTo>
                    <a:lnTo>
                      <a:pt x="834" y="517"/>
                    </a:lnTo>
                    <a:lnTo>
                      <a:pt x="839" y="662"/>
                    </a:lnTo>
                    <a:lnTo>
                      <a:pt x="844" y="549"/>
                    </a:lnTo>
                    <a:lnTo>
                      <a:pt x="848" y="504"/>
                    </a:lnTo>
                    <a:lnTo>
                      <a:pt x="853" y="599"/>
                    </a:lnTo>
                    <a:lnTo>
                      <a:pt x="857" y="586"/>
                    </a:lnTo>
                    <a:lnTo>
                      <a:pt x="862" y="547"/>
                    </a:lnTo>
                    <a:lnTo>
                      <a:pt x="866" y="498"/>
                    </a:lnTo>
                    <a:lnTo>
                      <a:pt x="871" y="644"/>
                    </a:lnTo>
                    <a:lnTo>
                      <a:pt x="875" y="571"/>
                    </a:lnTo>
                    <a:lnTo>
                      <a:pt x="880" y="530"/>
                    </a:lnTo>
                    <a:lnTo>
                      <a:pt x="884" y="523"/>
                    </a:lnTo>
                    <a:lnTo>
                      <a:pt x="889" y="589"/>
                    </a:lnTo>
                    <a:lnTo>
                      <a:pt x="893" y="618"/>
                    </a:lnTo>
                    <a:lnTo>
                      <a:pt x="898" y="540"/>
                    </a:lnTo>
                    <a:lnTo>
                      <a:pt x="902" y="520"/>
                    </a:lnTo>
                    <a:lnTo>
                      <a:pt x="907" y="554"/>
                    </a:lnTo>
                    <a:lnTo>
                      <a:pt x="911" y="615"/>
                    </a:lnTo>
                    <a:lnTo>
                      <a:pt x="916" y="571"/>
                    </a:lnTo>
                    <a:lnTo>
                      <a:pt x="920" y="534"/>
                    </a:lnTo>
                    <a:lnTo>
                      <a:pt x="925" y="549"/>
                    </a:lnTo>
                    <a:lnTo>
                      <a:pt x="929" y="567"/>
                    </a:lnTo>
                    <a:lnTo>
                      <a:pt x="934" y="576"/>
                    </a:lnTo>
                    <a:lnTo>
                      <a:pt x="938" y="587"/>
                    </a:lnTo>
                    <a:lnTo>
                      <a:pt x="943" y="548"/>
                    </a:lnTo>
                    <a:lnTo>
                      <a:pt x="947" y="525"/>
                    </a:lnTo>
                    <a:lnTo>
                      <a:pt x="952" y="572"/>
                    </a:lnTo>
                    <a:lnTo>
                      <a:pt x="956" y="595"/>
                    </a:lnTo>
                    <a:lnTo>
                      <a:pt x="961" y="589"/>
                    </a:lnTo>
                    <a:lnTo>
                      <a:pt x="965" y="499"/>
                    </a:lnTo>
                    <a:lnTo>
                      <a:pt x="970" y="556"/>
                    </a:lnTo>
                    <a:lnTo>
                      <a:pt x="974" y="606"/>
                    </a:lnTo>
                    <a:lnTo>
                      <a:pt x="979" y="556"/>
                    </a:lnTo>
                    <a:lnTo>
                      <a:pt x="983" y="571"/>
                    </a:lnTo>
                    <a:lnTo>
                      <a:pt x="988" y="545"/>
                    </a:lnTo>
                    <a:lnTo>
                      <a:pt x="992" y="531"/>
                    </a:lnTo>
                    <a:lnTo>
                      <a:pt x="997" y="615"/>
                    </a:lnTo>
                    <a:lnTo>
                      <a:pt x="1001" y="566"/>
                    </a:lnTo>
                    <a:lnTo>
                      <a:pt x="1006" y="529"/>
                    </a:lnTo>
                    <a:lnTo>
                      <a:pt x="1010" y="571"/>
                    </a:lnTo>
                    <a:lnTo>
                      <a:pt x="1015" y="579"/>
                    </a:lnTo>
                    <a:lnTo>
                      <a:pt x="1019" y="538"/>
                    </a:lnTo>
                    <a:lnTo>
                      <a:pt x="1024" y="581"/>
                    </a:lnTo>
                    <a:lnTo>
                      <a:pt x="1028" y="565"/>
                    </a:lnTo>
                    <a:lnTo>
                      <a:pt x="1033" y="555"/>
                    </a:lnTo>
                    <a:lnTo>
                      <a:pt x="1038" y="564"/>
                    </a:lnTo>
                    <a:lnTo>
                      <a:pt x="1042" y="544"/>
                    </a:lnTo>
                    <a:lnTo>
                      <a:pt x="1046" y="590"/>
                    </a:lnTo>
                    <a:lnTo>
                      <a:pt x="1051" y="573"/>
                    </a:lnTo>
                    <a:lnTo>
                      <a:pt x="1056" y="531"/>
                    </a:lnTo>
                    <a:lnTo>
                      <a:pt x="1060" y="556"/>
                    </a:lnTo>
                    <a:lnTo>
                      <a:pt x="1065" y="597"/>
                    </a:lnTo>
                    <a:lnTo>
                      <a:pt x="1069" y="560"/>
                    </a:lnTo>
                    <a:lnTo>
                      <a:pt x="1074" y="540"/>
                    </a:lnTo>
                    <a:lnTo>
                      <a:pt x="1078" y="558"/>
                    </a:lnTo>
                    <a:lnTo>
                      <a:pt x="1083" y="588"/>
                    </a:lnTo>
                    <a:lnTo>
                      <a:pt x="1087" y="567"/>
                    </a:lnTo>
                    <a:lnTo>
                      <a:pt x="1092" y="534"/>
                    </a:lnTo>
                    <a:lnTo>
                      <a:pt x="1096" y="574"/>
                    </a:lnTo>
                    <a:lnTo>
                      <a:pt x="1101" y="559"/>
                    </a:lnTo>
                    <a:lnTo>
                      <a:pt x="1105" y="577"/>
                    </a:lnTo>
                    <a:lnTo>
                      <a:pt x="1110" y="565"/>
                    </a:lnTo>
                    <a:lnTo>
                      <a:pt x="1114" y="544"/>
                    </a:lnTo>
                    <a:lnTo>
                      <a:pt x="1119" y="554"/>
                    </a:lnTo>
                    <a:lnTo>
                      <a:pt x="1123" y="589"/>
                    </a:lnTo>
                    <a:lnTo>
                      <a:pt x="1128" y="573"/>
                    </a:lnTo>
                    <a:lnTo>
                      <a:pt x="1132" y="527"/>
                    </a:lnTo>
                    <a:lnTo>
                      <a:pt x="1137" y="575"/>
                    </a:lnTo>
                    <a:lnTo>
                      <a:pt x="1141" y="572"/>
                    </a:lnTo>
                    <a:lnTo>
                      <a:pt x="1146" y="554"/>
                    </a:lnTo>
                    <a:lnTo>
                      <a:pt x="1150" y="572"/>
                    </a:lnTo>
                    <a:lnTo>
                      <a:pt x="1155" y="562"/>
                    </a:lnTo>
                    <a:lnTo>
                      <a:pt x="1159" y="551"/>
                    </a:lnTo>
                    <a:lnTo>
                      <a:pt x="1164" y="566"/>
                    </a:lnTo>
                    <a:lnTo>
                      <a:pt x="1168" y="564"/>
                    </a:lnTo>
                    <a:lnTo>
                      <a:pt x="1173" y="581"/>
                    </a:lnTo>
                    <a:lnTo>
                      <a:pt x="1177" y="541"/>
                    </a:lnTo>
                    <a:lnTo>
                      <a:pt x="1182" y="562"/>
                    </a:lnTo>
                    <a:lnTo>
                      <a:pt x="1186" y="570"/>
                    </a:lnTo>
                    <a:lnTo>
                      <a:pt x="1191" y="563"/>
                    </a:lnTo>
                    <a:lnTo>
                      <a:pt x="1195" y="568"/>
                    </a:lnTo>
                    <a:lnTo>
                      <a:pt x="1200" y="564"/>
                    </a:lnTo>
                    <a:lnTo>
                      <a:pt x="1204" y="541"/>
                    </a:lnTo>
                    <a:lnTo>
                      <a:pt x="1209" y="577"/>
                    </a:lnTo>
                    <a:lnTo>
                      <a:pt x="1213" y="579"/>
                    </a:lnTo>
                    <a:lnTo>
                      <a:pt x="1218" y="542"/>
                    </a:lnTo>
                    <a:lnTo>
                      <a:pt x="1222" y="562"/>
                    </a:lnTo>
                    <a:lnTo>
                      <a:pt x="1227" y="571"/>
                    </a:lnTo>
                    <a:lnTo>
                      <a:pt x="1231" y="568"/>
                    </a:lnTo>
                    <a:lnTo>
                      <a:pt x="1236" y="554"/>
                    </a:lnTo>
                    <a:lnTo>
                      <a:pt x="1240" y="558"/>
                    </a:lnTo>
                    <a:lnTo>
                      <a:pt x="1245" y="564"/>
                    </a:lnTo>
                    <a:lnTo>
                      <a:pt x="1250" y="578"/>
                    </a:lnTo>
                    <a:lnTo>
                      <a:pt x="1254" y="557"/>
                    </a:lnTo>
                    <a:lnTo>
                      <a:pt x="1258" y="553"/>
                    </a:lnTo>
                    <a:lnTo>
                      <a:pt x="1263" y="551"/>
                    </a:lnTo>
                    <a:lnTo>
                      <a:pt x="1268" y="594"/>
                    </a:lnTo>
                    <a:lnTo>
                      <a:pt x="1272" y="547"/>
                    </a:lnTo>
                    <a:lnTo>
                      <a:pt x="1277" y="572"/>
                    </a:lnTo>
                    <a:lnTo>
                      <a:pt x="1281" y="544"/>
                    </a:lnTo>
                    <a:lnTo>
                      <a:pt x="1286" y="567"/>
                    </a:lnTo>
                    <a:lnTo>
                      <a:pt x="1290" y="572"/>
                    </a:lnTo>
                    <a:lnTo>
                      <a:pt x="1295" y="571"/>
                    </a:lnTo>
                    <a:lnTo>
                      <a:pt x="1299" y="548"/>
                    </a:lnTo>
                    <a:lnTo>
                      <a:pt x="1304" y="561"/>
                    </a:lnTo>
                    <a:lnTo>
                      <a:pt x="1308" y="563"/>
                    </a:lnTo>
                    <a:lnTo>
                      <a:pt x="1313" y="568"/>
                    </a:lnTo>
                    <a:lnTo>
                      <a:pt x="1317" y="565"/>
                    </a:lnTo>
                    <a:lnTo>
                      <a:pt x="1322" y="569"/>
                    </a:lnTo>
                    <a:lnTo>
                      <a:pt x="1326" y="549"/>
                    </a:lnTo>
                    <a:lnTo>
                      <a:pt x="1331" y="556"/>
                    </a:lnTo>
                    <a:lnTo>
                      <a:pt x="1335" y="574"/>
                    </a:lnTo>
                    <a:lnTo>
                      <a:pt x="1340" y="577"/>
                    </a:lnTo>
                    <a:lnTo>
                      <a:pt x="1344" y="556"/>
                    </a:lnTo>
                    <a:lnTo>
                      <a:pt x="1349" y="539"/>
                    </a:lnTo>
                    <a:lnTo>
                      <a:pt x="1353" y="572"/>
                    </a:lnTo>
                    <a:lnTo>
                      <a:pt x="1358" y="582"/>
                    </a:lnTo>
                    <a:lnTo>
                      <a:pt x="1362" y="554"/>
                    </a:lnTo>
                    <a:lnTo>
                      <a:pt x="1367" y="555"/>
                    </a:lnTo>
                    <a:lnTo>
                      <a:pt x="1371" y="562"/>
                    </a:lnTo>
                    <a:lnTo>
                      <a:pt x="1376" y="573"/>
                    </a:lnTo>
                    <a:lnTo>
                      <a:pt x="1380" y="543"/>
                    </a:lnTo>
                    <a:lnTo>
                      <a:pt x="1385" y="592"/>
                    </a:lnTo>
                    <a:lnTo>
                      <a:pt x="1389" y="550"/>
                    </a:lnTo>
                    <a:lnTo>
                      <a:pt x="1394" y="550"/>
                    </a:lnTo>
                    <a:lnTo>
                      <a:pt x="1398" y="573"/>
                    </a:lnTo>
                    <a:lnTo>
                      <a:pt x="1403" y="554"/>
                    </a:lnTo>
                    <a:lnTo>
                      <a:pt x="1407" y="586"/>
                    </a:lnTo>
                    <a:lnTo>
                      <a:pt x="1412" y="547"/>
                    </a:lnTo>
                    <a:lnTo>
                      <a:pt x="1416" y="559"/>
                    </a:lnTo>
                    <a:lnTo>
                      <a:pt x="1421" y="564"/>
                    </a:lnTo>
                    <a:lnTo>
                      <a:pt x="1425" y="554"/>
                    </a:lnTo>
                    <a:lnTo>
                      <a:pt x="1430" y="589"/>
                    </a:lnTo>
                    <a:lnTo>
                      <a:pt x="1434" y="565"/>
                    </a:lnTo>
                    <a:lnTo>
                      <a:pt x="1439" y="524"/>
                    </a:lnTo>
                    <a:lnTo>
                      <a:pt x="1443" y="570"/>
                    </a:lnTo>
                    <a:lnTo>
                      <a:pt x="1448" y="589"/>
                    </a:lnTo>
                    <a:lnTo>
                      <a:pt x="1452" y="568"/>
                    </a:lnTo>
                    <a:lnTo>
                      <a:pt x="1457" y="543"/>
                    </a:lnTo>
                    <a:lnTo>
                      <a:pt x="1461" y="543"/>
                    </a:lnTo>
                    <a:lnTo>
                      <a:pt x="1466" y="582"/>
                    </a:lnTo>
                    <a:lnTo>
                      <a:pt x="1471" y="590"/>
                    </a:lnTo>
                    <a:lnTo>
                      <a:pt x="1475" y="538"/>
                    </a:lnTo>
                    <a:lnTo>
                      <a:pt x="1479" y="544"/>
                    </a:lnTo>
                    <a:lnTo>
                      <a:pt x="1484" y="585"/>
                    </a:lnTo>
                    <a:lnTo>
                      <a:pt x="1489" y="564"/>
                    </a:lnTo>
                    <a:lnTo>
                      <a:pt x="1493" y="566"/>
                    </a:lnTo>
                    <a:lnTo>
                      <a:pt x="1498" y="548"/>
                    </a:lnTo>
                    <a:lnTo>
                      <a:pt x="1502" y="559"/>
                    </a:lnTo>
                    <a:lnTo>
                      <a:pt x="1507" y="583"/>
                    </a:lnTo>
                    <a:lnTo>
                      <a:pt x="1511" y="559"/>
                    </a:lnTo>
                    <a:lnTo>
                      <a:pt x="1516" y="549"/>
                    </a:lnTo>
                    <a:lnTo>
                      <a:pt x="1520" y="569"/>
                    </a:lnTo>
                    <a:lnTo>
                      <a:pt x="1525" y="566"/>
                    </a:lnTo>
                    <a:lnTo>
                      <a:pt x="1529" y="558"/>
                    </a:lnTo>
                    <a:lnTo>
                      <a:pt x="1534" y="566"/>
                    </a:lnTo>
                    <a:lnTo>
                      <a:pt x="1538" y="573"/>
                    </a:lnTo>
                    <a:lnTo>
                      <a:pt x="1543" y="540"/>
                    </a:lnTo>
                    <a:lnTo>
                      <a:pt x="1547" y="564"/>
                    </a:lnTo>
                    <a:lnTo>
                      <a:pt x="1552" y="587"/>
                    </a:lnTo>
                    <a:lnTo>
                      <a:pt x="1556" y="556"/>
                    </a:lnTo>
                    <a:lnTo>
                      <a:pt x="1561" y="547"/>
                    </a:lnTo>
                    <a:lnTo>
                      <a:pt x="1565" y="563"/>
                    </a:lnTo>
                    <a:lnTo>
                      <a:pt x="1570" y="570"/>
                    </a:lnTo>
                    <a:lnTo>
                      <a:pt x="1574" y="577"/>
                    </a:lnTo>
                    <a:lnTo>
                      <a:pt x="1579" y="543"/>
                    </a:lnTo>
                    <a:lnTo>
                      <a:pt x="1583" y="562"/>
                    </a:lnTo>
                    <a:lnTo>
                      <a:pt x="1588" y="575"/>
                    </a:lnTo>
                    <a:lnTo>
                      <a:pt x="1592" y="550"/>
                    </a:lnTo>
                    <a:lnTo>
                      <a:pt x="1597" y="570"/>
                    </a:lnTo>
                    <a:lnTo>
                      <a:pt x="1601" y="571"/>
                    </a:lnTo>
                    <a:lnTo>
                      <a:pt x="1606" y="554"/>
                    </a:lnTo>
                    <a:lnTo>
                      <a:pt x="1610" y="556"/>
                    </a:lnTo>
                    <a:lnTo>
                      <a:pt x="1615" y="562"/>
                    </a:lnTo>
                    <a:lnTo>
                      <a:pt x="1619" y="581"/>
                    </a:lnTo>
                    <a:lnTo>
                      <a:pt x="1624" y="565"/>
                    </a:lnTo>
                    <a:lnTo>
                      <a:pt x="1628" y="544"/>
                    </a:lnTo>
                    <a:lnTo>
                      <a:pt x="1633" y="549"/>
                    </a:lnTo>
                    <a:lnTo>
                      <a:pt x="1637" y="588"/>
                    </a:lnTo>
                    <a:lnTo>
                      <a:pt x="1642" y="588"/>
                    </a:lnTo>
                    <a:lnTo>
                      <a:pt x="1646" y="524"/>
                    </a:lnTo>
                    <a:lnTo>
                      <a:pt x="1651" y="550"/>
                    </a:lnTo>
                    <a:lnTo>
                      <a:pt x="1655" y="585"/>
                    </a:lnTo>
                    <a:lnTo>
                      <a:pt x="1660" y="578"/>
                    </a:lnTo>
                    <a:lnTo>
                      <a:pt x="1664" y="564"/>
                    </a:lnTo>
                    <a:lnTo>
                      <a:pt x="1669" y="523"/>
                    </a:lnTo>
                    <a:lnTo>
                      <a:pt x="1673" y="576"/>
                    </a:lnTo>
                    <a:lnTo>
                      <a:pt x="1678" y="581"/>
                    </a:lnTo>
                    <a:lnTo>
                      <a:pt x="1683" y="574"/>
                    </a:lnTo>
                    <a:lnTo>
                      <a:pt x="1687" y="530"/>
                    </a:lnTo>
                    <a:lnTo>
                      <a:pt x="1691" y="562"/>
                    </a:lnTo>
                    <a:lnTo>
                      <a:pt x="1696" y="584"/>
                    </a:lnTo>
                    <a:lnTo>
                      <a:pt x="1701" y="561"/>
                    </a:lnTo>
                    <a:lnTo>
                      <a:pt x="1705" y="551"/>
                    </a:lnTo>
                    <a:lnTo>
                      <a:pt x="1710" y="572"/>
                    </a:lnTo>
                    <a:lnTo>
                      <a:pt x="1714" y="554"/>
                    </a:lnTo>
                    <a:lnTo>
                      <a:pt x="1719" y="563"/>
                    </a:lnTo>
                    <a:lnTo>
                      <a:pt x="1723" y="579"/>
                    </a:lnTo>
                    <a:lnTo>
                      <a:pt x="1728" y="546"/>
                    </a:lnTo>
                    <a:lnTo>
                      <a:pt x="1732" y="567"/>
                    </a:lnTo>
                    <a:lnTo>
                      <a:pt x="1737" y="559"/>
                    </a:lnTo>
                    <a:lnTo>
                      <a:pt x="1741" y="570"/>
                    </a:lnTo>
                    <a:lnTo>
                      <a:pt x="1746" y="569"/>
                    </a:lnTo>
                    <a:lnTo>
                      <a:pt x="1750" y="542"/>
                    </a:lnTo>
                    <a:lnTo>
                      <a:pt x="1755" y="573"/>
                    </a:lnTo>
                    <a:lnTo>
                      <a:pt x="1759" y="570"/>
                    </a:lnTo>
                    <a:lnTo>
                      <a:pt x="1764" y="558"/>
                    </a:lnTo>
                    <a:lnTo>
                      <a:pt x="1768" y="561"/>
                    </a:lnTo>
                    <a:lnTo>
                      <a:pt x="1773" y="559"/>
                    </a:lnTo>
                    <a:lnTo>
                      <a:pt x="1777" y="566"/>
                    </a:lnTo>
                    <a:lnTo>
                      <a:pt x="1782" y="570"/>
                    </a:lnTo>
                    <a:lnTo>
                      <a:pt x="1786" y="557"/>
                    </a:lnTo>
                    <a:lnTo>
                      <a:pt x="1791" y="560"/>
                    </a:lnTo>
                    <a:lnTo>
                      <a:pt x="1795" y="567"/>
                    </a:lnTo>
                    <a:lnTo>
                      <a:pt x="1800" y="558"/>
                    </a:lnTo>
                  </a:path>
                </a:pathLst>
              </a:custGeom>
              <a:noFill/>
              <a:ln w="4763"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a:p>
            </p:txBody>
          </p:sp>
        </p:grpSp>
      </p:grpSp>
      <p:sp>
        <p:nvSpPr>
          <p:cNvPr id="48" name="Rectangle 13">
            <a:extLst>
              <a:ext uri="{FF2B5EF4-FFF2-40B4-BE49-F238E27FC236}">
                <a16:creationId xmlns:a16="http://schemas.microsoft.com/office/drawing/2014/main" id="{7FBC9BA6-C2F4-4BA1-BD31-3675339A816E}"/>
              </a:ext>
            </a:extLst>
          </p:cNvPr>
          <p:cNvSpPr>
            <a:spLocks noChangeArrowheads="1"/>
          </p:cNvSpPr>
          <p:nvPr/>
        </p:nvSpPr>
        <p:spPr bwMode="auto">
          <a:xfrm>
            <a:off x="1604636" y="4371635"/>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62626"/>
                </a:solidFill>
                <a:effectLst/>
                <a:latin typeface="Arial" panose="020B0604020202020204" pitchFamily="34" charset="0"/>
              </a:rPr>
              <a:t>0</a:t>
            </a: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p:sp>
        <p:nvSpPr>
          <p:cNvPr id="49" name="TextBox 48"/>
          <p:cNvSpPr txBox="1"/>
          <p:nvPr/>
        </p:nvSpPr>
        <p:spPr>
          <a:xfrm>
            <a:off x="4924832" y="1314668"/>
            <a:ext cx="1549014" cy="369332"/>
          </a:xfrm>
          <a:prstGeom prst="rect">
            <a:avLst/>
          </a:prstGeom>
          <a:noFill/>
        </p:spPr>
        <p:txBody>
          <a:bodyPr wrap="none" rtlCol="0">
            <a:spAutoFit/>
          </a:bodyPr>
          <a:lstStyle/>
          <a:p>
            <a:r>
              <a:rPr lang="en-US" dirty="0">
                <a:solidFill>
                  <a:schemeClr val="accent1"/>
                </a:solidFill>
              </a:rPr>
              <a:t>Catalog Events</a:t>
            </a:r>
          </a:p>
        </p:txBody>
      </p:sp>
      <p:grpSp>
        <p:nvGrpSpPr>
          <p:cNvPr id="3" name="Group 2"/>
          <p:cNvGrpSpPr/>
          <p:nvPr/>
        </p:nvGrpSpPr>
        <p:grpSpPr>
          <a:xfrm>
            <a:off x="1574190" y="2506923"/>
            <a:ext cx="8753192" cy="1799660"/>
            <a:chOff x="1574190" y="2506923"/>
            <a:chExt cx="8753192" cy="1799660"/>
          </a:xfrm>
        </p:grpSpPr>
        <p:sp>
          <p:nvSpPr>
            <p:cNvPr id="24" name="Line 41">
              <a:extLst>
                <a:ext uri="{FF2B5EF4-FFF2-40B4-BE49-F238E27FC236}">
                  <a16:creationId xmlns:a16="http://schemas.microsoft.com/office/drawing/2014/main" id="{BA7CE4D7-7F12-401F-87FF-FE40CDD22FFF}"/>
                </a:ext>
              </a:extLst>
            </p:cNvPr>
            <p:cNvSpPr>
              <a:spLocks noChangeShapeType="1"/>
            </p:cNvSpPr>
            <p:nvPr/>
          </p:nvSpPr>
          <p:spPr bwMode="auto">
            <a:xfrm flipV="1">
              <a:off x="1699738" y="3849383"/>
              <a:ext cx="0" cy="457200"/>
            </a:xfrm>
            <a:prstGeom prst="line">
              <a:avLst/>
            </a:prstGeom>
            <a:noFill/>
            <a:ln w="4763" cap="flat">
              <a:solidFill>
                <a:srgbClr val="FF0000"/>
              </a:solidFill>
              <a:prstDash val="solid"/>
              <a:round/>
              <a:headEnd type="stealth"/>
              <a:tailEnd type="non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Line 42">
              <a:extLst>
                <a:ext uri="{FF2B5EF4-FFF2-40B4-BE49-F238E27FC236}">
                  <a16:creationId xmlns:a16="http://schemas.microsoft.com/office/drawing/2014/main" id="{6D04DEEF-3369-4287-8774-8B93ACEB216A}"/>
                </a:ext>
              </a:extLst>
            </p:cNvPr>
            <p:cNvSpPr>
              <a:spLocks noChangeShapeType="1"/>
            </p:cNvSpPr>
            <p:nvPr/>
          </p:nvSpPr>
          <p:spPr bwMode="auto">
            <a:xfrm flipV="1">
              <a:off x="3761401" y="3849383"/>
              <a:ext cx="0" cy="457200"/>
            </a:xfrm>
            <a:prstGeom prst="line">
              <a:avLst/>
            </a:prstGeom>
            <a:noFill/>
            <a:ln w="4763" cap="flat">
              <a:solidFill>
                <a:srgbClr val="FF0000"/>
              </a:solidFill>
              <a:prstDash val="solid"/>
              <a:round/>
              <a:headEnd type="stealth"/>
              <a:tailEnd type="non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Line 43">
              <a:extLst>
                <a:ext uri="{FF2B5EF4-FFF2-40B4-BE49-F238E27FC236}">
                  <a16:creationId xmlns:a16="http://schemas.microsoft.com/office/drawing/2014/main" id="{82A98E1B-1F20-41F4-A787-CE9F292C7799}"/>
                </a:ext>
              </a:extLst>
            </p:cNvPr>
            <p:cNvSpPr>
              <a:spLocks noChangeShapeType="1"/>
            </p:cNvSpPr>
            <p:nvPr/>
          </p:nvSpPr>
          <p:spPr bwMode="auto">
            <a:xfrm flipV="1">
              <a:off x="4694851" y="3849383"/>
              <a:ext cx="0" cy="457200"/>
            </a:xfrm>
            <a:prstGeom prst="line">
              <a:avLst/>
            </a:prstGeom>
            <a:noFill/>
            <a:ln w="4763" cap="flat">
              <a:solidFill>
                <a:srgbClr val="FF0000"/>
              </a:solidFill>
              <a:prstDash val="solid"/>
              <a:round/>
              <a:headEnd type="stealth"/>
              <a:tailEnd type="non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Line 44">
              <a:extLst>
                <a:ext uri="{FF2B5EF4-FFF2-40B4-BE49-F238E27FC236}">
                  <a16:creationId xmlns:a16="http://schemas.microsoft.com/office/drawing/2014/main" id="{7782CC52-A3D3-48B0-A17E-D58F12B432B2}"/>
                </a:ext>
              </a:extLst>
            </p:cNvPr>
            <p:cNvSpPr>
              <a:spLocks noChangeShapeType="1"/>
            </p:cNvSpPr>
            <p:nvPr/>
          </p:nvSpPr>
          <p:spPr bwMode="auto">
            <a:xfrm flipV="1">
              <a:off x="6907826" y="3849383"/>
              <a:ext cx="0" cy="457200"/>
            </a:xfrm>
            <a:prstGeom prst="line">
              <a:avLst/>
            </a:prstGeom>
            <a:noFill/>
            <a:ln w="4763" cap="flat">
              <a:solidFill>
                <a:srgbClr val="FF0000"/>
              </a:solidFill>
              <a:prstDash val="solid"/>
              <a:round/>
              <a:headEnd type="stealth"/>
              <a:tailEnd type="non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Line 45">
              <a:extLst>
                <a:ext uri="{FF2B5EF4-FFF2-40B4-BE49-F238E27FC236}">
                  <a16:creationId xmlns:a16="http://schemas.microsoft.com/office/drawing/2014/main" id="{AD599255-FAD7-4184-BC60-F9719304EDB3}"/>
                </a:ext>
              </a:extLst>
            </p:cNvPr>
            <p:cNvSpPr>
              <a:spLocks noChangeShapeType="1"/>
            </p:cNvSpPr>
            <p:nvPr/>
          </p:nvSpPr>
          <p:spPr bwMode="auto">
            <a:xfrm flipV="1">
              <a:off x="7817463" y="3849383"/>
              <a:ext cx="0" cy="457200"/>
            </a:xfrm>
            <a:prstGeom prst="line">
              <a:avLst/>
            </a:prstGeom>
            <a:noFill/>
            <a:ln w="4763" cap="flat">
              <a:solidFill>
                <a:srgbClr val="FF0000"/>
              </a:solidFill>
              <a:prstDash val="solid"/>
              <a:round/>
              <a:headEnd type="stealth"/>
              <a:tailEnd type="non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Line 46">
              <a:extLst>
                <a:ext uri="{FF2B5EF4-FFF2-40B4-BE49-F238E27FC236}">
                  <a16:creationId xmlns:a16="http://schemas.microsoft.com/office/drawing/2014/main" id="{26178053-ED86-4B09-B908-0935C2BCC6B3}"/>
                </a:ext>
              </a:extLst>
            </p:cNvPr>
            <p:cNvSpPr>
              <a:spLocks noChangeShapeType="1"/>
            </p:cNvSpPr>
            <p:nvPr/>
          </p:nvSpPr>
          <p:spPr bwMode="auto">
            <a:xfrm flipV="1">
              <a:off x="8962051" y="3849383"/>
              <a:ext cx="0" cy="457200"/>
            </a:xfrm>
            <a:prstGeom prst="line">
              <a:avLst/>
            </a:prstGeom>
            <a:noFill/>
            <a:ln w="4763" cap="flat">
              <a:solidFill>
                <a:srgbClr val="FF0000"/>
              </a:solidFill>
              <a:prstDash val="solid"/>
              <a:round/>
              <a:headEnd type="stealth"/>
              <a:tailEnd type="non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5" name="Group 34"/>
            <p:cNvGrpSpPr/>
            <p:nvPr/>
          </p:nvGrpSpPr>
          <p:grpSpPr>
            <a:xfrm>
              <a:off x="1574190" y="2747315"/>
              <a:ext cx="8460646" cy="1014263"/>
              <a:chOff x="1998241" y="761225"/>
              <a:chExt cx="8460646" cy="1014263"/>
            </a:xfrm>
          </p:grpSpPr>
          <p:grpSp>
            <p:nvGrpSpPr>
              <p:cNvPr id="273" name="Group 272"/>
              <p:cNvGrpSpPr>
                <a:grpSpLocks noChangeAspect="1"/>
              </p:cNvGrpSpPr>
              <p:nvPr/>
            </p:nvGrpSpPr>
            <p:grpSpPr>
              <a:xfrm>
                <a:off x="1998241" y="761225"/>
                <a:ext cx="1219962" cy="975256"/>
                <a:chOff x="4638313" y="1249363"/>
                <a:chExt cx="5661387" cy="4525797"/>
              </a:xfrm>
            </p:grpSpPr>
            <p:sp>
              <p:nvSpPr>
                <p:cNvPr id="378" name="Line 8">
                  <a:extLst>
                    <a:ext uri="{FF2B5EF4-FFF2-40B4-BE49-F238E27FC236}">
                      <a16:creationId xmlns:a16="http://schemas.microsoft.com/office/drawing/2014/main" id="{152D8541-24DB-45D7-B3CF-B4E4DD80490E}"/>
                    </a:ext>
                  </a:extLst>
                </p:cNvPr>
                <p:cNvSpPr>
                  <a:spLocks noChangeShapeType="1"/>
                </p:cNvSpPr>
                <p:nvPr/>
              </p:nvSpPr>
              <p:spPr bwMode="auto">
                <a:xfrm flipV="1">
                  <a:off x="5207000" y="5307013"/>
                  <a:ext cx="0" cy="508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79" name="Line 17">
                  <a:extLst>
                    <a:ext uri="{FF2B5EF4-FFF2-40B4-BE49-F238E27FC236}">
                      <a16:creationId xmlns:a16="http://schemas.microsoft.com/office/drawing/2014/main" id="{A7C949E9-E0F1-4CFE-8894-3F368185B75D}"/>
                    </a:ext>
                  </a:extLst>
                </p:cNvPr>
                <p:cNvSpPr>
                  <a:spLocks noChangeShapeType="1"/>
                </p:cNvSpPr>
                <p:nvPr/>
              </p:nvSpPr>
              <p:spPr bwMode="auto">
                <a:xfrm>
                  <a:off x="5207000" y="1331913"/>
                  <a:ext cx="0" cy="508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80" name="Line 35">
                  <a:extLst>
                    <a:ext uri="{FF2B5EF4-FFF2-40B4-BE49-F238E27FC236}">
                      <a16:creationId xmlns:a16="http://schemas.microsoft.com/office/drawing/2014/main" id="{A8057EAD-F6D6-49CC-A666-FECC9EE11C8E}"/>
                    </a:ext>
                  </a:extLst>
                </p:cNvPr>
                <p:cNvSpPr>
                  <a:spLocks noChangeShapeType="1"/>
                </p:cNvSpPr>
                <p:nvPr/>
              </p:nvSpPr>
              <p:spPr bwMode="auto">
                <a:xfrm flipV="1">
                  <a:off x="5207000" y="1331913"/>
                  <a:ext cx="0" cy="40259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81" name="Line 37">
                  <a:extLst>
                    <a:ext uri="{FF2B5EF4-FFF2-40B4-BE49-F238E27FC236}">
                      <a16:creationId xmlns:a16="http://schemas.microsoft.com/office/drawing/2014/main" id="{869D2044-52DD-4041-82C3-818C6B784EB9}"/>
                    </a:ext>
                  </a:extLst>
                </p:cNvPr>
                <p:cNvSpPr>
                  <a:spLocks noChangeShapeType="1"/>
                </p:cNvSpPr>
                <p:nvPr/>
              </p:nvSpPr>
              <p:spPr bwMode="auto">
                <a:xfrm>
                  <a:off x="5207000" y="5357813"/>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82" name="Line 38">
                  <a:extLst>
                    <a:ext uri="{FF2B5EF4-FFF2-40B4-BE49-F238E27FC236}">
                      <a16:creationId xmlns:a16="http://schemas.microsoft.com/office/drawing/2014/main" id="{A62327FD-64A5-4D74-9721-8AD427A22AED}"/>
                    </a:ext>
                  </a:extLst>
                </p:cNvPr>
                <p:cNvSpPr>
                  <a:spLocks noChangeShapeType="1"/>
                </p:cNvSpPr>
                <p:nvPr/>
              </p:nvSpPr>
              <p:spPr bwMode="auto">
                <a:xfrm>
                  <a:off x="5207000" y="4687888"/>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83" name="Line 39">
                  <a:extLst>
                    <a:ext uri="{FF2B5EF4-FFF2-40B4-BE49-F238E27FC236}">
                      <a16:creationId xmlns:a16="http://schemas.microsoft.com/office/drawing/2014/main" id="{756F1101-B81F-4E04-926E-F8EA5820D517}"/>
                    </a:ext>
                  </a:extLst>
                </p:cNvPr>
                <p:cNvSpPr>
                  <a:spLocks noChangeShapeType="1"/>
                </p:cNvSpPr>
                <p:nvPr/>
              </p:nvSpPr>
              <p:spPr bwMode="auto">
                <a:xfrm>
                  <a:off x="5207000" y="4016375"/>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84" name="Line 40">
                  <a:extLst>
                    <a:ext uri="{FF2B5EF4-FFF2-40B4-BE49-F238E27FC236}">
                      <a16:creationId xmlns:a16="http://schemas.microsoft.com/office/drawing/2014/main" id="{EE182170-FC0D-40A9-BAA2-DEA0D33B5F84}"/>
                    </a:ext>
                  </a:extLst>
                </p:cNvPr>
                <p:cNvSpPr>
                  <a:spLocks noChangeShapeType="1"/>
                </p:cNvSpPr>
                <p:nvPr/>
              </p:nvSpPr>
              <p:spPr bwMode="auto">
                <a:xfrm>
                  <a:off x="5207000" y="3344863"/>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85" name="Line 41">
                  <a:extLst>
                    <a:ext uri="{FF2B5EF4-FFF2-40B4-BE49-F238E27FC236}">
                      <a16:creationId xmlns:a16="http://schemas.microsoft.com/office/drawing/2014/main" id="{8A0F1FA8-8FFE-467F-8954-CF9EFDA2D4B0}"/>
                    </a:ext>
                  </a:extLst>
                </p:cNvPr>
                <p:cNvSpPr>
                  <a:spLocks noChangeShapeType="1"/>
                </p:cNvSpPr>
                <p:nvPr/>
              </p:nvSpPr>
              <p:spPr bwMode="auto">
                <a:xfrm>
                  <a:off x="5207000" y="2674938"/>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86" name="Line 42">
                  <a:extLst>
                    <a:ext uri="{FF2B5EF4-FFF2-40B4-BE49-F238E27FC236}">
                      <a16:creationId xmlns:a16="http://schemas.microsoft.com/office/drawing/2014/main" id="{94E6E331-42EC-4EBD-9CBC-4CEC29453D59}"/>
                    </a:ext>
                  </a:extLst>
                </p:cNvPr>
                <p:cNvSpPr>
                  <a:spLocks noChangeShapeType="1"/>
                </p:cNvSpPr>
                <p:nvPr/>
              </p:nvSpPr>
              <p:spPr bwMode="auto">
                <a:xfrm>
                  <a:off x="5207000" y="2003425"/>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87" name="Line 43">
                  <a:extLst>
                    <a:ext uri="{FF2B5EF4-FFF2-40B4-BE49-F238E27FC236}">
                      <a16:creationId xmlns:a16="http://schemas.microsoft.com/office/drawing/2014/main" id="{E637B4D9-88C5-4E28-8E7B-82C6605A4B5C}"/>
                    </a:ext>
                  </a:extLst>
                </p:cNvPr>
                <p:cNvSpPr>
                  <a:spLocks noChangeShapeType="1"/>
                </p:cNvSpPr>
                <p:nvPr/>
              </p:nvSpPr>
              <p:spPr bwMode="auto">
                <a:xfrm>
                  <a:off x="5207000" y="1331913"/>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88" name="Rectangle 51">
                  <a:extLst>
                    <a:ext uri="{FF2B5EF4-FFF2-40B4-BE49-F238E27FC236}">
                      <a16:creationId xmlns:a16="http://schemas.microsoft.com/office/drawing/2014/main" id="{3A86AD80-910E-4344-B5B0-1E9BC4A94011}"/>
                    </a:ext>
                  </a:extLst>
                </p:cNvPr>
                <p:cNvSpPr>
                  <a:spLocks noChangeArrowheads="1"/>
                </p:cNvSpPr>
                <p:nvPr/>
              </p:nvSpPr>
              <p:spPr bwMode="auto">
                <a:xfrm>
                  <a:off x="4638313" y="5275263"/>
                  <a:ext cx="602557"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-40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89" name="Rectangle 52">
                  <a:extLst>
                    <a:ext uri="{FF2B5EF4-FFF2-40B4-BE49-F238E27FC236}">
                      <a16:creationId xmlns:a16="http://schemas.microsoft.com/office/drawing/2014/main" id="{A9766533-43A9-407D-BA2A-832855356C70}"/>
                    </a:ext>
                  </a:extLst>
                </p:cNvPr>
                <p:cNvSpPr>
                  <a:spLocks noChangeArrowheads="1"/>
                </p:cNvSpPr>
                <p:nvPr/>
              </p:nvSpPr>
              <p:spPr bwMode="auto">
                <a:xfrm>
                  <a:off x="4638313" y="4605337"/>
                  <a:ext cx="602557"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90" name="Rectangle 53">
                  <a:extLst>
                    <a:ext uri="{FF2B5EF4-FFF2-40B4-BE49-F238E27FC236}">
                      <a16:creationId xmlns:a16="http://schemas.microsoft.com/office/drawing/2014/main" id="{5059979E-F685-4070-9897-E492DF6F3A68}"/>
                    </a:ext>
                  </a:extLst>
                </p:cNvPr>
                <p:cNvSpPr>
                  <a:spLocks noChangeArrowheads="1"/>
                </p:cNvSpPr>
                <p:nvPr/>
              </p:nvSpPr>
              <p:spPr bwMode="auto">
                <a:xfrm>
                  <a:off x="4779601" y="3935412"/>
                  <a:ext cx="230611"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91" name="Rectangle 54">
                  <a:extLst>
                    <a:ext uri="{FF2B5EF4-FFF2-40B4-BE49-F238E27FC236}">
                      <a16:creationId xmlns:a16="http://schemas.microsoft.com/office/drawing/2014/main" id="{37C83883-E3D7-4FE8-B26E-1AF9DDF6958F}"/>
                    </a:ext>
                  </a:extLst>
                </p:cNvPr>
                <p:cNvSpPr>
                  <a:spLocks noChangeArrowheads="1"/>
                </p:cNvSpPr>
                <p:nvPr/>
              </p:nvSpPr>
              <p:spPr bwMode="auto">
                <a:xfrm>
                  <a:off x="4690701" y="3265487"/>
                  <a:ext cx="461213"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92" name="Rectangle 55">
                  <a:extLst>
                    <a:ext uri="{FF2B5EF4-FFF2-40B4-BE49-F238E27FC236}">
                      <a16:creationId xmlns:a16="http://schemas.microsoft.com/office/drawing/2014/main" id="{B8EC30CC-3BEF-46C9-999A-AC7331DCAFCC}"/>
                    </a:ext>
                  </a:extLst>
                </p:cNvPr>
                <p:cNvSpPr>
                  <a:spLocks noChangeArrowheads="1"/>
                </p:cNvSpPr>
                <p:nvPr/>
              </p:nvSpPr>
              <p:spPr bwMode="auto">
                <a:xfrm>
                  <a:off x="4690701" y="2589213"/>
                  <a:ext cx="461213"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40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93" name="Rectangle 56">
                  <a:extLst>
                    <a:ext uri="{FF2B5EF4-FFF2-40B4-BE49-F238E27FC236}">
                      <a16:creationId xmlns:a16="http://schemas.microsoft.com/office/drawing/2014/main" id="{AF6FC91F-175A-450B-8C41-99B773C9B5EC}"/>
                    </a:ext>
                  </a:extLst>
                </p:cNvPr>
                <p:cNvSpPr>
                  <a:spLocks noChangeArrowheads="1"/>
                </p:cNvSpPr>
                <p:nvPr/>
              </p:nvSpPr>
              <p:spPr bwMode="auto">
                <a:xfrm>
                  <a:off x="4690701" y="1919288"/>
                  <a:ext cx="461213"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60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94" name="Rectangle 57">
                  <a:extLst>
                    <a:ext uri="{FF2B5EF4-FFF2-40B4-BE49-F238E27FC236}">
                      <a16:creationId xmlns:a16="http://schemas.microsoft.com/office/drawing/2014/main" id="{6F274606-B8A1-45D3-A2B8-7080305B6748}"/>
                    </a:ext>
                  </a:extLst>
                </p:cNvPr>
                <p:cNvSpPr>
                  <a:spLocks noChangeArrowheads="1"/>
                </p:cNvSpPr>
                <p:nvPr/>
              </p:nvSpPr>
              <p:spPr bwMode="auto">
                <a:xfrm>
                  <a:off x="4690701" y="1249363"/>
                  <a:ext cx="461213"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80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95" name="Freeform 58">
                  <a:extLst>
                    <a:ext uri="{FF2B5EF4-FFF2-40B4-BE49-F238E27FC236}">
                      <a16:creationId xmlns:a16="http://schemas.microsoft.com/office/drawing/2014/main" id="{17421AA0-A5E8-44DE-8544-D1CB57A580CC}"/>
                    </a:ext>
                  </a:extLst>
                </p:cNvPr>
                <p:cNvSpPr>
                  <a:spLocks/>
                </p:cNvSpPr>
                <p:nvPr/>
              </p:nvSpPr>
              <p:spPr bwMode="auto">
                <a:xfrm>
                  <a:off x="5219700" y="1716088"/>
                  <a:ext cx="5080000" cy="3344863"/>
                </a:xfrm>
                <a:custGeom>
                  <a:avLst/>
                  <a:gdLst>
                    <a:gd name="T0" fmla="*/ 48 w 3200"/>
                    <a:gd name="T1" fmla="*/ 1399 h 2107"/>
                    <a:gd name="T2" fmla="*/ 104 w 3200"/>
                    <a:gd name="T3" fmla="*/ 1419 h 2107"/>
                    <a:gd name="T4" fmla="*/ 160 w 3200"/>
                    <a:gd name="T5" fmla="*/ 1450 h 2107"/>
                    <a:gd name="T6" fmla="*/ 216 w 3200"/>
                    <a:gd name="T7" fmla="*/ 1447 h 2107"/>
                    <a:gd name="T8" fmla="*/ 273 w 3200"/>
                    <a:gd name="T9" fmla="*/ 1428 h 2107"/>
                    <a:gd name="T10" fmla="*/ 329 w 3200"/>
                    <a:gd name="T11" fmla="*/ 1406 h 2107"/>
                    <a:gd name="T12" fmla="*/ 385 w 3200"/>
                    <a:gd name="T13" fmla="*/ 1458 h 2107"/>
                    <a:gd name="T14" fmla="*/ 441 w 3200"/>
                    <a:gd name="T15" fmla="*/ 1517 h 2107"/>
                    <a:gd name="T16" fmla="*/ 497 w 3200"/>
                    <a:gd name="T17" fmla="*/ 1434 h 2107"/>
                    <a:gd name="T18" fmla="*/ 553 w 3200"/>
                    <a:gd name="T19" fmla="*/ 1516 h 2107"/>
                    <a:gd name="T20" fmla="*/ 609 w 3200"/>
                    <a:gd name="T21" fmla="*/ 1410 h 2107"/>
                    <a:gd name="T22" fmla="*/ 665 w 3200"/>
                    <a:gd name="T23" fmla="*/ 1507 h 2107"/>
                    <a:gd name="T24" fmla="*/ 722 w 3200"/>
                    <a:gd name="T25" fmla="*/ 1416 h 2107"/>
                    <a:gd name="T26" fmla="*/ 778 w 3200"/>
                    <a:gd name="T27" fmla="*/ 1463 h 2107"/>
                    <a:gd name="T28" fmla="*/ 834 w 3200"/>
                    <a:gd name="T29" fmla="*/ 1415 h 2107"/>
                    <a:gd name="T30" fmla="*/ 890 w 3200"/>
                    <a:gd name="T31" fmla="*/ 1476 h 2107"/>
                    <a:gd name="T32" fmla="*/ 946 w 3200"/>
                    <a:gd name="T33" fmla="*/ 1410 h 2107"/>
                    <a:gd name="T34" fmla="*/ 1002 w 3200"/>
                    <a:gd name="T35" fmla="*/ 1488 h 2107"/>
                    <a:gd name="T36" fmla="*/ 1058 w 3200"/>
                    <a:gd name="T37" fmla="*/ 1435 h 2107"/>
                    <a:gd name="T38" fmla="*/ 1115 w 3200"/>
                    <a:gd name="T39" fmla="*/ 1467 h 2107"/>
                    <a:gd name="T40" fmla="*/ 1171 w 3200"/>
                    <a:gd name="T41" fmla="*/ 1439 h 2107"/>
                    <a:gd name="T42" fmla="*/ 1227 w 3200"/>
                    <a:gd name="T43" fmla="*/ 1502 h 2107"/>
                    <a:gd name="T44" fmla="*/ 1283 w 3200"/>
                    <a:gd name="T45" fmla="*/ 1416 h 2107"/>
                    <a:gd name="T46" fmla="*/ 1339 w 3200"/>
                    <a:gd name="T47" fmla="*/ 1409 h 2107"/>
                    <a:gd name="T48" fmla="*/ 1395 w 3200"/>
                    <a:gd name="T49" fmla="*/ 1496 h 2107"/>
                    <a:gd name="T50" fmla="*/ 1452 w 3200"/>
                    <a:gd name="T51" fmla="*/ 1468 h 2107"/>
                    <a:gd name="T52" fmla="*/ 1508 w 3200"/>
                    <a:gd name="T53" fmla="*/ 1436 h 2107"/>
                    <a:gd name="T54" fmla="*/ 1564 w 3200"/>
                    <a:gd name="T55" fmla="*/ 1459 h 2107"/>
                    <a:gd name="T56" fmla="*/ 1620 w 3200"/>
                    <a:gd name="T57" fmla="*/ 1493 h 2107"/>
                    <a:gd name="T58" fmla="*/ 1676 w 3200"/>
                    <a:gd name="T59" fmla="*/ 1488 h 2107"/>
                    <a:gd name="T60" fmla="*/ 1732 w 3200"/>
                    <a:gd name="T61" fmla="*/ 1423 h 2107"/>
                    <a:gd name="T62" fmla="*/ 1788 w 3200"/>
                    <a:gd name="T63" fmla="*/ 1410 h 2107"/>
                    <a:gd name="T64" fmla="*/ 1845 w 3200"/>
                    <a:gd name="T65" fmla="*/ 1405 h 2107"/>
                    <a:gd name="T66" fmla="*/ 1901 w 3200"/>
                    <a:gd name="T67" fmla="*/ 1448 h 2107"/>
                    <a:gd name="T68" fmla="*/ 1957 w 3200"/>
                    <a:gd name="T69" fmla="*/ 1257 h 2107"/>
                    <a:gd name="T70" fmla="*/ 2013 w 3200"/>
                    <a:gd name="T71" fmla="*/ 1519 h 2107"/>
                    <a:gd name="T72" fmla="*/ 2069 w 3200"/>
                    <a:gd name="T73" fmla="*/ 2107 h 2107"/>
                    <a:gd name="T74" fmla="*/ 2125 w 3200"/>
                    <a:gd name="T75" fmla="*/ 1607 h 2107"/>
                    <a:gd name="T76" fmla="*/ 2181 w 3200"/>
                    <a:gd name="T77" fmla="*/ 1349 h 2107"/>
                    <a:gd name="T78" fmla="*/ 2237 w 3200"/>
                    <a:gd name="T79" fmla="*/ 1627 h 2107"/>
                    <a:gd name="T80" fmla="*/ 2294 w 3200"/>
                    <a:gd name="T81" fmla="*/ 1410 h 2107"/>
                    <a:gd name="T82" fmla="*/ 2350 w 3200"/>
                    <a:gd name="T83" fmla="*/ 1556 h 2107"/>
                    <a:gd name="T84" fmla="*/ 2406 w 3200"/>
                    <a:gd name="T85" fmla="*/ 1497 h 2107"/>
                    <a:gd name="T86" fmla="*/ 2462 w 3200"/>
                    <a:gd name="T87" fmla="*/ 1434 h 2107"/>
                    <a:gd name="T88" fmla="*/ 2518 w 3200"/>
                    <a:gd name="T89" fmla="*/ 1396 h 2107"/>
                    <a:gd name="T90" fmla="*/ 2574 w 3200"/>
                    <a:gd name="T91" fmla="*/ 1556 h 2107"/>
                    <a:gd name="T92" fmla="*/ 2630 w 3200"/>
                    <a:gd name="T93" fmla="*/ 1401 h 2107"/>
                    <a:gd name="T94" fmla="*/ 2687 w 3200"/>
                    <a:gd name="T95" fmla="*/ 1341 h 2107"/>
                    <a:gd name="T96" fmla="*/ 2743 w 3200"/>
                    <a:gd name="T97" fmla="*/ 1551 h 2107"/>
                    <a:gd name="T98" fmla="*/ 2799 w 3200"/>
                    <a:gd name="T99" fmla="*/ 1360 h 2107"/>
                    <a:gd name="T100" fmla="*/ 2855 w 3200"/>
                    <a:gd name="T101" fmla="*/ 1554 h 2107"/>
                    <a:gd name="T102" fmla="*/ 2911 w 3200"/>
                    <a:gd name="T103" fmla="*/ 1494 h 2107"/>
                    <a:gd name="T104" fmla="*/ 2967 w 3200"/>
                    <a:gd name="T105" fmla="*/ 1435 h 2107"/>
                    <a:gd name="T106" fmla="*/ 3024 w 3200"/>
                    <a:gd name="T107" fmla="*/ 1494 h 2107"/>
                    <a:gd name="T108" fmla="*/ 3080 w 3200"/>
                    <a:gd name="T109" fmla="*/ 1426 h 2107"/>
                    <a:gd name="T110" fmla="*/ 3136 w 3200"/>
                    <a:gd name="T111" fmla="*/ 1508 h 2107"/>
                    <a:gd name="T112" fmla="*/ 3192 w 3200"/>
                    <a:gd name="T113" fmla="*/ 1373 h 2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0" h="2107">
                      <a:moveTo>
                        <a:pt x="0" y="1384"/>
                      </a:moveTo>
                      <a:lnTo>
                        <a:pt x="8" y="1404"/>
                      </a:lnTo>
                      <a:lnTo>
                        <a:pt x="16" y="1503"/>
                      </a:lnTo>
                      <a:lnTo>
                        <a:pt x="24" y="1475"/>
                      </a:lnTo>
                      <a:lnTo>
                        <a:pt x="32" y="1431"/>
                      </a:lnTo>
                      <a:lnTo>
                        <a:pt x="40" y="1444"/>
                      </a:lnTo>
                      <a:lnTo>
                        <a:pt x="48" y="1399"/>
                      </a:lnTo>
                      <a:lnTo>
                        <a:pt x="56" y="1485"/>
                      </a:lnTo>
                      <a:lnTo>
                        <a:pt x="64" y="1495"/>
                      </a:lnTo>
                      <a:lnTo>
                        <a:pt x="72" y="1439"/>
                      </a:lnTo>
                      <a:lnTo>
                        <a:pt x="80" y="1368"/>
                      </a:lnTo>
                      <a:lnTo>
                        <a:pt x="88" y="1495"/>
                      </a:lnTo>
                      <a:lnTo>
                        <a:pt x="96" y="1475"/>
                      </a:lnTo>
                      <a:lnTo>
                        <a:pt x="104" y="1419"/>
                      </a:lnTo>
                      <a:lnTo>
                        <a:pt x="112" y="1484"/>
                      </a:lnTo>
                      <a:lnTo>
                        <a:pt x="120" y="1425"/>
                      </a:lnTo>
                      <a:lnTo>
                        <a:pt x="128" y="1397"/>
                      </a:lnTo>
                      <a:lnTo>
                        <a:pt x="136" y="1509"/>
                      </a:lnTo>
                      <a:lnTo>
                        <a:pt x="144" y="1488"/>
                      </a:lnTo>
                      <a:lnTo>
                        <a:pt x="152" y="1385"/>
                      </a:lnTo>
                      <a:lnTo>
                        <a:pt x="160" y="1450"/>
                      </a:lnTo>
                      <a:lnTo>
                        <a:pt x="168" y="1428"/>
                      </a:lnTo>
                      <a:lnTo>
                        <a:pt x="176" y="1533"/>
                      </a:lnTo>
                      <a:lnTo>
                        <a:pt x="184" y="1411"/>
                      </a:lnTo>
                      <a:lnTo>
                        <a:pt x="192" y="1402"/>
                      </a:lnTo>
                      <a:lnTo>
                        <a:pt x="200" y="1485"/>
                      </a:lnTo>
                      <a:lnTo>
                        <a:pt x="208" y="1454"/>
                      </a:lnTo>
                      <a:lnTo>
                        <a:pt x="216" y="1447"/>
                      </a:lnTo>
                      <a:lnTo>
                        <a:pt x="224" y="1470"/>
                      </a:lnTo>
                      <a:lnTo>
                        <a:pt x="232" y="1372"/>
                      </a:lnTo>
                      <a:lnTo>
                        <a:pt x="240" y="1524"/>
                      </a:lnTo>
                      <a:lnTo>
                        <a:pt x="249" y="1425"/>
                      </a:lnTo>
                      <a:lnTo>
                        <a:pt x="256" y="1459"/>
                      </a:lnTo>
                      <a:lnTo>
                        <a:pt x="264" y="1439"/>
                      </a:lnTo>
                      <a:lnTo>
                        <a:pt x="273" y="1428"/>
                      </a:lnTo>
                      <a:lnTo>
                        <a:pt x="280" y="1478"/>
                      </a:lnTo>
                      <a:lnTo>
                        <a:pt x="288" y="1450"/>
                      </a:lnTo>
                      <a:lnTo>
                        <a:pt x="297" y="1453"/>
                      </a:lnTo>
                      <a:lnTo>
                        <a:pt x="305" y="1414"/>
                      </a:lnTo>
                      <a:lnTo>
                        <a:pt x="312" y="1453"/>
                      </a:lnTo>
                      <a:lnTo>
                        <a:pt x="321" y="1505"/>
                      </a:lnTo>
                      <a:lnTo>
                        <a:pt x="329" y="1406"/>
                      </a:lnTo>
                      <a:lnTo>
                        <a:pt x="337" y="1426"/>
                      </a:lnTo>
                      <a:lnTo>
                        <a:pt x="345" y="1485"/>
                      </a:lnTo>
                      <a:lnTo>
                        <a:pt x="353" y="1456"/>
                      </a:lnTo>
                      <a:lnTo>
                        <a:pt x="361" y="1425"/>
                      </a:lnTo>
                      <a:lnTo>
                        <a:pt x="369" y="1449"/>
                      </a:lnTo>
                      <a:lnTo>
                        <a:pt x="377" y="1461"/>
                      </a:lnTo>
                      <a:lnTo>
                        <a:pt x="385" y="1458"/>
                      </a:lnTo>
                      <a:lnTo>
                        <a:pt x="393" y="1408"/>
                      </a:lnTo>
                      <a:lnTo>
                        <a:pt x="401" y="1477"/>
                      </a:lnTo>
                      <a:lnTo>
                        <a:pt x="409" y="1495"/>
                      </a:lnTo>
                      <a:lnTo>
                        <a:pt x="417" y="1368"/>
                      </a:lnTo>
                      <a:lnTo>
                        <a:pt x="425" y="1474"/>
                      </a:lnTo>
                      <a:lnTo>
                        <a:pt x="433" y="1445"/>
                      </a:lnTo>
                      <a:lnTo>
                        <a:pt x="441" y="1517"/>
                      </a:lnTo>
                      <a:lnTo>
                        <a:pt x="449" y="1375"/>
                      </a:lnTo>
                      <a:lnTo>
                        <a:pt x="457" y="1443"/>
                      </a:lnTo>
                      <a:lnTo>
                        <a:pt x="465" y="1487"/>
                      </a:lnTo>
                      <a:lnTo>
                        <a:pt x="473" y="1425"/>
                      </a:lnTo>
                      <a:lnTo>
                        <a:pt x="481" y="1475"/>
                      </a:lnTo>
                      <a:lnTo>
                        <a:pt x="489" y="1444"/>
                      </a:lnTo>
                      <a:lnTo>
                        <a:pt x="497" y="1434"/>
                      </a:lnTo>
                      <a:lnTo>
                        <a:pt x="505" y="1421"/>
                      </a:lnTo>
                      <a:lnTo>
                        <a:pt x="513" y="1473"/>
                      </a:lnTo>
                      <a:lnTo>
                        <a:pt x="521" y="1513"/>
                      </a:lnTo>
                      <a:lnTo>
                        <a:pt x="529" y="1389"/>
                      </a:lnTo>
                      <a:lnTo>
                        <a:pt x="537" y="1422"/>
                      </a:lnTo>
                      <a:lnTo>
                        <a:pt x="545" y="1447"/>
                      </a:lnTo>
                      <a:lnTo>
                        <a:pt x="553" y="1516"/>
                      </a:lnTo>
                      <a:lnTo>
                        <a:pt x="561" y="1439"/>
                      </a:lnTo>
                      <a:lnTo>
                        <a:pt x="569" y="1417"/>
                      </a:lnTo>
                      <a:lnTo>
                        <a:pt x="577" y="1424"/>
                      </a:lnTo>
                      <a:lnTo>
                        <a:pt x="585" y="1458"/>
                      </a:lnTo>
                      <a:lnTo>
                        <a:pt x="593" y="1512"/>
                      </a:lnTo>
                      <a:lnTo>
                        <a:pt x="601" y="1427"/>
                      </a:lnTo>
                      <a:lnTo>
                        <a:pt x="609" y="1410"/>
                      </a:lnTo>
                      <a:lnTo>
                        <a:pt x="617" y="1452"/>
                      </a:lnTo>
                      <a:lnTo>
                        <a:pt x="625" y="1447"/>
                      </a:lnTo>
                      <a:lnTo>
                        <a:pt x="633" y="1510"/>
                      </a:lnTo>
                      <a:lnTo>
                        <a:pt x="641" y="1414"/>
                      </a:lnTo>
                      <a:lnTo>
                        <a:pt x="650" y="1435"/>
                      </a:lnTo>
                      <a:lnTo>
                        <a:pt x="657" y="1410"/>
                      </a:lnTo>
                      <a:lnTo>
                        <a:pt x="665" y="1507"/>
                      </a:lnTo>
                      <a:lnTo>
                        <a:pt x="674" y="1477"/>
                      </a:lnTo>
                      <a:lnTo>
                        <a:pt x="681" y="1407"/>
                      </a:lnTo>
                      <a:lnTo>
                        <a:pt x="690" y="1428"/>
                      </a:lnTo>
                      <a:lnTo>
                        <a:pt x="698" y="1443"/>
                      </a:lnTo>
                      <a:lnTo>
                        <a:pt x="706" y="1501"/>
                      </a:lnTo>
                      <a:lnTo>
                        <a:pt x="714" y="1454"/>
                      </a:lnTo>
                      <a:lnTo>
                        <a:pt x="722" y="1416"/>
                      </a:lnTo>
                      <a:lnTo>
                        <a:pt x="730" y="1420"/>
                      </a:lnTo>
                      <a:lnTo>
                        <a:pt x="738" y="1468"/>
                      </a:lnTo>
                      <a:lnTo>
                        <a:pt x="746" y="1492"/>
                      </a:lnTo>
                      <a:lnTo>
                        <a:pt x="754" y="1450"/>
                      </a:lnTo>
                      <a:lnTo>
                        <a:pt x="762" y="1388"/>
                      </a:lnTo>
                      <a:lnTo>
                        <a:pt x="770" y="1464"/>
                      </a:lnTo>
                      <a:lnTo>
                        <a:pt x="778" y="1463"/>
                      </a:lnTo>
                      <a:lnTo>
                        <a:pt x="786" y="1462"/>
                      </a:lnTo>
                      <a:lnTo>
                        <a:pt x="794" y="1458"/>
                      </a:lnTo>
                      <a:lnTo>
                        <a:pt x="802" y="1431"/>
                      </a:lnTo>
                      <a:lnTo>
                        <a:pt x="810" y="1388"/>
                      </a:lnTo>
                      <a:lnTo>
                        <a:pt x="818" y="1518"/>
                      </a:lnTo>
                      <a:lnTo>
                        <a:pt x="826" y="1474"/>
                      </a:lnTo>
                      <a:lnTo>
                        <a:pt x="834" y="1415"/>
                      </a:lnTo>
                      <a:lnTo>
                        <a:pt x="842" y="1423"/>
                      </a:lnTo>
                      <a:lnTo>
                        <a:pt x="850" y="1444"/>
                      </a:lnTo>
                      <a:lnTo>
                        <a:pt x="858" y="1505"/>
                      </a:lnTo>
                      <a:lnTo>
                        <a:pt x="866" y="1428"/>
                      </a:lnTo>
                      <a:lnTo>
                        <a:pt x="874" y="1445"/>
                      </a:lnTo>
                      <a:lnTo>
                        <a:pt x="882" y="1423"/>
                      </a:lnTo>
                      <a:lnTo>
                        <a:pt x="890" y="1476"/>
                      </a:lnTo>
                      <a:lnTo>
                        <a:pt x="898" y="1438"/>
                      </a:lnTo>
                      <a:lnTo>
                        <a:pt x="906" y="1474"/>
                      </a:lnTo>
                      <a:lnTo>
                        <a:pt x="914" y="1432"/>
                      </a:lnTo>
                      <a:lnTo>
                        <a:pt x="922" y="1426"/>
                      </a:lnTo>
                      <a:lnTo>
                        <a:pt x="930" y="1461"/>
                      </a:lnTo>
                      <a:lnTo>
                        <a:pt x="938" y="1488"/>
                      </a:lnTo>
                      <a:lnTo>
                        <a:pt x="946" y="1410"/>
                      </a:lnTo>
                      <a:lnTo>
                        <a:pt x="954" y="1447"/>
                      </a:lnTo>
                      <a:lnTo>
                        <a:pt x="962" y="1461"/>
                      </a:lnTo>
                      <a:lnTo>
                        <a:pt x="970" y="1442"/>
                      </a:lnTo>
                      <a:lnTo>
                        <a:pt x="978" y="1475"/>
                      </a:lnTo>
                      <a:lnTo>
                        <a:pt x="986" y="1417"/>
                      </a:lnTo>
                      <a:lnTo>
                        <a:pt x="994" y="1438"/>
                      </a:lnTo>
                      <a:lnTo>
                        <a:pt x="1002" y="1488"/>
                      </a:lnTo>
                      <a:lnTo>
                        <a:pt x="1010" y="1440"/>
                      </a:lnTo>
                      <a:lnTo>
                        <a:pt x="1018" y="1424"/>
                      </a:lnTo>
                      <a:lnTo>
                        <a:pt x="1026" y="1467"/>
                      </a:lnTo>
                      <a:lnTo>
                        <a:pt x="1034" y="1440"/>
                      </a:lnTo>
                      <a:lnTo>
                        <a:pt x="1042" y="1473"/>
                      </a:lnTo>
                      <a:lnTo>
                        <a:pt x="1051" y="1428"/>
                      </a:lnTo>
                      <a:lnTo>
                        <a:pt x="1058" y="1435"/>
                      </a:lnTo>
                      <a:lnTo>
                        <a:pt x="1067" y="1478"/>
                      </a:lnTo>
                      <a:lnTo>
                        <a:pt x="1075" y="1438"/>
                      </a:lnTo>
                      <a:lnTo>
                        <a:pt x="1082" y="1440"/>
                      </a:lnTo>
                      <a:lnTo>
                        <a:pt x="1091" y="1461"/>
                      </a:lnTo>
                      <a:lnTo>
                        <a:pt x="1099" y="1450"/>
                      </a:lnTo>
                      <a:lnTo>
                        <a:pt x="1107" y="1427"/>
                      </a:lnTo>
                      <a:lnTo>
                        <a:pt x="1115" y="1467"/>
                      </a:lnTo>
                      <a:lnTo>
                        <a:pt x="1123" y="1460"/>
                      </a:lnTo>
                      <a:lnTo>
                        <a:pt x="1131" y="1446"/>
                      </a:lnTo>
                      <a:lnTo>
                        <a:pt x="1139" y="1406"/>
                      </a:lnTo>
                      <a:lnTo>
                        <a:pt x="1147" y="1496"/>
                      </a:lnTo>
                      <a:lnTo>
                        <a:pt x="1155" y="1439"/>
                      </a:lnTo>
                      <a:lnTo>
                        <a:pt x="1163" y="1450"/>
                      </a:lnTo>
                      <a:lnTo>
                        <a:pt x="1171" y="1439"/>
                      </a:lnTo>
                      <a:lnTo>
                        <a:pt x="1179" y="1445"/>
                      </a:lnTo>
                      <a:lnTo>
                        <a:pt x="1187" y="1450"/>
                      </a:lnTo>
                      <a:lnTo>
                        <a:pt x="1195" y="1477"/>
                      </a:lnTo>
                      <a:lnTo>
                        <a:pt x="1203" y="1421"/>
                      </a:lnTo>
                      <a:lnTo>
                        <a:pt x="1211" y="1456"/>
                      </a:lnTo>
                      <a:lnTo>
                        <a:pt x="1219" y="1426"/>
                      </a:lnTo>
                      <a:lnTo>
                        <a:pt x="1227" y="1502"/>
                      </a:lnTo>
                      <a:lnTo>
                        <a:pt x="1235" y="1403"/>
                      </a:lnTo>
                      <a:lnTo>
                        <a:pt x="1243" y="1467"/>
                      </a:lnTo>
                      <a:lnTo>
                        <a:pt x="1251" y="1434"/>
                      </a:lnTo>
                      <a:lnTo>
                        <a:pt x="1259" y="1478"/>
                      </a:lnTo>
                      <a:lnTo>
                        <a:pt x="1267" y="1431"/>
                      </a:lnTo>
                      <a:lnTo>
                        <a:pt x="1275" y="1449"/>
                      </a:lnTo>
                      <a:lnTo>
                        <a:pt x="1283" y="1416"/>
                      </a:lnTo>
                      <a:lnTo>
                        <a:pt x="1291" y="1523"/>
                      </a:lnTo>
                      <a:lnTo>
                        <a:pt x="1299" y="1419"/>
                      </a:lnTo>
                      <a:lnTo>
                        <a:pt x="1307" y="1409"/>
                      </a:lnTo>
                      <a:lnTo>
                        <a:pt x="1315" y="1450"/>
                      </a:lnTo>
                      <a:lnTo>
                        <a:pt x="1323" y="1536"/>
                      </a:lnTo>
                      <a:lnTo>
                        <a:pt x="1331" y="1387"/>
                      </a:lnTo>
                      <a:lnTo>
                        <a:pt x="1339" y="1409"/>
                      </a:lnTo>
                      <a:lnTo>
                        <a:pt x="1347" y="1513"/>
                      </a:lnTo>
                      <a:lnTo>
                        <a:pt x="1355" y="1441"/>
                      </a:lnTo>
                      <a:lnTo>
                        <a:pt x="1363" y="1417"/>
                      </a:lnTo>
                      <a:lnTo>
                        <a:pt x="1371" y="1483"/>
                      </a:lnTo>
                      <a:lnTo>
                        <a:pt x="1379" y="1430"/>
                      </a:lnTo>
                      <a:lnTo>
                        <a:pt x="1387" y="1428"/>
                      </a:lnTo>
                      <a:lnTo>
                        <a:pt x="1395" y="1496"/>
                      </a:lnTo>
                      <a:lnTo>
                        <a:pt x="1403" y="1442"/>
                      </a:lnTo>
                      <a:lnTo>
                        <a:pt x="1411" y="1403"/>
                      </a:lnTo>
                      <a:lnTo>
                        <a:pt x="1419" y="1479"/>
                      </a:lnTo>
                      <a:lnTo>
                        <a:pt x="1427" y="1478"/>
                      </a:lnTo>
                      <a:lnTo>
                        <a:pt x="1435" y="1398"/>
                      </a:lnTo>
                      <a:lnTo>
                        <a:pt x="1444" y="1467"/>
                      </a:lnTo>
                      <a:lnTo>
                        <a:pt x="1452" y="1468"/>
                      </a:lnTo>
                      <a:lnTo>
                        <a:pt x="1459" y="1447"/>
                      </a:lnTo>
                      <a:lnTo>
                        <a:pt x="1468" y="1391"/>
                      </a:lnTo>
                      <a:lnTo>
                        <a:pt x="1476" y="1530"/>
                      </a:lnTo>
                      <a:lnTo>
                        <a:pt x="1483" y="1423"/>
                      </a:lnTo>
                      <a:lnTo>
                        <a:pt x="1492" y="1408"/>
                      </a:lnTo>
                      <a:lnTo>
                        <a:pt x="1500" y="1497"/>
                      </a:lnTo>
                      <a:lnTo>
                        <a:pt x="1508" y="1436"/>
                      </a:lnTo>
                      <a:lnTo>
                        <a:pt x="1516" y="1448"/>
                      </a:lnTo>
                      <a:lnTo>
                        <a:pt x="1524" y="1436"/>
                      </a:lnTo>
                      <a:lnTo>
                        <a:pt x="1532" y="1456"/>
                      </a:lnTo>
                      <a:lnTo>
                        <a:pt x="1540" y="1478"/>
                      </a:lnTo>
                      <a:lnTo>
                        <a:pt x="1548" y="1400"/>
                      </a:lnTo>
                      <a:lnTo>
                        <a:pt x="1556" y="1478"/>
                      </a:lnTo>
                      <a:lnTo>
                        <a:pt x="1564" y="1459"/>
                      </a:lnTo>
                      <a:lnTo>
                        <a:pt x="1572" y="1425"/>
                      </a:lnTo>
                      <a:lnTo>
                        <a:pt x="1580" y="1441"/>
                      </a:lnTo>
                      <a:lnTo>
                        <a:pt x="1588" y="1479"/>
                      </a:lnTo>
                      <a:lnTo>
                        <a:pt x="1596" y="1462"/>
                      </a:lnTo>
                      <a:lnTo>
                        <a:pt x="1604" y="1409"/>
                      </a:lnTo>
                      <a:lnTo>
                        <a:pt x="1612" y="1438"/>
                      </a:lnTo>
                      <a:lnTo>
                        <a:pt x="1620" y="1493"/>
                      </a:lnTo>
                      <a:lnTo>
                        <a:pt x="1628" y="1429"/>
                      </a:lnTo>
                      <a:lnTo>
                        <a:pt x="1636" y="1457"/>
                      </a:lnTo>
                      <a:lnTo>
                        <a:pt x="1644" y="1458"/>
                      </a:lnTo>
                      <a:lnTo>
                        <a:pt x="1652" y="1398"/>
                      </a:lnTo>
                      <a:lnTo>
                        <a:pt x="1660" y="1484"/>
                      </a:lnTo>
                      <a:lnTo>
                        <a:pt x="1668" y="1450"/>
                      </a:lnTo>
                      <a:lnTo>
                        <a:pt x="1676" y="1488"/>
                      </a:lnTo>
                      <a:lnTo>
                        <a:pt x="1684" y="1399"/>
                      </a:lnTo>
                      <a:lnTo>
                        <a:pt x="1692" y="1413"/>
                      </a:lnTo>
                      <a:lnTo>
                        <a:pt x="1700" y="1510"/>
                      </a:lnTo>
                      <a:lnTo>
                        <a:pt x="1708" y="1440"/>
                      </a:lnTo>
                      <a:lnTo>
                        <a:pt x="1716" y="1477"/>
                      </a:lnTo>
                      <a:lnTo>
                        <a:pt x="1724" y="1400"/>
                      </a:lnTo>
                      <a:lnTo>
                        <a:pt x="1732" y="1423"/>
                      </a:lnTo>
                      <a:lnTo>
                        <a:pt x="1740" y="1494"/>
                      </a:lnTo>
                      <a:lnTo>
                        <a:pt x="1748" y="1469"/>
                      </a:lnTo>
                      <a:lnTo>
                        <a:pt x="1756" y="1457"/>
                      </a:lnTo>
                      <a:lnTo>
                        <a:pt x="1764" y="1384"/>
                      </a:lnTo>
                      <a:lnTo>
                        <a:pt x="1772" y="1425"/>
                      </a:lnTo>
                      <a:lnTo>
                        <a:pt x="1780" y="1557"/>
                      </a:lnTo>
                      <a:lnTo>
                        <a:pt x="1788" y="1410"/>
                      </a:lnTo>
                      <a:lnTo>
                        <a:pt x="1796" y="1433"/>
                      </a:lnTo>
                      <a:lnTo>
                        <a:pt x="1804" y="1424"/>
                      </a:lnTo>
                      <a:lnTo>
                        <a:pt x="1812" y="1449"/>
                      </a:lnTo>
                      <a:lnTo>
                        <a:pt x="1821" y="1529"/>
                      </a:lnTo>
                      <a:lnTo>
                        <a:pt x="1828" y="1381"/>
                      </a:lnTo>
                      <a:lnTo>
                        <a:pt x="1836" y="1469"/>
                      </a:lnTo>
                      <a:lnTo>
                        <a:pt x="1845" y="1405"/>
                      </a:lnTo>
                      <a:lnTo>
                        <a:pt x="1853" y="1514"/>
                      </a:lnTo>
                      <a:lnTo>
                        <a:pt x="1860" y="1423"/>
                      </a:lnTo>
                      <a:lnTo>
                        <a:pt x="1869" y="1430"/>
                      </a:lnTo>
                      <a:lnTo>
                        <a:pt x="1877" y="1507"/>
                      </a:lnTo>
                      <a:lnTo>
                        <a:pt x="1884" y="1366"/>
                      </a:lnTo>
                      <a:lnTo>
                        <a:pt x="1893" y="1491"/>
                      </a:lnTo>
                      <a:lnTo>
                        <a:pt x="1901" y="1448"/>
                      </a:lnTo>
                      <a:lnTo>
                        <a:pt x="1909" y="1487"/>
                      </a:lnTo>
                      <a:lnTo>
                        <a:pt x="1917" y="1395"/>
                      </a:lnTo>
                      <a:lnTo>
                        <a:pt x="1925" y="1463"/>
                      </a:lnTo>
                      <a:lnTo>
                        <a:pt x="1933" y="1403"/>
                      </a:lnTo>
                      <a:lnTo>
                        <a:pt x="1941" y="1518"/>
                      </a:lnTo>
                      <a:lnTo>
                        <a:pt x="1949" y="1522"/>
                      </a:lnTo>
                      <a:lnTo>
                        <a:pt x="1957" y="1257"/>
                      </a:lnTo>
                      <a:lnTo>
                        <a:pt x="1965" y="1558"/>
                      </a:lnTo>
                      <a:lnTo>
                        <a:pt x="1973" y="1446"/>
                      </a:lnTo>
                      <a:lnTo>
                        <a:pt x="1981" y="1402"/>
                      </a:lnTo>
                      <a:lnTo>
                        <a:pt x="1989" y="1577"/>
                      </a:lnTo>
                      <a:lnTo>
                        <a:pt x="1997" y="1347"/>
                      </a:lnTo>
                      <a:lnTo>
                        <a:pt x="2005" y="1396"/>
                      </a:lnTo>
                      <a:lnTo>
                        <a:pt x="2013" y="1519"/>
                      </a:lnTo>
                      <a:lnTo>
                        <a:pt x="2021" y="1421"/>
                      </a:lnTo>
                      <a:lnTo>
                        <a:pt x="2029" y="1606"/>
                      </a:lnTo>
                      <a:lnTo>
                        <a:pt x="2037" y="1182"/>
                      </a:lnTo>
                      <a:lnTo>
                        <a:pt x="2045" y="1846"/>
                      </a:lnTo>
                      <a:lnTo>
                        <a:pt x="2053" y="679"/>
                      </a:lnTo>
                      <a:lnTo>
                        <a:pt x="2061" y="2053"/>
                      </a:lnTo>
                      <a:lnTo>
                        <a:pt x="2069" y="2107"/>
                      </a:lnTo>
                      <a:lnTo>
                        <a:pt x="2077" y="0"/>
                      </a:lnTo>
                      <a:lnTo>
                        <a:pt x="2085" y="1992"/>
                      </a:lnTo>
                      <a:lnTo>
                        <a:pt x="2093" y="1919"/>
                      </a:lnTo>
                      <a:lnTo>
                        <a:pt x="2101" y="1165"/>
                      </a:lnTo>
                      <a:lnTo>
                        <a:pt x="2109" y="1527"/>
                      </a:lnTo>
                      <a:lnTo>
                        <a:pt x="2117" y="1071"/>
                      </a:lnTo>
                      <a:lnTo>
                        <a:pt x="2125" y="1607"/>
                      </a:lnTo>
                      <a:lnTo>
                        <a:pt x="2133" y="1720"/>
                      </a:lnTo>
                      <a:lnTo>
                        <a:pt x="2141" y="1461"/>
                      </a:lnTo>
                      <a:lnTo>
                        <a:pt x="2149" y="1187"/>
                      </a:lnTo>
                      <a:lnTo>
                        <a:pt x="2157" y="1378"/>
                      </a:lnTo>
                      <a:lnTo>
                        <a:pt x="2165" y="1532"/>
                      </a:lnTo>
                      <a:lnTo>
                        <a:pt x="2173" y="1720"/>
                      </a:lnTo>
                      <a:lnTo>
                        <a:pt x="2181" y="1349"/>
                      </a:lnTo>
                      <a:lnTo>
                        <a:pt x="2189" y="1227"/>
                      </a:lnTo>
                      <a:lnTo>
                        <a:pt x="2197" y="1427"/>
                      </a:lnTo>
                      <a:lnTo>
                        <a:pt x="2205" y="1626"/>
                      </a:lnTo>
                      <a:lnTo>
                        <a:pt x="2213" y="1623"/>
                      </a:lnTo>
                      <a:lnTo>
                        <a:pt x="2222" y="1234"/>
                      </a:lnTo>
                      <a:lnTo>
                        <a:pt x="2229" y="1278"/>
                      </a:lnTo>
                      <a:lnTo>
                        <a:pt x="2237" y="1627"/>
                      </a:lnTo>
                      <a:lnTo>
                        <a:pt x="2246" y="1525"/>
                      </a:lnTo>
                      <a:lnTo>
                        <a:pt x="2254" y="1443"/>
                      </a:lnTo>
                      <a:lnTo>
                        <a:pt x="2261" y="1356"/>
                      </a:lnTo>
                      <a:lnTo>
                        <a:pt x="2270" y="1413"/>
                      </a:lnTo>
                      <a:lnTo>
                        <a:pt x="2278" y="1449"/>
                      </a:lnTo>
                      <a:lnTo>
                        <a:pt x="2286" y="1590"/>
                      </a:lnTo>
                      <a:lnTo>
                        <a:pt x="2294" y="1410"/>
                      </a:lnTo>
                      <a:lnTo>
                        <a:pt x="2302" y="1441"/>
                      </a:lnTo>
                      <a:lnTo>
                        <a:pt x="2310" y="1291"/>
                      </a:lnTo>
                      <a:lnTo>
                        <a:pt x="2318" y="1511"/>
                      </a:lnTo>
                      <a:lnTo>
                        <a:pt x="2326" y="1667"/>
                      </a:lnTo>
                      <a:lnTo>
                        <a:pt x="2334" y="1338"/>
                      </a:lnTo>
                      <a:lnTo>
                        <a:pt x="2342" y="1275"/>
                      </a:lnTo>
                      <a:lnTo>
                        <a:pt x="2350" y="1556"/>
                      </a:lnTo>
                      <a:lnTo>
                        <a:pt x="2358" y="1528"/>
                      </a:lnTo>
                      <a:lnTo>
                        <a:pt x="2366" y="1380"/>
                      </a:lnTo>
                      <a:lnTo>
                        <a:pt x="2374" y="1524"/>
                      </a:lnTo>
                      <a:lnTo>
                        <a:pt x="2382" y="1328"/>
                      </a:lnTo>
                      <a:lnTo>
                        <a:pt x="2390" y="1441"/>
                      </a:lnTo>
                      <a:lnTo>
                        <a:pt x="2398" y="1549"/>
                      </a:lnTo>
                      <a:lnTo>
                        <a:pt x="2406" y="1497"/>
                      </a:lnTo>
                      <a:lnTo>
                        <a:pt x="2414" y="1344"/>
                      </a:lnTo>
                      <a:lnTo>
                        <a:pt x="2422" y="1400"/>
                      </a:lnTo>
                      <a:lnTo>
                        <a:pt x="2430" y="1496"/>
                      </a:lnTo>
                      <a:lnTo>
                        <a:pt x="2438" y="1548"/>
                      </a:lnTo>
                      <a:lnTo>
                        <a:pt x="2446" y="1424"/>
                      </a:lnTo>
                      <a:lnTo>
                        <a:pt x="2454" y="1337"/>
                      </a:lnTo>
                      <a:lnTo>
                        <a:pt x="2462" y="1434"/>
                      </a:lnTo>
                      <a:lnTo>
                        <a:pt x="2470" y="1560"/>
                      </a:lnTo>
                      <a:lnTo>
                        <a:pt x="2478" y="1515"/>
                      </a:lnTo>
                      <a:lnTo>
                        <a:pt x="2486" y="1339"/>
                      </a:lnTo>
                      <a:lnTo>
                        <a:pt x="2494" y="1353"/>
                      </a:lnTo>
                      <a:lnTo>
                        <a:pt x="2502" y="1507"/>
                      </a:lnTo>
                      <a:lnTo>
                        <a:pt x="2510" y="1613"/>
                      </a:lnTo>
                      <a:lnTo>
                        <a:pt x="2518" y="1396"/>
                      </a:lnTo>
                      <a:lnTo>
                        <a:pt x="2526" y="1287"/>
                      </a:lnTo>
                      <a:lnTo>
                        <a:pt x="2534" y="1459"/>
                      </a:lnTo>
                      <a:lnTo>
                        <a:pt x="2542" y="1590"/>
                      </a:lnTo>
                      <a:lnTo>
                        <a:pt x="2550" y="1489"/>
                      </a:lnTo>
                      <a:lnTo>
                        <a:pt x="2558" y="1331"/>
                      </a:lnTo>
                      <a:lnTo>
                        <a:pt x="2566" y="1382"/>
                      </a:lnTo>
                      <a:lnTo>
                        <a:pt x="2574" y="1556"/>
                      </a:lnTo>
                      <a:lnTo>
                        <a:pt x="2582" y="1450"/>
                      </a:lnTo>
                      <a:lnTo>
                        <a:pt x="2590" y="1445"/>
                      </a:lnTo>
                      <a:lnTo>
                        <a:pt x="2598" y="1476"/>
                      </a:lnTo>
                      <a:lnTo>
                        <a:pt x="2606" y="1319"/>
                      </a:lnTo>
                      <a:lnTo>
                        <a:pt x="2614" y="1553"/>
                      </a:lnTo>
                      <a:lnTo>
                        <a:pt x="2623" y="1453"/>
                      </a:lnTo>
                      <a:lnTo>
                        <a:pt x="2630" y="1401"/>
                      </a:lnTo>
                      <a:lnTo>
                        <a:pt x="2639" y="1528"/>
                      </a:lnTo>
                      <a:lnTo>
                        <a:pt x="2647" y="1390"/>
                      </a:lnTo>
                      <a:lnTo>
                        <a:pt x="2655" y="1386"/>
                      </a:lnTo>
                      <a:lnTo>
                        <a:pt x="2663" y="1528"/>
                      </a:lnTo>
                      <a:lnTo>
                        <a:pt x="2671" y="1462"/>
                      </a:lnTo>
                      <a:lnTo>
                        <a:pt x="2679" y="1489"/>
                      </a:lnTo>
                      <a:lnTo>
                        <a:pt x="2687" y="1341"/>
                      </a:lnTo>
                      <a:lnTo>
                        <a:pt x="2695" y="1416"/>
                      </a:lnTo>
                      <a:lnTo>
                        <a:pt x="2703" y="1555"/>
                      </a:lnTo>
                      <a:lnTo>
                        <a:pt x="2711" y="1482"/>
                      </a:lnTo>
                      <a:lnTo>
                        <a:pt x="2719" y="1427"/>
                      </a:lnTo>
                      <a:lnTo>
                        <a:pt x="2727" y="1306"/>
                      </a:lnTo>
                      <a:lnTo>
                        <a:pt x="2735" y="1518"/>
                      </a:lnTo>
                      <a:lnTo>
                        <a:pt x="2743" y="1551"/>
                      </a:lnTo>
                      <a:lnTo>
                        <a:pt x="2751" y="1439"/>
                      </a:lnTo>
                      <a:lnTo>
                        <a:pt x="2759" y="1341"/>
                      </a:lnTo>
                      <a:lnTo>
                        <a:pt x="2767" y="1421"/>
                      </a:lnTo>
                      <a:lnTo>
                        <a:pt x="2775" y="1576"/>
                      </a:lnTo>
                      <a:lnTo>
                        <a:pt x="2783" y="1438"/>
                      </a:lnTo>
                      <a:lnTo>
                        <a:pt x="2791" y="1425"/>
                      </a:lnTo>
                      <a:lnTo>
                        <a:pt x="2799" y="1360"/>
                      </a:lnTo>
                      <a:lnTo>
                        <a:pt x="2807" y="1532"/>
                      </a:lnTo>
                      <a:lnTo>
                        <a:pt x="2815" y="1461"/>
                      </a:lnTo>
                      <a:lnTo>
                        <a:pt x="2823" y="1455"/>
                      </a:lnTo>
                      <a:lnTo>
                        <a:pt x="2831" y="1402"/>
                      </a:lnTo>
                      <a:lnTo>
                        <a:pt x="2839" y="1437"/>
                      </a:lnTo>
                      <a:lnTo>
                        <a:pt x="2847" y="1462"/>
                      </a:lnTo>
                      <a:lnTo>
                        <a:pt x="2855" y="1554"/>
                      </a:lnTo>
                      <a:lnTo>
                        <a:pt x="2863" y="1332"/>
                      </a:lnTo>
                      <a:lnTo>
                        <a:pt x="2871" y="1419"/>
                      </a:lnTo>
                      <a:lnTo>
                        <a:pt x="2879" y="1525"/>
                      </a:lnTo>
                      <a:lnTo>
                        <a:pt x="2887" y="1502"/>
                      </a:lnTo>
                      <a:lnTo>
                        <a:pt x="2895" y="1328"/>
                      </a:lnTo>
                      <a:lnTo>
                        <a:pt x="2903" y="1482"/>
                      </a:lnTo>
                      <a:lnTo>
                        <a:pt x="2911" y="1494"/>
                      </a:lnTo>
                      <a:lnTo>
                        <a:pt x="2919" y="1414"/>
                      </a:lnTo>
                      <a:lnTo>
                        <a:pt x="2927" y="1469"/>
                      </a:lnTo>
                      <a:lnTo>
                        <a:pt x="2935" y="1445"/>
                      </a:lnTo>
                      <a:lnTo>
                        <a:pt x="2943" y="1402"/>
                      </a:lnTo>
                      <a:lnTo>
                        <a:pt x="2951" y="1495"/>
                      </a:lnTo>
                      <a:lnTo>
                        <a:pt x="2959" y="1478"/>
                      </a:lnTo>
                      <a:lnTo>
                        <a:pt x="2967" y="1435"/>
                      </a:lnTo>
                      <a:lnTo>
                        <a:pt x="2975" y="1352"/>
                      </a:lnTo>
                      <a:lnTo>
                        <a:pt x="2983" y="1523"/>
                      </a:lnTo>
                      <a:lnTo>
                        <a:pt x="2991" y="1515"/>
                      </a:lnTo>
                      <a:lnTo>
                        <a:pt x="2999" y="1385"/>
                      </a:lnTo>
                      <a:lnTo>
                        <a:pt x="3007" y="1393"/>
                      </a:lnTo>
                      <a:lnTo>
                        <a:pt x="3016" y="1495"/>
                      </a:lnTo>
                      <a:lnTo>
                        <a:pt x="3024" y="1494"/>
                      </a:lnTo>
                      <a:lnTo>
                        <a:pt x="3031" y="1423"/>
                      </a:lnTo>
                      <a:lnTo>
                        <a:pt x="3040" y="1427"/>
                      </a:lnTo>
                      <a:lnTo>
                        <a:pt x="3048" y="1436"/>
                      </a:lnTo>
                      <a:lnTo>
                        <a:pt x="3056" y="1457"/>
                      </a:lnTo>
                      <a:lnTo>
                        <a:pt x="3064" y="1518"/>
                      </a:lnTo>
                      <a:lnTo>
                        <a:pt x="3072" y="1387"/>
                      </a:lnTo>
                      <a:lnTo>
                        <a:pt x="3080" y="1426"/>
                      </a:lnTo>
                      <a:lnTo>
                        <a:pt x="3088" y="1488"/>
                      </a:lnTo>
                      <a:lnTo>
                        <a:pt x="3096" y="1447"/>
                      </a:lnTo>
                      <a:lnTo>
                        <a:pt x="3104" y="1439"/>
                      </a:lnTo>
                      <a:lnTo>
                        <a:pt x="3112" y="1473"/>
                      </a:lnTo>
                      <a:lnTo>
                        <a:pt x="3120" y="1433"/>
                      </a:lnTo>
                      <a:lnTo>
                        <a:pt x="3128" y="1395"/>
                      </a:lnTo>
                      <a:lnTo>
                        <a:pt x="3136" y="1508"/>
                      </a:lnTo>
                      <a:lnTo>
                        <a:pt x="3144" y="1483"/>
                      </a:lnTo>
                      <a:lnTo>
                        <a:pt x="3152" y="1416"/>
                      </a:lnTo>
                      <a:lnTo>
                        <a:pt x="3160" y="1400"/>
                      </a:lnTo>
                      <a:lnTo>
                        <a:pt x="3168" y="1462"/>
                      </a:lnTo>
                      <a:lnTo>
                        <a:pt x="3176" y="1496"/>
                      </a:lnTo>
                      <a:lnTo>
                        <a:pt x="3184" y="1478"/>
                      </a:lnTo>
                      <a:lnTo>
                        <a:pt x="3192" y="1373"/>
                      </a:lnTo>
                      <a:lnTo>
                        <a:pt x="3200" y="1450"/>
                      </a:lnTo>
                    </a:path>
                  </a:pathLst>
                </a:custGeom>
                <a:noFill/>
                <a:ln w="7938"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a:p>
              </p:txBody>
            </p:sp>
          </p:grpSp>
          <p:grpSp>
            <p:nvGrpSpPr>
              <p:cNvPr id="274" name="Group 273"/>
              <p:cNvGrpSpPr>
                <a:grpSpLocks noChangeAspect="1"/>
              </p:cNvGrpSpPr>
              <p:nvPr/>
            </p:nvGrpSpPr>
            <p:grpSpPr>
              <a:xfrm>
                <a:off x="3380799" y="782443"/>
                <a:ext cx="1234777" cy="975256"/>
                <a:chOff x="4569563" y="1249363"/>
                <a:chExt cx="5730137" cy="4525797"/>
              </a:xfrm>
            </p:grpSpPr>
            <p:sp>
              <p:nvSpPr>
                <p:cNvPr id="360" name="Line 8">
                  <a:extLst>
                    <a:ext uri="{FF2B5EF4-FFF2-40B4-BE49-F238E27FC236}">
                      <a16:creationId xmlns:a16="http://schemas.microsoft.com/office/drawing/2014/main" id="{5B15EEC8-E5CB-4A3C-95A8-0B3DEAB94F97}"/>
                    </a:ext>
                  </a:extLst>
                </p:cNvPr>
                <p:cNvSpPr>
                  <a:spLocks noChangeShapeType="1"/>
                </p:cNvSpPr>
                <p:nvPr/>
              </p:nvSpPr>
              <p:spPr bwMode="auto">
                <a:xfrm flipV="1">
                  <a:off x="5207000" y="5307013"/>
                  <a:ext cx="0" cy="508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61" name="Line 17">
                  <a:extLst>
                    <a:ext uri="{FF2B5EF4-FFF2-40B4-BE49-F238E27FC236}">
                      <a16:creationId xmlns:a16="http://schemas.microsoft.com/office/drawing/2014/main" id="{0DE50F93-CA68-4C6F-B882-767804200945}"/>
                    </a:ext>
                  </a:extLst>
                </p:cNvPr>
                <p:cNvSpPr>
                  <a:spLocks noChangeShapeType="1"/>
                </p:cNvSpPr>
                <p:nvPr/>
              </p:nvSpPr>
              <p:spPr bwMode="auto">
                <a:xfrm>
                  <a:off x="5207000" y="1331913"/>
                  <a:ext cx="0" cy="508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62" name="Line 35">
                  <a:extLst>
                    <a:ext uri="{FF2B5EF4-FFF2-40B4-BE49-F238E27FC236}">
                      <a16:creationId xmlns:a16="http://schemas.microsoft.com/office/drawing/2014/main" id="{1F23F24F-66A5-4E4B-9CF1-8D3CCA06F644}"/>
                    </a:ext>
                  </a:extLst>
                </p:cNvPr>
                <p:cNvSpPr>
                  <a:spLocks noChangeShapeType="1"/>
                </p:cNvSpPr>
                <p:nvPr/>
              </p:nvSpPr>
              <p:spPr bwMode="auto">
                <a:xfrm flipV="1">
                  <a:off x="5207000" y="1331913"/>
                  <a:ext cx="0" cy="40259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63" name="Line 37">
                  <a:extLst>
                    <a:ext uri="{FF2B5EF4-FFF2-40B4-BE49-F238E27FC236}">
                      <a16:creationId xmlns:a16="http://schemas.microsoft.com/office/drawing/2014/main" id="{7B4BA18C-205F-44CF-AA5F-44B041CA5977}"/>
                    </a:ext>
                  </a:extLst>
                </p:cNvPr>
                <p:cNvSpPr>
                  <a:spLocks noChangeShapeType="1"/>
                </p:cNvSpPr>
                <p:nvPr/>
              </p:nvSpPr>
              <p:spPr bwMode="auto">
                <a:xfrm>
                  <a:off x="5207000" y="5357813"/>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64" name="Line 38">
                  <a:extLst>
                    <a:ext uri="{FF2B5EF4-FFF2-40B4-BE49-F238E27FC236}">
                      <a16:creationId xmlns:a16="http://schemas.microsoft.com/office/drawing/2014/main" id="{5DB491F0-37AC-46FB-B624-377AE8E3AEBC}"/>
                    </a:ext>
                  </a:extLst>
                </p:cNvPr>
                <p:cNvSpPr>
                  <a:spLocks noChangeShapeType="1"/>
                </p:cNvSpPr>
                <p:nvPr/>
              </p:nvSpPr>
              <p:spPr bwMode="auto">
                <a:xfrm>
                  <a:off x="5207000" y="4687888"/>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65" name="Line 39">
                  <a:extLst>
                    <a:ext uri="{FF2B5EF4-FFF2-40B4-BE49-F238E27FC236}">
                      <a16:creationId xmlns:a16="http://schemas.microsoft.com/office/drawing/2014/main" id="{01D56339-886D-4DE0-9601-2C3174D59912}"/>
                    </a:ext>
                  </a:extLst>
                </p:cNvPr>
                <p:cNvSpPr>
                  <a:spLocks noChangeShapeType="1"/>
                </p:cNvSpPr>
                <p:nvPr/>
              </p:nvSpPr>
              <p:spPr bwMode="auto">
                <a:xfrm>
                  <a:off x="5207000" y="4016375"/>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66" name="Line 40">
                  <a:extLst>
                    <a:ext uri="{FF2B5EF4-FFF2-40B4-BE49-F238E27FC236}">
                      <a16:creationId xmlns:a16="http://schemas.microsoft.com/office/drawing/2014/main" id="{16F59E68-5E4A-4E73-B6A4-F7EB127EE87E}"/>
                    </a:ext>
                  </a:extLst>
                </p:cNvPr>
                <p:cNvSpPr>
                  <a:spLocks noChangeShapeType="1"/>
                </p:cNvSpPr>
                <p:nvPr/>
              </p:nvSpPr>
              <p:spPr bwMode="auto">
                <a:xfrm>
                  <a:off x="5207000" y="3344863"/>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67" name="Line 41">
                  <a:extLst>
                    <a:ext uri="{FF2B5EF4-FFF2-40B4-BE49-F238E27FC236}">
                      <a16:creationId xmlns:a16="http://schemas.microsoft.com/office/drawing/2014/main" id="{6F23E191-A8EC-4665-BA36-32E237ED257E}"/>
                    </a:ext>
                  </a:extLst>
                </p:cNvPr>
                <p:cNvSpPr>
                  <a:spLocks noChangeShapeType="1"/>
                </p:cNvSpPr>
                <p:nvPr/>
              </p:nvSpPr>
              <p:spPr bwMode="auto">
                <a:xfrm>
                  <a:off x="5207000" y="2674938"/>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68" name="Line 42">
                  <a:extLst>
                    <a:ext uri="{FF2B5EF4-FFF2-40B4-BE49-F238E27FC236}">
                      <a16:creationId xmlns:a16="http://schemas.microsoft.com/office/drawing/2014/main" id="{5B3E5A5D-71A1-4F61-A82F-16FD8C42D35A}"/>
                    </a:ext>
                  </a:extLst>
                </p:cNvPr>
                <p:cNvSpPr>
                  <a:spLocks noChangeShapeType="1"/>
                </p:cNvSpPr>
                <p:nvPr/>
              </p:nvSpPr>
              <p:spPr bwMode="auto">
                <a:xfrm>
                  <a:off x="5207000" y="2003425"/>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69" name="Line 43">
                  <a:extLst>
                    <a:ext uri="{FF2B5EF4-FFF2-40B4-BE49-F238E27FC236}">
                      <a16:creationId xmlns:a16="http://schemas.microsoft.com/office/drawing/2014/main" id="{A01C60CA-FA33-4E31-9083-B4A659656C15}"/>
                    </a:ext>
                  </a:extLst>
                </p:cNvPr>
                <p:cNvSpPr>
                  <a:spLocks noChangeShapeType="1"/>
                </p:cNvSpPr>
                <p:nvPr/>
              </p:nvSpPr>
              <p:spPr bwMode="auto">
                <a:xfrm>
                  <a:off x="5207000" y="1331913"/>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70" name="Rectangle 51">
                  <a:extLst>
                    <a:ext uri="{FF2B5EF4-FFF2-40B4-BE49-F238E27FC236}">
                      <a16:creationId xmlns:a16="http://schemas.microsoft.com/office/drawing/2014/main" id="{7C7266B2-56F8-4031-B53E-5C213B42FBEE}"/>
                    </a:ext>
                  </a:extLst>
                </p:cNvPr>
                <p:cNvSpPr>
                  <a:spLocks noChangeArrowheads="1"/>
                </p:cNvSpPr>
                <p:nvPr/>
              </p:nvSpPr>
              <p:spPr bwMode="auto">
                <a:xfrm>
                  <a:off x="4569563" y="5275263"/>
                  <a:ext cx="602557"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-30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71" name="Rectangle 52">
                  <a:extLst>
                    <a:ext uri="{FF2B5EF4-FFF2-40B4-BE49-F238E27FC236}">
                      <a16:creationId xmlns:a16="http://schemas.microsoft.com/office/drawing/2014/main" id="{F62602D3-8FEF-4A1B-91C0-1E0B45213D5E}"/>
                    </a:ext>
                  </a:extLst>
                </p:cNvPr>
                <p:cNvSpPr>
                  <a:spLocks noChangeArrowheads="1"/>
                </p:cNvSpPr>
                <p:nvPr/>
              </p:nvSpPr>
              <p:spPr bwMode="auto">
                <a:xfrm>
                  <a:off x="4569563" y="4605337"/>
                  <a:ext cx="602557"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72" name="Rectangle 53">
                  <a:extLst>
                    <a:ext uri="{FF2B5EF4-FFF2-40B4-BE49-F238E27FC236}">
                      <a16:creationId xmlns:a16="http://schemas.microsoft.com/office/drawing/2014/main" id="{E5594348-B488-414C-AD70-50C120FB9B71}"/>
                    </a:ext>
                  </a:extLst>
                </p:cNvPr>
                <p:cNvSpPr>
                  <a:spLocks noChangeArrowheads="1"/>
                </p:cNvSpPr>
                <p:nvPr/>
              </p:nvSpPr>
              <p:spPr bwMode="auto">
                <a:xfrm>
                  <a:off x="4569563" y="3935412"/>
                  <a:ext cx="602557"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73" name="Rectangle 54">
                  <a:extLst>
                    <a:ext uri="{FF2B5EF4-FFF2-40B4-BE49-F238E27FC236}">
                      <a16:creationId xmlns:a16="http://schemas.microsoft.com/office/drawing/2014/main" id="{54044026-1E38-4A17-BB4D-91040B01CC68}"/>
                    </a:ext>
                  </a:extLst>
                </p:cNvPr>
                <p:cNvSpPr>
                  <a:spLocks noChangeArrowheads="1"/>
                </p:cNvSpPr>
                <p:nvPr/>
              </p:nvSpPr>
              <p:spPr bwMode="auto">
                <a:xfrm>
                  <a:off x="4710851" y="3265487"/>
                  <a:ext cx="230611"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74" name="Rectangle 55">
                  <a:extLst>
                    <a:ext uri="{FF2B5EF4-FFF2-40B4-BE49-F238E27FC236}">
                      <a16:creationId xmlns:a16="http://schemas.microsoft.com/office/drawing/2014/main" id="{0660A8E6-18D3-4FF0-834C-93F019C4882B}"/>
                    </a:ext>
                  </a:extLst>
                </p:cNvPr>
                <p:cNvSpPr>
                  <a:spLocks noChangeArrowheads="1"/>
                </p:cNvSpPr>
                <p:nvPr/>
              </p:nvSpPr>
              <p:spPr bwMode="auto">
                <a:xfrm>
                  <a:off x="4621951" y="2589213"/>
                  <a:ext cx="461213"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75" name="Rectangle 56">
                  <a:extLst>
                    <a:ext uri="{FF2B5EF4-FFF2-40B4-BE49-F238E27FC236}">
                      <a16:creationId xmlns:a16="http://schemas.microsoft.com/office/drawing/2014/main" id="{2CC6E1DE-50A2-42B1-90E3-C0676BCA62BC}"/>
                    </a:ext>
                  </a:extLst>
                </p:cNvPr>
                <p:cNvSpPr>
                  <a:spLocks noChangeArrowheads="1"/>
                </p:cNvSpPr>
                <p:nvPr/>
              </p:nvSpPr>
              <p:spPr bwMode="auto">
                <a:xfrm>
                  <a:off x="4621951" y="1919288"/>
                  <a:ext cx="461213"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76" name="Rectangle 57">
                  <a:extLst>
                    <a:ext uri="{FF2B5EF4-FFF2-40B4-BE49-F238E27FC236}">
                      <a16:creationId xmlns:a16="http://schemas.microsoft.com/office/drawing/2014/main" id="{594B7540-55F5-44AB-AA3B-21880A362175}"/>
                    </a:ext>
                  </a:extLst>
                </p:cNvPr>
                <p:cNvSpPr>
                  <a:spLocks noChangeArrowheads="1"/>
                </p:cNvSpPr>
                <p:nvPr/>
              </p:nvSpPr>
              <p:spPr bwMode="auto">
                <a:xfrm>
                  <a:off x="4621951" y="1249363"/>
                  <a:ext cx="461213"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30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77" name="Freeform 58">
                  <a:extLst>
                    <a:ext uri="{FF2B5EF4-FFF2-40B4-BE49-F238E27FC236}">
                      <a16:creationId xmlns:a16="http://schemas.microsoft.com/office/drawing/2014/main" id="{8A870889-6146-4A17-82AC-93D1D843D699}"/>
                    </a:ext>
                  </a:extLst>
                </p:cNvPr>
                <p:cNvSpPr>
                  <a:spLocks/>
                </p:cNvSpPr>
                <p:nvPr/>
              </p:nvSpPr>
              <p:spPr bwMode="auto">
                <a:xfrm>
                  <a:off x="5219700" y="1627188"/>
                  <a:ext cx="5080000" cy="3367088"/>
                </a:xfrm>
                <a:custGeom>
                  <a:avLst/>
                  <a:gdLst>
                    <a:gd name="T0" fmla="*/ 48 w 3200"/>
                    <a:gd name="T1" fmla="*/ 1194 h 2121"/>
                    <a:gd name="T2" fmla="*/ 104 w 3200"/>
                    <a:gd name="T3" fmla="*/ 1005 h 2121"/>
                    <a:gd name="T4" fmla="*/ 160 w 3200"/>
                    <a:gd name="T5" fmla="*/ 1245 h 2121"/>
                    <a:gd name="T6" fmla="*/ 216 w 3200"/>
                    <a:gd name="T7" fmla="*/ 1050 h 2121"/>
                    <a:gd name="T8" fmla="*/ 273 w 3200"/>
                    <a:gd name="T9" fmla="*/ 1175 h 2121"/>
                    <a:gd name="T10" fmla="*/ 329 w 3200"/>
                    <a:gd name="T11" fmla="*/ 1031 h 2121"/>
                    <a:gd name="T12" fmla="*/ 385 w 3200"/>
                    <a:gd name="T13" fmla="*/ 1266 h 2121"/>
                    <a:gd name="T14" fmla="*/ 441 w 3200"/>
                    <a:gd name="T15" fmla="*/ 1176 h 2121"/>
                    <a:gd name="T16" fmla="*/ 497 w 3200"/>
                    <a:gd name="T17" fmla="*/ 984 h 2121"/>
                    <a:gd name="T18" fmla="*/ 553 w 3200"/>
                    <a:gd name="T19" fmla="*/ 1138 h 2121"/>
                    <a:gd name="T20" fmla="*/ 609 w 3200"/>
                    <a:gd name="T21" fmla="*/ 998 h 2121"/>
                    <a:gd name="T22" fmla="*/ 665 w 3200"/>
                    <a:gd name="T23" fmla="*/ 1029 h 2121"/>
                    <a:gd name="T24" fmla="*/ 722 w 3200"/>
                    <a:gd name="T25" fmla="*/ 1146 h 2121"/>
                    <a:gd name="T26" fmla="*/ 778 w 3200"/>
                    <a:gd name="T27" fmla="*/ 1081 h 2121"/>
                    <a:gd name="T28" fmla="*/ 834 w 3200"/>
                    <a:gd name="T29" fmla="*/ 1079 h 2121"/>
                    <a:gd name="T30" fmla="*/ 890 w 3200"/>
                    <a:gd name="T31" fmla="*/ 1134 h 2121"/>
                    <a:gd name="T32" fmla="*/ 946 w 3200"/>
                    <a:gd name="T33" fmla="*/ 1071 h 2121"/>
                    <a:gd name="T34" fmla="*/ 1002 w 3200"/>
                    <a:gd name="T35" fmla="*/ 1208 h 2121"/>
                    <a:gd name="T36" fmla="*/ 1058 w 3200"/>
                    <a:gd name="T37" fmla="*/ 1328 h 2121"/>
                    <a:gd name="T38" fmla="*/ 1115 w 3200"/>
                    <a:gd name="T39" fmla="*/ 1165 h 2121"/>
                    <a:gd name="T40" fmla="*/ 1171 w 3200"/>
                    <a:gd name="T41" fmla="*/ 967 h 2121"/>
                    <a:gd name="T42" fmla="*/ 1227 w 3200"/>
                    <a:gd name="T43" fmla="*/ 1078 h 2121"/>
                    <a:gd name="T44" fmla="*/ 1283 w 3200"/>
                    <a:gd name="T45" fmla="*/ 1186 h 2121"/>
                    <a:gd name="T46" fmla="*/ 1339 w 3200"/>
                    <a:gd name="T47" fmla="*/ 1200 h 2121"/>
                    <a:gd name="T48" fmla="*/ 1395 w 3200"/>
                    <a:gd name="T49" fmla="*/ 990 h 2121"/>
                    <a:gd name="T50" fmla="*/ 1452 w 3200"/>
                    <a:gd name="T51" fmla="*/ 1260 h 2121"/>
                    <a:gd name="T52" fmla="*/ 1508 w 3200"/>
                    <a:gd name="T53" fmla="*/ 987 h 2121"/>
                    <a:gd name="T54" fmla="*/ 1564 w 3200"/>
                    <a:gd name="T55" fmla="*/ 987 h 2121"/>
                    <a:gd name="T56" fmla="*/ 1620 w 3200"/>
                    <a:gd name="T57" fmla="*/ 1100 h 2121"/>
                    <a:gd name="T58" fmla="*/ 1676 w 3200"/>
                    <a:gd name="T59" fmla="*/ 1955 h 2121"/>
                    <a:gd name="T60" fmla="*/ 1732 w 3200"/>
                    <a:gd name="T61" fmla="*/ 1541 h 2121"/>
                    <a:gd name="T62" fmla="*/ 1788 w 3200"/>
                    <a:gd name="T63" fmla="*/ 0 h 2121"/>
                    <a:gd name="T64" fmla="*/ 1845 w 3200"/>
                    <a:gd name="T65" fmla="*/ 1985 h 2121"/>
                    <a:gd name="T66" fmla="*/ 1901 w 3200"/>
                    <a:gd name="T67" fmla="*/ 442 h 2121"/>
                    <a:gd name="T68" fmla="*/ 1957 w 3200"/>
                    <a:gd name="T69" fmla="*/ 1337 h 2121"/>
                    <a:gd name="T70" fmla="*/ 2013 w 3200"/>
                    <a:gd name="T71" fmla="*/ 1109 h 2121"/>
                    <a:gd name="T72" fmla="*/ 2069 w 3200"/>
                    <a:gd name="T73" fmla="*/ 1068 h 2121"/>
                    <a:gd name="T74" fmla="*/ 2125 w 3200"/>
                    <a:gd name="T75" fmla="*/ 1298 h 2121"/>
                    <a:gd name="T76" fmla="*/ 2181 w 3200"/>
                    <a:gd name="T77" fmla="*/ 1097 h 2121"/>
                    <a:gd name="T78" fmla="*/ 2237 w 3200"/>
                    <a:gd name="T79" fmla="*/ 1198 h 2121"/>
                    <a:gd name="T80" fmla="*/ 2294 w 3200"/>
                    <a:gd name="T81" fmla="*/ 1182 h 2121"/>
                    <a:gd name="T82" fmla="*/ 2350 w 3200"/>
                    <a:gd name="T83" fmla="*/ 1052 h 2121"/>
                    <a:gd name="T84" fmla="*/ 2406 w 3200"/>
                    <a:gd name="T85" fmla="*/ 1111 h 2121"/>
                    <a:gd name="T86" fmla="*/ 2462 w 3200"/>
                    <a:gd name="T87" fmla="*/ 1059 h 2121"/>
                    <a:gd name="T88" fmla="*/ 2518 w 3200"/>
                    <a:gd name="T89" fmla="*/ 1053 h 2121"/>
                    <a:gd name="T90" fmla="*/ 2574 w 3200"/>
                    <a:gd name="T91" fmla="*/ 1131 h 2121"/>
                    <a:gd name="T92" fmla="*/ 2630 w 3200"/>
                    <a:gd name="T93" fmla="*/ 1060 h 2121"/>
                    <a:gd name="T94" fmla="*/ 2687 w 3200"/>
                    <a:gd name="T95" fmla="*/ 1132 h 2121"/>
                    <a:gd name="T96" fmla="*/ 2743 w 3200"/>
                    <a:gd name="T97" fmla="*/ 1043 h 2121"/>
                    <a:gd name="T98" fmla="*/ 2799 w 3200"/>
                    <a:gd name="T99" fmla="*/ 1279 h 2121"/>
                    <a:gd name="T100" fmla="*/ 2855 w 3200"/>
                    <a:gd name="T101" fmla="*/ 1094 h 2121"/>
                    <a:gd name="T102" fmla="*/ 2911 w 3200"/>
                    <a:gd name="T103" fmla="*/ 1028 h 2121"/>
                    <a:gd name="T104" fmla="*/ 2967 w 3200"/>
                    <a:gd name="T105" fmla="*/ 1202 h 2121"/>
                    <a:gd name="T106" fmla="*/ 3024 w 3200"/>
                    <a:gd name="T107" fmla="*/ 1091 h 2121"/>
                    <a:gd name="T108" fmla="*/ 3080 w 3200"/>
                    <a:gd name="T109" fmla="*/ 1109 h 2121"/>
                    <a:gd name="T110" fmla="*/ 3136 w 3200"/>
                    <a:gd name="T111" fmla="*/ 1102 h 2121"/>
                    <a:gd name="T112" fmla="*/ 3192 w 3200"/>
                    <a:gd name="T113" fmla="*/ 1076 h 2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0" h="2121">
                      <a:moveTo>
                        <a:pt x="0" y="940"/>
                      </a:moveTo>
                      <a:lnTo>
                        <a:pt x="8" y="1079"/>
                      </a:lnTo>
                      <a:lnTo>
                        <a:pt x="16" y="1180"/>
                      </a:lnTo>
                      <a:lnTo>
                        <a:pt x="24" y="1202"/>
                      </a:lnTo>
                      <a:lnTo>
                        <a:pt x="32" y="958"/>
                      </a:lnTo>
                      <a:lnTo>
                        <a:pt x="40" y="922"/>
                      </a:lnTo>
                      <a:lnTo>
                        <a:pt x="48" y="1194"/>
                      </a:lnTo>
                      <a:lnTo>
                        <a:pt x="56" y="1217"/>
                      </a:lnTo>
                      <a:lnTo>
                        <a:pt x="64" y="1050"/>
                      </a:lnTo>
                      <a:lnTo>
                        <a:pt x="72" y="1016"/>
                      </a:lnTo>
                      <a:lnTo>
                        <a:pt x="80" y="921"/>
                      </a:lnTo>
                      <a:lnTo>
                        <a:pt x="88" y="1234"/>
                      </a:lnTo>
                      <a:lnTo>
                        <a:pt x="96" y="1229"/>
                      </a:lnTo>
                      <a:lnTo>
                        <a:pt x="104" y="1005"/>
                      </a:lnTo>
                      <a:lnTo>
                        <a:pt x="112" y="907"/>
                      </a:lnTo>
                      <a:lnTo>
                        <a:pt x="120" y="1099"/>
                      </a:lnTo>
                      <a:lnTo>
                        <a:pt x="128" y="1263"/>
                      </a:lnTo>
                      <a:lnTo>
                        <a:pt x="136" y="1089"/>
                      </a:lnTo>
                      <a:lnTo>
                        <a:pt x="144" y="987"/>
                      </a:lnTo>
                      <a:lnTo>
                        <a:pt x="152" y="951"/>
                      </a:lnTo>
                      <a:lnTo>
                        <a:pt x="160" y="1245"/>
                      </a:lnTo>
                      <a:lnTo>
                        <a:pt x="168" y="1109"/>
                      </a:lnTo>
                      <a:lnTo>
                        <a:pt x="176" y="1057"/>
                      </a:lnTo>
                      <a:lnTo>
                        <a:pt x="184" y="1042"/>
                      </a:lnTo>
                      <a:lnTo>
                        <a:pt x="192" y="1037"/>
                      </a:lnTo>
                      <a:lnTo>
                        <a:pt x="200" y="1098"/>
                      </a:lnTo>
                      <a:lnTo>
                        <a:pt x="208" y="1209"/>
                      </a:lnTo>
                      <a:lnTo>
                        <a:pt x="216" y="1050"/>
                      </a:lnTo>
                      <a:lnTo>
                        <a:pt x="224" y="958"/>
                      </a:lnTo>
                      <a:lnTo>
                        <a:pt x="232" y="1068"/>
                      </a:lnTo>
                      <a:lnTo>
                        <a:pt x="240" y="1216"/>
                      </a:lnTo>
                      <a:lnTo>
                        <a:pt x="249" y="1123"/>
                      </a:lnTo>
                      <a:lnTo>
                        <a:pt x="256" y="1010"/>
                      </a:lnTo>
                      <a:lnTo>
                        <a:pt x="264" y="920"/>
                      </a:lnTo>
                      <a:lnTo>
                        <a:pt x="273" y="1175"/>
                      </a:lnTo>
                      <a:lnTo>
                        <a:pt x="280" y="1287"/>
                      </a:lnTo>
                      <a:lnTo>
                        <a:pt x="288" y="985"/>
                      </a:lnTo>
                      <a:lnTo>
                        <a:pt x="297" y="938"/>
                      </a:lnTo>
                      <a:lnTo>
                        <a:pt x="305" y="1071"/>
                      </a:lnTo>
                      <a:lnTo>
                        <a:pt x="312" y="1167"/>
                      </a:lnTo>
                      <a:lnTo>
                        <a:pt x="321" y="1244"/>
                      </a:lnTo>
                      <a:lnTo>
                        <a:pt x="329" y="1031"/>
                      </a:lnTo>
                      <a:lnTo>
                        <a:pt x="337" y="789"/>
                      </a:lnTo>
                      <a:lnTo>
                        <a:pt x="345" y="1171"/>
                      </a:lnTo>
                      <a:lnTo>
                        <a:pt x="353" y="1309"/>
                      </a:lnTo>
                      <a:lnTo>
                        <a:pt x="361" y="1145"/>
                      </a:lnTo>
                      <a:lnTo>
                        <a:pt x="369" y="776"/>
                      </a:lnTo>
                      <a:lnTo>
                        <a:pt x="377" y="1069"/>
                      </a:lnTo>
                      <a:lnTo>
                        <a:pt x="385" y="1266"/>
                      </a:lnTo>
                      <a:lnTo>
                        <a:pt x="393" y="1155"/>
                      </a:lnTo>
                      <a:lnTo>
                        <a:pt x="401" y="940"/>
                      </a:lnTo>
                      <a:lnTo>
                        <a:pt x="409" y="1032"/>
                      </a:lnTo>
                      <a:lnTo>
                        <a:pt x="417" y="1152"/>
                      </a:lnTo>
                      <a:lnTo>
                        <a:pt x="425" y="1158"/>
                      </a:lnTo>
                      <a:lnTo>
                        <a:pt x="433" y="932"/>
                      </a:lnTo>
                      <a:lnTo>
                        <a:pt x="441" y="1176"/>
                      </a:lnTo>
                      <a:lnTo>
                        <a:pt x="449" y="1132"/>
                      </a:lnTo>
                      <a:lnTo>
                        <a:pt x="457" y="972"/>
                      </a:lnTo>
                      <a:lnTo>
                        <a:pt x="465" y="1082"/>
                      </a:lnTo>
                      <a:lnTo>
                        <a:pt x="473" y="1136"/>
                      </a:lnTo>
                      <a:lnTo>
                        <a:pt x="481" y="1118"/>
                      </a:lnTo>
                      <a:lnTo>
                        <a:pt x="489" y="1069"/>
                      </a:lnTo>
                      <a:lnTo>
                        <a:pt x="497" y="984"/>
                      </a:lnTo>
                      <a:lnTo>
                        <a:pt x="505" y="1098"/>
                      </a:lnTo>
                      <a:lnTo>
                        <a:pt x="513" y="1194"/>
                      </a:lnTo>
                      <a:lnTo>
                        <a:pt x="521" y="1059"/>
                      </a:lnTo>
                      <a:lnTo>
                        <a:pt x="529" y="1030"/>
                      </a:lnTo>
                      <a:lnTo>
                        <a:pt x="537" y="1050"/>
                      </a:lnTo>
                      <a:lnTo>
                        <a:pt x="545" y="1100"/>
                      </a:lnTo>
                      <a:lnTo>
                        <a:pt x="553" y="1138"/>
                      </a:lnTo>
                      <a:lnTo>
                        <a:pt x="561" y="1132"/>
                      </a:lnTo>
                      <a:lnTo>
                        <a:pt x="569" y="967"/>
                      </a:lnTo>
                      <a:lnTo>
                        <a:pt x="577" y="1062"/>
                      </a:lnTo>
                      <a:lnTo>
                        <a:pt x="585" y="1139"/>
                      </a:lnTo>
                      <a:lnTo>
                        <a:pt x="593" y="1110"/>
                      </a:lnTo>
                      <a:lnTo>
                        <a:pt x="601" y="1101"/>
                      </a:lnTo>
                      <a:lnTo>
                        <a:pt x="609" y="998"/>
                      </a:lnTo>
                      <a:lnTo>
                        <a:pt x="617" y="1116"/>
                      </a:lnTo>
                      <a:lnTo>
                        <a:pt x="625" y="1068"/>
                      </a:lnTo>
                      <a:lnTo>
                        <a:pt x="633" y="1103"/>
                      </a:lnTo>
                      <a:lnTo>
                        <a:pt x="641" y="1091"/>
                      </a:lnTo>
                      <a:lnTo>
                        <a:pt x="650" y="1103"/>
                      </a:lnTo>
                      <a:lnTo>
                        <a:pt x="657" y="1045"/>
                      </a:lnTo>
                      <a:lnTo>
                        <a:pt x="665" y="1029"/>
                      </a:lnTo>
                      <a:lnTo>
                        <a:pt x="674" y="1142"/>
                      </a:lnTo>
                      <a:lnTo>
                        <a:pt x="681" y="1100"/>
                      </a:lnTo>
                      <a:lnTo>
                        <a:pt x="690" y="1122"/>
                      </a:lnTo>
                      <a:lnTo>
                        <a:pt x="698" y="990"/>
                      </a:lnTo>
                      <a:lnTo>
                        <a:pt x="706" y="1051"/>
                      </a:lnTo>
                      <a:lnTo>
                        <a:pt x="714" y="1152"/>
                      </a:lnTo>
                      <a:lnTo>
                        <a:pt x="722" y="1146"/>
                      </a:lnTo>
                      <a:lnTo>
                        <a:pt x="730" y="1017"/>
                      </a:lnTo>
                      <a:lnTo>
                        <a:pt x="738" y="1015"/>
                      </a:lnTo>
                      <a:lnTo>
                        <a:pt x="746" y="1163"/>
                      </a:lnTo>
                      <a:lnTo>
                        <a:pt x="754" y="1093"/>
                      </a:lnTo>
                      <a:lnTo>
                        <a:pt x="762" y="1006"/>
                      </a:lnTo>
                      <a:lnTo>
                        <a:pt x="770" y="1159"/>
                      </a:lnTo>
                      <a:lnTo>
                        <a:pt x="778" y="1081"/>
                      </a:lnTo>
                      <a:lnTo>
                        <a:pt x="786" y="1044"/>
                      </a:lnTo>
                      <a:lnTo>
                        <a:pt x="794" y="1029"/>
                      </a:lnTo>
                      <a:lnTo>
                        <a:pt x="802" y="1191"/>
                      </a:lnTo>
                      <a:lnTo>
                        <a:pt x="810" y="1041"/>
                      </a:lnTo>
                      <a:lnTo>
                        <a:pt x="818" y="1115"/>
                      </a:lnTo>
                      <a:lnTo>
                        <a:pt x="826" y="1004"/>
                      </a:lnTo>
                      <a:lnTo>
                        <a:pt x="834" y="1079"/>
                      </a:lnTo>
                      <a:lnTo>
                        <a:pt x="842" y="1172"/>
                      </a:lnTo>
                      <a:lnTo>
                        <a:pt x="850" y="1075"/>
                      </a:lnTo>
                      <a:lnTo>
                        <a:pt x="858" y="1003"/>
                      </a:lnTo>
                      <a:lnTo>
                        <a:pt x="866" y="1125"/>
                      </a:lnTo>
                      <a:lnTo>
                        <a:pt x="874" y="1075"/>
                      </a:lnTo>
                      <a:lnTo>
                        <a:pt x="882" y="1074"/>
                      </a:lnTo>
                      <a:lnTo>
                        <a:pt x="890" y="1134"/>
                      </a:lnTo>
                      <a:lnTo>
                        <a:pt x="898" y="1062"/>
                      </a:lnTo>
                      <a:lnTo>
                        <a:pt x="906" y="1010"/>
                      </a:lnTo>
                      <a:lnTo>
                        <a:pt x="914" y="1134"/>
                      </a:lnTo>
                      <a:lnTo>
                        <a:pt x="922" y="1119"/>
                      </a:lnTo>
                      <a:lnTo>
                        <a:pt x="930" y="1051"/>
                      </a:lnTo>
                      <a:lnTo>
                        <a:pt x="938" y="1086"/>
                      </a:lnTo>
                      <a:lnTo>
                        <a:pt x="946" y="1071"/>
                      </a:lnTo>
                      <a:lnTo>
                        <a:pt x="954" y="1013"/>
                      </a:lnTo>
                      <a:lnTo>
                        <a:pt x="962" y="1262"/>
                      </a:lnTo>
                      <a:lnTo>
                        <a:pt x="970" y="973"/>
                      </a:lnTo>
                      <a:lnTo>
                        <a:pt x="978" y="1020"/>
                      </a:lnTo>
                      <a:lnTo>
                        <a:pt x="986" y="1201"/>
                      </a:lnTo>
                      <a:lnTo>
                        <a:pt x="994" y="982"/>
                      </a:lnTo>
                      <a:lnTo>
                        <a:pt x="1002" y="1208"/>
                      </a:lnTo>
                      <a:lnTo>
                        <a:pt x="1010" y="929"/>
                      </a:lnTo>
                      <a:lnTo>
                        <a:pt x="1018" y="1244"/>
                      </a:lnTo>
                      <a:lnTo>
                        <a:pt x="1026" y="861"/>
                      </a:lnTo>
                      <a:lnTo>
                        <a:pt x="1034" y="1382"/>
                      </a:lnTo>
                      <a:lnTo>
                        <a:pt x="1042" y="852"/>
                      </a:lnTo>
                      <a:lnTo>
                        <a:pt x="1051" y="1040"/>
                      </a:lnTo>
                      <a:lnTo>
                        <a:pt x="1058" y="1328"/>
                      </a:lnTo>
                      <a:lnTo>
                        <a:pt x="1067" y="951"/>
                      </a:lnTo>
                      <a:lnTo>
                        <a:pt x="1075" y="1044"/>
                      </a:lnTo>
                      <a:lnTo>
                        <a:pt x="1082" y="1056"/>
                      </a:lnTo>
                      <a:lnTo>
                        <a:pt x="1091" y="1080"/>
                      </a:lnTo>
                      <a:lnTo>
                        <a:pt x="1099" y="1363"/>
                      </a:lnTo>
                      <a:lnTo>
                        <a:pt x="1107" y="770"/>
                      </a:lnTo>
                      <a:lnTo>
                        <a:pt x="1115" y="1165"/>
                      </a:lnTo>
                      <a:lnTo>
                        <a:pt x="1123" y="948"/>
                      </a:lnTo>
                      <a:lnTo>
                        <a:pt x="1131" y="1295"/>
                      </a:lnTo>
                      <a:lnTo>
                        <a:pt x="1139" y="1239"/>
                      </a:lnTo>
                      <a:lnTo>
                        <a:pt x="1147" y="682"/>
                      </a:lnTo>
                      <a:lnTo>
                        <a:pt x="1155" y="1138"/>
                      </a:lnTo>
                      <a:lnTo>
                        <a:pt x="1163" y="1315"/>
                      </a:lnTo>
                      <a:lnTo>
                        <a:pt x="1171" y="967"/>
                      </a:lnTo>
                      <a:lnTo>
                        <a:pt x="1179" y="1149"/>
                      </a:lnTo>
                      <a:lnTo>
                        <a:pt x="1187" y="896"/>
                      </a:lnTo>
                      <a:lnTo>
                        <a:pt x="1195" y="1231"/>
                      </a:lnTo>
                      <a:lnTo>
                        <a:pt x="1203" y="1065"/>
                      </a:lnTo>
                      <a:lnTo>
                        <a:pt x="1211" y="1064"/>
                      </a:lnTo>
                      <a:lnTo>
                        <a:pt x="1219" y="1100"/>
                      </a:lnTo>
                      <a:lnTo>
                        <a:pt x="1227" y="1078"/>
                      </a:lnTo>
                      <a:lnTo>
                        <a:pt x="1235" y="1044"/>
                      </a:lnTo>
                      <a:lnTo>
                        <a:pt x="1243" y="1120"/>
                      </a:lnTo>
                      <a:lnTo>
                        <a:pt x="1251" y="1093"/>
                      </a:lnTo>
                      <a:lnTo>
                        <a:pt x="1259" y="1026"/>
                      </a:lnTo>
                      <a:lnTo>
                        <a:pt x="1267" y="1178"/>
                      </a:lnTo>
                      <a:lnTo>
                        <a:pt x="1275" y="980"/>
                      </a:lnTo>
                      <a:lnTo>
                        <a:pt x="1283" y="1186"/>
                      </a:lnTo>
                      <a:lnTo>
                        <a:pt x="1291" y="945"/>
                      </a:lnTo>
                      <a:lnTo>
                        <a:pt x="1299" y="1129"/>
                      </a:lnTo>
                      <a:lnTo>
                        <a:pt x="1307" y="1250"/>
                      </a:lnTo>
                      <a:lnTo>
                        <a:pt x="1315" y="933"/>
                      </a:lnTo>
                      <a:lnTo>
                        <a:pt x="1323" y="1026"/>
                      </a:lnTo>
                      <a:lnTo>
                        <a:pt x="1331" y="1091"/>
                      </a:lnTo>
                      <a:lnTo>
                        <a:pt x="1339" y="1200"/>
                      </a:lnTo>
                      <a:lnTo>
                        <a:pt x="1347" y="1162"/>
                      </a:lnTo>
                      <a:lnTo>
                        <a:pt x="1355" y="855"/>
                      </a:lnTo>
                      <a:lnTo>
                        <a:pt x="1363" y="1066"/>
                      </a:lnTo>
                      <a:lnTo>
                        <a:pt x="1371" y="1245"/>
                      </a:lnTo>
                      <a:lnTo>
                        <a:pt x="1379" y="1101"/>
                      </a:lnTo>
                      <a:lnTo>
                        <a:pt x="1387" y="1023"/>
                      </a:lnTo>
                      <a:lnTo>
                        <a:pt x="1395" y="990"/>
                      </a:lnTo>
                      <a:lnTo>
                        <a:pt x="1403" y="1148"/>
                      </a:lnTo>
                      <a:lnTo>
                        <a:pt x="1411" y="1083"/>
                      </a:lnTo>
                      <a:lnTo>
                        <a:pt x="1419" y="1195"/>
                      </a:lnTo>
                      <a:lnTo>
                        <a:pt x="1427" y="969"/>
                      </a:lnTo>
                      <a:lnTo>
                        <a:pt x="1435" y="1029"/>
                      </a:lnTo>
                      <a:lnTo>
                        <a:pt x="1444" y="1081"/>
                      </a:lnTo>
                      <a:lnTo>
                        <a:pt x="1452" y="1260"/>
                      </a:lnTo>
                      <a:lnTo>
                        <a:pt x="1459" y="1015"/>
                      </a:lnTo>
                      <a:lnTo>
                        <a:pt x="1468" y="986"/>
                      </a:lnTo>
                      <a:lnTo>
                        <a:pt x="1476" y="1030"/>
                      </a:lnTo>
                      <a:lnTo>
                        <a:pt x="1483" y="1271"/>
                      </a:lnTo>
                      <a:lnTo>
                        <a:pt x="1492" y="1042"/>
                      </a:lnTo>
                      <a:lnTo>
                        <a:pt x="1500" y="1054"/>
                      </a:lnTo>
                      <a:lnTo>
                        <a:pt x="1508" y="987"/>
                      </a:lnTo>
                      <a:lnTo>
                        <a:pt x="1516" y="1124"/>
                      </a:lnTo>
                      <a:lnTo>
                        <a:pt x="1524" y="1174"/>
                      </a:lnTo>
                      <a:lnTo>
                        <a:pt x="1532" y="1159"/>
                      </a:lnTo>
                      <a:lnTo>
                        <a:pt x="1540" y="835"/>
                      </a:lnTo>
                      <a:lnTo>
                        <a:pt x="1548" y="1090"/>
                      </a:lnTo>
                      <a:lnTo>
                        <a:pt x="1556" y="1328"/>
                      </a:lnTo>
                      <a:lnTo>
                        <a:pt x="1564" y="987"/>
                      </a:lnTo>
                      <a:lnTo>
                        <a:pt x="1572" y="971"/>
                      </a:lnTo>
                      <a:lnTo>
                        <a:pt x="1580" y="1115"/>
                      </a:lnTo>
                      <a:lnTo>
                        <a:pt x="1588" y="1187"/>
                      </a:lnTo>
                      <a:lnTo>
                        <a:pt x="1596" y="980"/>
                      </a:lnTo>
                      <a:lnTo>
                        <a:pt x="1604" y="1148"/>
                      </a:lnTo>
                      <a:lnTo>
                        <a:pt x="1612" y="1020"/>
                      </a:lnTo>
                      <a:lnTo>
                        <a:pt x="1620" y="1100"/>
                      </a:lnTo>
                      <a:lnTo>
                        <a:pt x="1628" y="1272"/>
                      </a:lnTo>
                      <a:lnTo>
                        <a:pt x="1636" y="677"/>
                      </a:lnTo>
                      <a:lnTo>
                        <a:pt x="1644" y="1175"/>
                      </a:lnTo>
                      <a:lnTo>
                        <a:pt x="1652" y="1611"/>
                      </a:lnTo>
                      <a:lnTo>
                        <a:pt x="1660" y="833"/>
                      </a:lnTo>
                      <a:lnTo>
                        <a:pt x="1668" y="280"/>
                      </a:lnTo>
                      <a:lnTo>
                        <a:pt x="1676" y="1955"/>
                      </a:lnTo>
                      <a:lnTo>
                        <a:pt x="1684" y="1252"/>
                      </a:lnTo>
                      <a:lnTo>
                        <a:pt x="1692" y="489"/>
                      </a:lnTo>
                      <a:lnTo>
                        <a:pt x="1700" y="1084"/>
                      </a:lnTo>
                      <a:lnTo>
                        <a:pt x="1708" y="1492"/>
                      </a:lnTo>
                      <a:lnTo>
                        <a:pt x="1716" y="1084"/>
                      </a:lnTo>
                      <a:lnTo>
                        <a:pt x="1724" y="451"/>
                      </a:lnTo>
                      <a:lnTo>
                        <a:pt x="1732" y="1541"/>
                      </a:lnTo>
                      <a:lnTo>
                        <a:pt x="1740" y="1261"/>
                      </a:lnTo>
                      <a:lnTo>
                        <a:pt x="1748" y="1177"/>
                      </a:lnTo>
                      <a:lnTo>
                        <a:pt x="1756" y="585"/>
                      </a:lnTo>
                      <a:lnTo>
                        <a:pt x="1764" y="544"/>
                      </a:lnTo>
                      <a:lnTo>
                        <a:pt x="1772" y="2121"/>
                      </a:lnTo>
                      <a:lnTo>
                        <a:pt x="1780" y="1660"/>
                      </a:lnTo>
                      <a:lnTo>
                        <a:pt x="1788" y="0"/>
                      </a:lnTo>
                      <a:lnTo>
                        <a:pt x="1796" y="416"/>
                      </a:lnTo>
                      <a:lnTo>
                        <a:pt x="1804" y="1807"/>
                      </a:lnTo>
                      <a:lnTo>
                        <a:pt x="1812" y="2070"/>
                      </a:lnTo>
                      <a:lnTo>
                        <a:pt x="1821" y="574"/>
                      </a:lnTo>
                      <a:lnTo>
                        <a:pt x="1828" y="189"/>
                      </a:lnTo>
                      <a:lnTo>
                        <a:pt x="1836" y="1035"/>
                      </a:lnTo>
                      <a:lnTo>
                        <a:pt x="1845" y="1985"/>
                      </a:lnTo>
                      <a:lnTo>
                        <a:pt x="1853" y="1421"/>
                      </a:lnTo>
                      <a:lnTo>
                        <a:pt x="1860" y="422"/>
                      </a:lnTo>
                      <a:lnTo>
                        <a:pt x="1869" y="586"/>
                      </a:lnTo>
                      <a:lnTo>
                        <a:pt x="1877" y="1270"/>
                      </a:lnTo>
                      <a:lnTo>
                        <a:pt x="1884" y="1914"/>
                      </a:lnTo>
                      <a:lnTo>
                        <a:pt x="1893" y="910"/>
                      </a:lnTo>
                      <a:lnTo>
                        <a:pt x="1901" y="442"/>
                      </a:lnTo>
                      <a:lnTo>
                        <a:pt x="1909" y="1127"/>
                      </a:lnTo>
                      <a:lnTo>
                        <a:pt x="1917" y="1386"/>
                      </a:lnTo>
                      <a:lnTo>
                        <a:pt x="1925" y="1273"/>
                      </a:lnTo>
                      <a:lnTo>
                        <a:pt x="1933" y="941"/>
                      </a:lnTo>
                      <a:lnTo>
                        <a:pt x="1941" y="847"/>
                      </a:lnTo>
                      <a:lnTo>
                        <a:pt x="1949" y="1063"/>
                      </a:lnTo>
                      <a:lnTo>
                        <a:pt x="1957" y="1337"/>
                      </a:lnTo>
                      <a:lnTo>
                        <a:pt x="1965" y="1120"/>
                      </a:lnTo>
                      <a:lnTo>
                        <a:pt x="1973" y="972"/>
                      </a:lnTo>
                      <a:lnTo>
                        <a:pt x="1981" y="870"/>
                      </a:lnTo>
                      <a:lnTo>
                        <a:pt x="1989" y="1331"/>
                      </a:lnTo>
                      <a:lnTo>
                        <a:pt x="1997" y="1148"/>
                      </a:lnTo>
                      <a:lnTo>
                        <a:pt x="2005" y="874"/>
                      </a:lnTo>
                      <a:lnTo>
                        <a:pt x="2013" y="1109"/>
                      </a:lnTo>
                      <a:lnTo>
                        <a:pt x="2021" y="1204"/>
                      </a:lnTo>
                      <a:lnTo>
                        <a:pt x="2029" y="1092"/>
                      </a:lnTo>
                      <a:lnTo>
                        <a:pt x="2037" y="942"/>
                      </a:lnTo>
                      <a:lnTo>
                        <a:pt x="2045" y="1117"/>
                      </a:lnTo>
                      <a:lnTo>
                        <a:pt x="2053" y="1051"/>
                      </a:lnTo>
                      <a:lnTo>
                        <a:pt x="2061" y="1275"/>
                      </a:lnTo>
                      <a:lnTo>
                        <a:pt x="2069" y="1068"/>
                      </a:lnTo>
                      <a:lnTo>
                        <a:pt x="2077" y="773"/>
                      </a:lnTo>
                      <a:lnTo>
                        <a:pt x="2085" y="1175"/>
                      </a:lnTo>
                      <a:lnTo>
                        <a:pt x="2093" y="1317"/>
                      </a:lnTo>
                      <a:lnTo>
                        <a:pt x="2101" y="1091"/>
                      </a:lnTo>
                      <a:lnTo>
                        <a:pt x="2109" y="867"/>
                      </a:lnTo>
                      <a:lnTo>
                        <a:pt x="2117" y="980"/>
                      </a:lnTo>
                      <a:lnTo>
                        <a:pt x="2125" y="1298"/>
                      </a:lnTo>
                      <a:lnTo>
                        <a:pt x="2133" y="1206"/>
                      </a:lnTo>
                      <a:lnTo>
                        <a:pt x="2141" y="873"/>
                      </a:lnTo>
                      <a:lnTo>
                        <a:pt x="2149" y="1070"/>
                      </a:lnTo>
                      <a:lnTo>
                        <a:pt x="2157" y="1121"/>
                      </a:lnTo>
                      <a:lnTo>
                        <a:pt x="2165" y="1102"/>
                      </a:lnTo>
                      <a:lnTo>
                        <a:pt x="2173" y="1130"/>
                      </a:lnTo>
                      <a:lnTo>
                        <a:pt x="2181" y="1097"/>
                      </a:lnTo>
                      <a:lnTo>
                        <a:pt x="2189" y="935"/>
                      </a:lnTo>
                      <a:lnTo>
                        <a:pt x="2197" y="1099"/>
                      </a:lnTo>
                      <a:lnTo>
                        <a:pt x="2205" y="1215"/>
                      </a:lnTo>
                      <a:lnTo>
                        <a:pt x="2213" y="1086"/>
                      </a:lnTo>
                      <a:lnTo>
                        <a:pt x="2222" y="1006"/>
                      </a:lnTo>
                      <a:lnTo>
                        <a:pt x="2229" y="993"/>
                      </a:lnTo>
                      <a:lnTo>
                        <a:pt x="2237" y="1198"/>
                      </a:lnTo>
                      <a:lnTo>
                        <a:pt x="2246" y="1094"/>
                      </a:lnTo>
                      <a:lnTo>
                        <a:pt x="2254" y="1071"/>
                      </a:lnTo>
                      <a:lnTo>
                        <a:pt x="2261" y="1100"/>
                      </a:lnTo>
                      <a:lnTo>
                        <a:pt x="2270" y="987"/>
                      </a:lnTo>
                      <a:lnTo>
                        <a:pt x="2278" y="1094"/>
                      </a:lnTo>
                      <a:lnTo>
                        <a:pt x="2286" y="1138"/>
                      </a:lnTo>
                      <a:lnTo>
                        <a:pt x="2294" y="1182"/>
                      </a:lnTo>
                      <a:lnTo>
                        <a:pt x="2302" y="976"/>
                      </a:lnTo>
                      <a:lnTo>
                        <a:pt x="2310" y="982"/>
                      </a:lnTo>
                      <a:lnTo>
                        <a:pt x="2318" y="1157"/>
                      </a:lnTo>
                      <a:lnTo>
                        <a:pt x="2326" y="1164"/>
                      </a:lnTo>
                      <a:lnTo>
                        <a:pt x="2334" y="1072"/>
                      </a:lnTo>
                      <a:lnTo>
                        <a:pt x="2342" y="1021"/>
                      </a:lnTo>
                      <a:lnTo>
                        <a:pt x="2350" y="1052"/>
                      </a:lnTo>
                      <a:lnTo>
                        <a:pt x="2358" y="1134"/>
                      </a:lnTo>
                      <a:lnTo>
                        <a:pt x="2366" y="1041"/>
                      </a:lnTo>
                      <a:lnTo>
                        <a:pt x="2374" y="1198"/>
                      </a:lnTo>
                      <a:lnTo>
                        <a:pt x="2382" y="1003"/>
                      </a:lnTo>
                      <a:lnTo>
                        <a:pt x="2390" y="1059"/>
                      </a:lnTo>
                      <a:lnTo>
                        <a:pt x="2398" y="1063"/>
                      </a:lnTo>
                      <a:lnTo>
                        <a:pt x="2406" y="1111"/>
                      </a:lnTo>
                      <a:lnTo>
                        <a:pt x="2414" y="1158"/>
                      </a:lnTo>
                      <a:lnTo>
                        <a:pt x="2422" y="1043"/>
                      </a:lnTo>
                      <a:lnTo>
                        <a:pt x="2430" y="1030"/>
                      </a:lnTo>
                      <a:lnTo>
                        <a:pt x="2438" y="1047"/>
                      </a:lnTo>
                      <a:lnTo>
                        <a:pt x="2446" y="1157"/>
                      </a:lnTo>
                      <a:lnTo>
                        <a:pt x="2454" y="1125"/>
                      </a:lnTo>
                      <a:lnTo>
                        <a:pt x="2462" y="1059"/>
                      </a:lnTo>
                      <a:lnTo>
                        <a:pt x="2470" y="999"/>
                      </a:lnTo>
                      <a:lnTo>
                        <a:pt x="2478" y="1094"/>
                      </a:lnTo>
                      <a:lnTo>
                        <a:pt x="2486" y="1148"/>
                      </a:lnTo>
                      <a:lnTo>
                        <a:pt x="2494" y="1093"/>
                      </a:lnTo>
                      <a:lnTo>
                        <a:pt x="2502" y="1036"/>
                      </a:lnTo>
                      <a:lnTo>
                        <a:pt x="2510" y="1096"/>
                      </a:lnTo>
                      <a:lnTo>
                        <a:pt x="2518" y="1053"/>
                      </a:lnTo>
                      <a:lnTo>
                        <a:pt x="2526" y="1096"/>
                      </a:lnTo>
                      <a:lnTo>
                        <a:pt x="2534" y="1105"/>
                      </a:lnTo>
                      <a:lnTo>
                        <a:pt x="2542" y="1110"/>
                      </a:lnTo>
                      <a:lnTo>
                        <a:pt x="2550" y="1041"/>
                      </a:lnTo>
                      <a:lnTo>
                        <a:pt x="2558" y="1033"/>
                      </a:lnTo>
                      <a:lnTo>
                        <a:pt x="2566" y="1129"/>
                      </a:lnTo>
                      <a:lnTo>
                        <a:pt x="2574" y="1131"/>
                      </a:lnTo>
                      <a:lnTo>
                        <a:pt x="2582" y="1033"/>
                      </a:lnTo>
                      <a:lnTo>
                        <a:pt x="2590" y="1088"/>
                      </a:lnTo>
                      <a:lnTo>
                        <a:pt x="2598" y="1080"/>
                      </a:lnTo>
                      <a:lnTo>
                        <a:pt x="2606" y="1048"/>
                      </a:lnTo>
                      <a:lnTo>
                        <a:pt x="2614" y="1119"/>
                      </a:lnTo>
                      <a:lnTo>
                        <a:pt x="2623" y="1134"/>
                      </a:lnTo>
                      <a:lnTo>
                        <a:pt x="2630" y="1060"/>
                      </a:lnTo>
                      <a:lnTo>
                        <a:pt x="2639" y="971"/>
                      </a:lnTo>
                      <a:lnTo>
                        <a:pt x="2647" y="1128"/>
                      </a:lnTo>
                      <a:lnTo>
                        <a:pt x="2655" y="1205"/>
                      </a:lnTo>
                      <a:lnTo>
                        <a:pt x="2663" y="997"/>
                      </a:lnTo>
                      <a:lnTo>
                        <a:pt x="2671" y="1061"/>
                      </a:lnTo>
                      <a:lnTo>
                        <a:pt x="2679" y="1064"/>
                      </a:lnTo>
                      <a:lnTo>
                        <a:pt x="2687" y="1132"/>
                      </a:lnTo>
                      <a:lnTo>
                        <a:pt x="2695" y="1090"/>
                      </a:lnTo>
                      <a:lnTo>
                        <a:pt x="2703" y="1065"/>
                      </a:lnTo>
                      <a:lnTo>
                        <a:pt x="2711" y="1085"/>
                      </a:lnTo>
                      <a:lnTo>
                        <a:pt x="2719" y="1043"/>
                      </a:lnTo>
                      <a:lnTo>
                        <a:pt x="2727" y="1094"/>
                      </a:lnTo>
                      <a:lnTo>
                        <a:pt x="2735" y="1159"/>
                      </a:lnTo>
                      <a:lnTo>
                        <a:pt x="2743" y="1043"/>
                      </a:lnTo>
                      <a:lnTo>
                        <a:pt x="2751" y="1007"/>
                      </a:lnTo>
                      <a:lnTo>
                        <a:pt x="2759" y="1127"/>
                      </a:lnTo>
                      <a:lnTo>
                        <a:pt x="2767" y="1135"/>
                      </a:lnTo>
                      <a:lnTo>
                        <a:pt x="2775" y="1070"/>
                      </a:lnTo>
                      <a:lnTo>
                        <a:pt x="2783" y="1037"/>
                      </a:lnTo>
                      <a:lnTo>
                        <a:pt x="2791" y="1003"/>
                      </a:lnTo>
                      <a:lnTo>
                        <a:pt x="2799" y="1279"/>
                      </a:lnTo>
                      <a:lnTo>
                        <a:pt x="2807" y="1029"/>
                      </a:lnTo>
                      <a:lnTo>
                        <a:pt x="2815" y="945"/>
                      </a:lnTo>
                      <a:lnTo>
                        <a:pt x="2823" y="1117"/>
                      </a:lnTo>
                      <a:lnTo>
                        <a:pt x="2831" y="1249"/>
                      </a:lnTo>
                      <a:lnTo>
                        <a:pt x="2839" y="987"/>
                      </a:lnTo>
                      <a:lnTo>
                        <a:pt x="2847" y="1008"/>
                      </a:lnTo>
                      <a:lnTo>
                        <a:pt x="2855" y="1094"/>
                      </a:lnTo>
                      <a:lnTo>
                        <a:pt x="2863" y="1146"/>
                      </a:lnTo>
                      <a:lnTo>
                        <a:pt x="2871" y="1165"/>
                      </a:lnTo>
                      <a:lnTo>
                        <a:pt x="2879" y="929"/>
                      </a:lnTo>
                      <a:lnTo>
                        <a:pt x="2887" y="1081"/>
                      </a:lnTo>
                      <a:lnTo>
                        <a:pt x="2895" y="1141"/>
                      </a:lnTo>
                      <a:lnTo>
                        <a:pt x="2903" y="1130"/>
                      </a:lnTo>
                      <a:lnTo>
                        <a:pt x="2911" y="1028"/>
                      </a:lnTo>
                      <a:lnTo>
                        <a:pt x="2919" y="1075"/>
                      </a:lnTo>
                      <a:lnTo>
                        <a:pt x="2927" y="1074"/>
                      </a:lnTo>
                      <a:lnTo>
                        <a:pt x="2935" y="1066"/>
                      </a:lnTo>
                      <a:lnTo>
                        <a:pt x="2943" y="1165"/>
                      </a:lnTo>
                      <a:lnTo>
                        <a:pt x="2951" y="1076"/>
                      </a:lnTo>
                      <a:lnTo>
                        <a:pt x="2959" y="952"/>
                      </a:lnTo>
                      <a:lnTo>
                        <a:pt x="2967" y="1202"/>
                      </a:lnTo>
                      <a:lnTo>
                        <a:pt x="2975" y="1056"/>
                      </a:lnTo>
                      <a:lnTo>
                        <a:pt x="2983" y="1071"/>
                      </a:lnTo>
                      <a:lnTo>
                        <a:pt x="2991" y="1088"/>
                      </a:lnTo>
                      <a:lnTo>
                        <a:pt x="2999" y="1084"/>
                      </a:lnTo>
                      <a:lnTo>
                        <a:pt x="3007" y="1077"/>
                      </a:lnTo>
                      <a:lnTo>
                        <a:pt x="3016" y="1083"/>
                      </a:lnTo>
                      <a:lnTo>
                        <a:pt x="3024" y="1091"/>
                      </a:lnTo>
                      <a:lnTo>
                        <a:pt x="3031" y="1055"/>
                      </a:lnTo>
                      <a:lnTo>
                        <a:pt x="3040" y="1115"/>
                      </a:lnTo>
                      <a:lnTo>
                        <a:pt x="3048" y="1097"/>
                      </a:lnTo>
                      <a:lnTo>
                        <a:pt x="3056" y="1037"/>
                      </a:lnTo>
                      <a:lnTo>
                        <a:pt x="3064" y="1061"/>
                      </a:lnTo>
                      <a:lnTo>
                        <a:pt x="3072" y="1146"/>
                      </a:lnTo>
                      <a:lnTo>
                        <a:pt x="3080" y="1109"/>
                      </a:lnTo>
                      <a:lnTo>
                        <a:pt x="3088" y="986"/>
                      </a:lnTo>
                      <a:lnTo>
                        <a:pt x="3096" y="1119"/>
                      </a:lnTo>
                      <a:lnTo>
                        <a:pt x="3104" y="1098"/>
                      </a:lnTo>
                      <a:lnTo>
                        <a:pt x="3112" y="1074"/>
                      </a:lnTo>
                      <a:lnTo>
                        <a:pt x="3120" y="1106"/>
                      </a:lnTo>
                      <a:lnTo>
                        <a:pt x="3128" y="1040"/>
                      </a:lnTo>
                      <a:lnTo>
                        <a:pt x="3136" y="1102"/>
                      </a:lnTo>
                      <a:lnTo>
                        <a:pt x="3144" y="1085"/>
                      </a:lnTo>
                      <a:lnTo>
                        <a:pt x="3152" y="1070"/>
                      </a:lnTo>
                      <a:lnTo>
                        <a:pt x="3160" y="1101"/>
                      </a:lnTo>
                      <a:lnTo>
                        <a:pt x="3168" y="1081"/>
                      </a:lnTo>
                      <a:lnTo>
                        <a:pt x="3176" y="1065"/>
                      </a:lnTo>
                      <a:lnTo>
                        <a:pt x="3184" y="1094"/>
                      </a:lnTo>
                      <a:lnTo>
                        <a:pt x="3192" y="1076"/>
                      </a:lnTo>
                      <a:lnTo>
                        <a:pt x="3200" y="1065"/>
                      </a:lnTo>
                    </a:path>
                  </a:pathLst>
                </a:custGeom>
                <a:noFill/>
                <a:ln w="7938"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a:p>
              </p:txBody>
            </p:sp>
          </p:grpSp>
          <p:grpSp>
            <p:nvGrpSpPr>
              <p:cNvPr id="275" name="Group 274"/>
              <p:cNvGrpSpPr>
                <a:grpSpLocks noChangeAspect="1"/>
              </p:cNvGrpSpPr>
              <p:nvPr/>
            </p:nvGrpSpPr>
            <p:grpSpPr>
              <a:xfrm>
                <a:off x="4811199" y="800232"/>
                <a:ext cx="1234777" cy="975256"/>
                <a:chOff x="4569563" y="1249363"/>
                <a:chExt cx="5730137" cy="4525797"/>
              </a:xfrm>
            </p:grpSpPr>
            <p:sp>
              <p:nvSpPr>
                <p:cNvPr id="342" name="Line 8">
                  <a:extLst>
                    <a:ext uri="{FF2B5EF4-FFF2-40B4-BE49-F238E27FC236}">
                      <a16:creationId xmlns:a16="http://schemas.microsoft.com/office/drawing/2014/main" id="{40331200-1221-489B-BB10-4B32AC5AF7B0}"/>
                    </a:ext>
                  </a:extLst>
                </p:cNvPr>
                <p:cNvSpPr>
                  <a:spLocks noChangeShapeType="1"/>
                </p:cNvSpPr>
                <p:nvPr/>
              </p:nvSpPr>
              <p:spPr bwMode="auto">
                <a:xfrm flipV="1">
                  <a:off x="5207000" y="5307013"/>
                  <a:ext cx="0" cy="508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43" name="Line 17">
                  <a:extLst>
                    <a:ext uri="{FF2B5EF4-FFF2-40B4-BE49-F238E27FC236}">
                      <a16:creationId xmlns:a16="http://schemas.microsoft.com/office/drawing/2014/main" id="{352C95D5-21E0-4230-8F15-3C1CAE6AF415}"/>
                    </a:ext>
                  </a:extLst>
                </p:cNvPr>
                <p:cNvSpPr>
                  <a:spLocks noChangeShapeType="1"/>
                </p:cNvSpPr>
                <p:nvPr/>
              </p:nvSpPr>
              <p:spPr bwMode="auto">
                <a:xfrm>
                  <a:off x="5207000" y="1331913"/>
                  <a:ext cx="0" cy="508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44" name="Line 35">
                  <a:extLst>
                    <a:ext uri="{FF2B5EF4-FFF2-40B4-BE49-F238E27FC236}">
                      <a16:creationId xmlns:a16="http://schemas.microsoft.com/office/drawing/2014/main" id="{6F16A6E5-44B6-4691-BA32-54158B030C59}"/>
                    </a:ext>
                  </a:extLst>
                </p:cNvPr>
                <p:cNvSpPr>
                  <a:spLocks noChangeShapeType="1"/>
                </p:cNvSpPr>
                <p:nvPr/>
              </p:nvSpPr>
              <p:spPr bwMode="auto">
                <a:xfrm flipV="1">
                  <a:off x="5207000" y="1331913"/>
                  <a:ext cx="0" cy="40259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45" name="Line 37">
                  <a:extLst>
                    <a:ext uri="{FF2B5EF4-FFF2-40B4-BE49-F238E27FC236}">
                      <a16:creationId xmlns:a16="http://schemas.microsoft.com/office/drawing/2014/main" id="{4FB513A0-5517-4AD4-B97F-251BF001C73F}"/>
                    </a:ext>
                  </a:extLst>
                </p:cNvPr>
                <p:cNvSpPr>
                  <a:spLocks noChangeShapeType="1"/>
                </p:cNvSpPr>
                <p:nvPr/>
              </p:nvSpPr>
              <p:spPr bwMode="auto">
                <a:xfrm>
                  <a:off x="5218113" y="5357813"/>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46" name="Line 38">
                  <a:extLst>
                    <a:ext uri="{FF2B5EF4-FFF2-40B4-BE49-F238E27FC236}">
                      <a16:creationId xmlns:a16="http://schemas.microsoft.com/office/drawing/2014/main" id="{18D7EF30-50A5-45B9-B984-16EE3A985AE4}"/>
                    </a:ext>
                  </a:extLst>
                </p:cNvPr>
                <p:cNvSpPr>
                  <a:spLocks noChangeShapeType="1"/>
                </p:cNvSpPr>
                <p:nvPr/>
              </p:nvSpPr>
              <p:spPr bwMode="auto">
                <a:xfrm>
                  <a:off x="5207000" y="4687888"/>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47" name="Line 39">
                  <a:extLst>
                    <a:ext uri="{FF2B5EF4-FFF2-40B4-BE49-F238E27FC236}">
                      <a16:creationId xmlns:a16="http://schemas.microsoft.com/office/drawing/2014/main" id="{E0270951-33B9-4AE3-98A2-AEBC421D0412}"/>
                    </a:ext>
                  </a:extLst>
                </p:cNvPr>
                <p:cNvSpPr>
                  <a:spLocks noChangeShapeType="1"/>
                </p:cNvSpPr>
                <p:nvPr/>
              </p:nvSpPr>
              <p:spPr bwMode="auto">
                <a:xfrm>
                  <a:off x="5207000" y="4016375"/>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48" name="Line 40">
                  <a:extLst>
                    <a:ext uri="{FF2B5EF4-FFF2-40B4-BE49-F238E27FC236}">
                      <a16:creationId xmlns:a16="http://schemas.microsoft.com/office/drawing/2014/main" id="{26D8CCC2-9260-4C4F-9689-96B94844D9B5}"/>
                    </a:ext>
                  </a:extLst>
                </p:cNvPr>
                <p:cNvSpPr>
                  <a:spLocks noChangeShapeType="1"/>
                </p:cNvSpPr>
                <p:nvPr/>
              </p:nvSpPr>
              <p:spPr bwMode="auto">
                <a:xfrm>
                  <a:off x="5207000" y="3344863"/>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49" name="Line 41">
                  <a:extLst>
                    <a:ext uri="{FF2B5EF4-FFF2-40B4-BE49-F238E27FC236}">
                      <a16:creationId xmlns:a16="http://schemas.microsoft.com/office/drawing/2014/main" id="{949DE655-B35C-41C6-B0F9-671506671C51}"/>
                    </a:ext>
                  </a:extLst>
                </p:cNvPr>
                <p:cNvSpPr>
                  <a:spLocks noChangeShapeType="1"/>
                </p:cNvSpPr>
                <p:nvPr/>
              </p:nvSpPr>
              <p:spPr bwMode="auto">
                <a:xfrm>
                  <a:off x="5207000" y="2674938"/>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50" name="Line 42">
                  <a:extLst>
                    <a:ext uri="{FF2B5EF4-FFF2-40B4-BE49-F238E27FC236}">
                      <a16:creationId xmlns:a16="http://schemas.microsoft.com/office/drawing/2014/main" id="{B5C46B2D-5F3E-4948-A19E-3DEC86F0CDED}"/>
                    </a:ext>
                  </a:extLst>
                </p:cNvPr>
                <p:cNvSpPr>
                  <a:spLocks noChangeShapeType="1"/>
                </p:cNvSpPr>
                <p:nvPr/>
              </p:nvSpPr>
              <p:spPr bwMode="auto">
                <a:xfrm>
                  <a:off x="5207000" y="2003425"/>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51" name="Line 43">
                  <a:extLst>
                    <a:ext uri="{FF2B5EF4-FFF2-40B4-BE49-F238E27FC236}">
                      <a16:creationId xmlns:a16="http://schemas.microsoft.com/office/drawing/2014/main" id="{24410F4B-FB5C-402E-BDFE-F9363E0A778C}"/>
                    </a:ext>
                  </a:extLst>
                </p:cNvPr>
                <p:cNvSpPr>
                  <a:spLocks noChangeShapeType="1"/>
                </p:cNvSpPr>
                <p:nvPr/>
              </p:nvSpPr>
              <p:spPr bwMode="auto">
                <a:xfrm>
                  <a:off x="5207000" y="1331913"/>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52" name="Rectangle 51">
                  <a:extLst>
                    <a:ext uri="{FF2B5EF4-FFF2-40B4-BE49-F238E27FC236}">
                      <a16:creationId xmlns:a16="http://schemas.microsoft.com/office/drawing/2014/main" id="{922FF609-9A17-4E11-B316-9C7D081C71FF}"/>
                    </a:ext>
                  </a:extLst>
                </p:cNvPr>
                <p:cNvSpPr>
                  <a:spLocks noChangeArrowheads="1"/>
                </p:cNvSpPr>
                <p:nvPr/>
              </p:nvSpPr>
              <p:spPr bwMode="auto">
                <a:xfrm>
                  <a:off x="4569563" y="5275263"/>
                  <a:ext cx="602557"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-15</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53" name="Rectangle 52">
                  <a:extLst>
                    <a:ext uri="{FF2B5EF4-FFF2-40B4-BE49-F238E27FC236}">
                      <a16:creationId xmlns:a16="http://schemas.microsoft.com/office/drawing/2014/main" id="{19BABD90-2E6E-4335-9527-93B0DB336482}"/>
                    </a:ext>
                  </a:extLst>
                </p:cNvPr>
                <p:cNvSpPr>
                  <a:spLocks noChangeArrowheads="1"/>
                </p:cNvSpPr>
                <p:nvPr/>
              </p:nvSpPr>
              <p:spPr bwMode="auto">
                <a:xfrm>
                  <a:off x="4569563" y="4605337"/>
                  <a:ext cx="602557"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54" name="Rectangle 53">
                  <a:extLst>
                    <a:ext uri="{FF2B5EF4-FFF2-40B4-BE49-F238E27FC236}">
                      <a16:creationId xmlns:a16="http://schemas.microsoft.com/office/drawing/2014/main" id="{3024AA84-0ABB-4563-BBA4-76663777A289}"/>
                    </a:ext>
                  </a:extLst>
                </p:cNvPr>
                <p:cNvSpPr>
                  <a:spLocks noChangeArrowheads="1"/>
                </p:cNvSpPr>
                <p:nvPr/>
              </p:nvSpPr>
              <p:spPr bwMode="auto">
                <a:xfrm>
                  <a:off x="4656876" y="3935412"/>
                  <a:ext cx="371946"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-5</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55" name="Rectangle 54">
                  <a:extLst>
                    <a:ext uri="{FF2B5EF4-FFF2-40B4-BE49-F238E27FC236}">
                      <a16:creationId xmlns:a16="http://schemas.microsoft.com/office/drawing/2014/main" id="{31482020-E055-4CD8-A252-C773299C643F}"/>
                    </a:ext>
                  </a:extLst>
                </p:cNvPr>
                <p:cNvSpPr>
                  <a:spLocks noChangeArrowheads="1"/>
                </p:cNvSpPr>
                <p:nvPr/>
              </p:nvSpPr>
              <p:spPr bwMode="auto">
                <a:xfrm>
                  <a:off x="4710851" y="3265487"/>
                  <a:ext cx="230611"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56" name="Rectangle 55">
                  <a:extLst>
                    <a:ext uri="{FF2B5EF4-FFF2-40B4-BE49-F238E27FC236}">
                      <a16:creationId xmlns:a16="http://schemas.microsoft.com/office/drawing/2014/main" id="{1E9ABF7C-7D20-48E8-944D-1BB1C175BCD5}"/>
                    </a:ext>
                  </a:extLst>
                </p:cNvPr>
                <p:cNvSpPr>
                  <a:spLocks noChangeArrowheads="1"/>
                </p:cNvSpPr>
                <p:nvPr/>
              </p:nvSpPr>
              <p:spPr bwMode="auto">
                <a:xfrm>
                  <a:off x="4710851" y="2589213"/>
                  <a:ext cx="230611"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5</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57" name="Rectangle 56">
                  <a:extLst>
                    <a:ext uri="{FF2B5EF4-FFF2-40B4-BE49-F238E27FC236}">
                      <a16:creationId xmlns:a16="http://schemas.microsoft.com/office/drawing/2014/main" id="{52D3B502-C30C-4808-A22E-35B4B9141F33}"/>
                    </a:ext>
                  </a:extLst>
                </p:cNvPr>
                <p:cNvSpPr>
                  <a:spLocks noChangeArrowheads="1"/>
                </p:cNvSpPr>
                <p:nvPr/>
              </p:nvSpPr>
              <p:spPr bwMode="auto">
                <a:xfrm>
                  <a:off x="4621951" y="1919288"/>
                  <a:ext cx="461213"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58" name="Rectangle 57">
                  <a:extLst>
                    <a:ext uri="{FF2B5EF4-FFF2-40B4-BE49-F238E27FC236}">
                      <a16:creationId xmlns:a16="http://schemas.microsoft.com/office/drawing/2014/main" id="{87BEF24C-CFA3-46AB-B568-6C268A456B48}"/>
                    </a:ext>
                  </a:extLst>
                </p:cNvPr>
                <p:cNvSpPr>
                  <a:spLocks noChangeArrowheads="1"/>
                </p:cNvSpPr>
                <p:nvPr/>
              </p:nvSpPr>
              <p:spPr bwMode="auto">
                <a:xfrm>
                  <a:off x="4621951" y="1249363"/>
                  <a:ext cx="461213"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15</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59" name="Freeform 58">
                  <a:extLst>
                    <a:ext uri="{FF2B5EF4-FFF2-40B4-BE49-F238E27FC236}">
                      <a16:creationId xmlns:a16="http://schemas.microsoft.com/office/drawing/2014/main" id="{533FCD75-BAF4-47EC-89C7-63D28D16CC19}"/>
                    </a:ext>
                  </a:extLst>
                </p:cNvPr>
                <p:cNvSpPr>
                  <a:spLocks/>
                </p:cNvSpPr>
                <p:nvPr/>
              </p:nvSpPr>
              <p:spPr bwMode="auto">
                <a:xfrm>
                  <a:off x="5219700" y="1701800"/>
                  <a:ext cx="5080000" cy="3475038"/>
                </a:xfrm>
                <a:custGeom>
                  <a:avLst/>
                  <a:gdLst>
                    <a:gd name="T0" fmla="*/ 48 w 3200"/>
                    <a:gd name="T1" fmla="*/ 1032 h 2189"/>
                    <a:gd name="T2" fmla="*/ 104 w 3200"/>
                    <a:gd name="T3" fmla="*/ 1121 h 2189"/>
                    <a:gd name="T4" fmla="*/ 160 w 3200"/>
                    <a:gd name="T5" fmla="*/ 977 h 2189"/>
                    <a:gd name="T6" fmla="*/ 216 w 3200"/>
                    <a:gd name="T7" fmla="*/ 1054 h 2189"/>
                    <a:gd name="T8" fmla="*/ 273 w 3200"/>
                    <a:gd name="T9" fmla="*/ 1000 h 2189"/>
                    <a:gd name="T10" fmla="*/ 329 w 3200"/>
                    <a:gd name="T11" fmla="*/ 1021 h 2189"/>
                    <a:gd name="T12" fmla="*/ 385 w 3200"/>
                    <a:gd name="T13" fmla="*/ 1035 h 2189"/>
                    <a:gd name="T14" fmla="*/ 441 w 3200"/>
                    <a:gd name="T15" fmla="*/ 988 h 2189"/>
                    <a:gd name="T16" fmla="*/ 497 w 3200"/>
                    <a:gd name="T17" fmla="*/ 1006 h 2189"/>
                    <a:gd name="T18" fmla="*/ 553 w 3200"/>
                    <a:gd name="T19" fmla="*/ 1113 h 2189"/>
                    <a:gd name="T20" fmla="*/ 609 w 3200"/>
                    <a:gd name="T21" fmla="*/ 1032 h 2189"/>
                    <a:gd name="T22" fmla="*/ 665 w 3200"/>
                    <a:gd name="T23" fmla="*/ 1035 h 2189"/>
                    <a:gd name="T24" fmla="*/ 722 w 3200"/>
                    <a:gd name="T25" fmla="*/ 896 h 2189"/>
                    <a:gd name="T26" fmla="*/ 778 w 3200"/>
                    <a:gd name="T27" fmla="*/ 1013 h 2189"/>
                    <a:gd name="T28" fmla="*/ 834 w 3200"/>
                    <a:gd name="T29" fmla="*/ 1136 h 2189"/>
                    <a:gd name="T30" fmla="*/ 890 w 3200"/>
                    <a:gd name="T31" fmla="*/ 1117 h 2189"/>
                    <a:gd name="T32" fmla="*/ 946 w 3200"/>
                    <a:gd name="T33" fmla="*/ 1087 h 2189"/>
                    <a:gd name="T34" fmla="*/ 1002 w 3200"/>
                    <a:gd name="T35" fmla="*/ 996 h 2189"/>
                    <a:gd name="T36" fmla="*/ 1058 w 3200"/>
                    <a:gd name="T37" fmla="*/ 1083 h 2189"/>
                    <a:gd name="T38" fmla="*/ 1115 w 3200"/>
                    <a:gd name="T39" fmla="*/ 1049 h 2189"/>
                    <a:gd name="T40" fmla="*/ 1171 w 3200"/>
                    <a:gd name="T41" fmla="*/ 1071 h 2189"/>
                    <a:gd name="T42" fmla="*/ 1227 w 3200"/>
                    <a:gd name="T43" fmla="*/ 993 h 2189"/>
                    <a:gd name="T44" fmla="*/ 1283 w 3200"/>
                    <a:gd name="T45" fmla="*/ 1118 h 2189"/>
                    <a:gd name="T46" fmla="*/ 1339 w 3200"/>
                    <a:gd name="T47" fmla="*/ 1070 h 2189"/>
                    <a:gd name="T48" fmla="*/ 1395 w 3200"/>
                    <a:gd name="T49" fmla="*/ 919 h 2189"/>
                    <a:gd name="T50" fmla="*/ 1452 w 3200"/>
                    <a:gd name="T51" fmla="*/ 990 h 2189"/>
                    <a:gd name="T52" fmla="*/ 1508 w 3200"/>
                    <a:gd name="T53" fmla="*/ 1057 h 2189"/>
                    <a:gd name="T54" fmla="*/ 1564 w 3200"/>
                    <a:gd name="T55" fmla="*/ 1037 h 2189"/>
                    <a:gd name="T56" fmla="*/ 1620 w 3200"/>
                    <a:gd name="T57" fmla="*/ 1031 h 2189"/>
                    <a:gd name="T58" fmla="*/ 1676 w 3200"/>
                    <a:gd name="T59" fmla="*/ 1170 h 2189"/>
                    <a:gd name="T60" fmla="*/ 1732 w 3200"/>
                    <a:gd name="T61" fmla="*/ 891 h 2189"/>
                    <a:gd name="T62" fmla="*/ 1788 w 3200"/>
                    <a:gd name="T63" fmla="*/ 1142 h 2189"/>
                    <a:gd name="T64" fmla="*/ 1845 w 3200"/>
                    <a:gd name="T65" fmla="*/ 1109 h 2189"/>
                    <a:gd name="T66" fmla="*/ 1901 w 3200"/>
                    <a:gd name="T67" fmla="*/ 1514 h 2189"/>
                    <a:gd name="T68" fmla="*/ 1957 w 3200"/>
                    <a:gd name="T69" fmla="*/ 491 h 2189"/>
                    <a:gd name="T70" fmla="*/ 2013 w 3200"/>
                    <a:gd name="T71" fmla="*/ 768 h 2189"/>
                    <a:gd name="T72" fmla="*/ 2069 w 3200"/>
                    <a:gd name="T73" fmla="*/ 1481 h 2189"/>
                    <a:gd name="T74" fmla="*/ 2125 w 3200"/>
                    <a:gd name="T75" fmla="*/ 804 h 2189"/>
                    <a:gd name="T76" fmla="*/ 2181 w 3200"/>
                    <a:gd name="T77" fmla="*/ 1036 h 2189"/>
                    <a:gd name="T78" fmla="*/ 2237 w 3200"/>
                    <a:gd name="T79" fmla="*/ 1037 h 2189"/>
                    <a:gd name="T80" fmla="*/ 2294 w 3200"/>
                    <a:gd name="T81" fmla="*/ 1098 h 2189"/>
                    <a:gd name="T82" fmla="*/ 2350 w 3200"/>
                    <a:gd name="T83" fmla="*/ 902 h 2189"/>
                    <a:gd name="T84" fmla="*/ 2406 w 3200"/>
                    <a:gd name="T85" fmla="*/ 1087 h 2189"/>
                    <a:gd name="T86" fmla="*/ 2462 w 3200"/>
                    <a:gd name="T87" fmla="*/ 1014 h 2189"/>
                    <a:gd name="T88" fmla="*/ 2518 w 3200"/>
                    <a:gd name="T89" fmla="*/ 956 h 2189"/>
                    <a:gd name="T90" fmla="*/ 2574 w 3200"/>
                    <a:gd name="T91" fmla="*/ 1128 h 2189"/>
                    <a:gd name="T92" fmla="*/ 2630 w 3200"/>
                    <a:gd name="T93" fmla="*/ 1165 h 2189"/>
                    <a:gd name="T94" fmla="*/ 2687 w 3200"/>
                    <a:gd name="T95" fmla="*/ 1105 h 2189"/>
                    <a:gd name="T96" fmla="*/ 2743 w 3200"/>
                    <a:gd name="T97" fmla="*/ 1046 h 2189"/>
                    <a:gd name="T98" fmla="*/ 2799 w 3200"/>
                    <a:gd name="T99" fmla="*/ 931 h 2189"/>
                    <a:gd name="T100" fmla="*/ 2855 w 3200"/>
                    <a:gd name="T101" fmla="*/ 907 h 2189"/>
                    <a:gd name="T102" fmla="*/ 2911 w 3200"/>
                    <a:gd name="T103" fmla="*/ 1078 h 2189"/>
                    <a:gd name="T104" fmla="*/ 2967 w 3200"/>
                    <a:gd name="T105" fmla="*/ 1131 h 2189"/>
                    <a:gd name="T106" fmla="*/ 3024 w 3200"/>
                    <a:gd name="T107" fmla="*/ 1004 h 2189"/>
                    <a:gd name="T108" fmla="*/ 3080 w 3200"/>
                    <a:gd name="T109" fmla="*/ 940 h 2189"/>
                    <a:gd name="T110" fmla="*/ 3136 w 3200"/>
                    <a:gd name="T111" fmla="*/ 1210 h 2189"/>
                    <a:gd name="T112" fmla="*/ 3192 w 3200"/>
                    <a:gd name="T113" fmla="*/ 1064 h 2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0" h="2189">
                      <a:moveTo>
                        <a:pt x="0" y="1095"/>
                      </a:moveTo>
                      <a:lnTo>
                        <a:pt x="8" y="1107"/>
                      </a:lnTo>
                      <a:lnTo>
                        <a:pt x="16" y="934"/>
                      </a:lnTo>
                      <a:lnTo>
                        <a:pt x="24" y="1103"/>
                      </a:lnTo>
                      <a:lnTo>
                        <a:pt x="32" y="988"/>
                      </a:lnTo>
                      <a:lnTo>
                        <a:pt x="40" y="1074"/>
                      </a:lnTo>
                      <a:lnTo>
                        <a:pt x="48" y="1032"/>
                      </a:lnTo>
                      <a:lnTo>
                        <a:pt x="56" y="934"/>
                      </a:lnTo>
                      <a:lnTo>
                        <a:pt x="64" y="1214"/>
                      </a:lnTo>
                      <a:lnTo>
                        <a:pt x="72" y="941"/>
                      </a:lnTo>
                      <a:lnTo>
                        <a:pt x="80" y="1048"/>
                      </a:lnTo>
                      <a:lnTo>
                        <a:pt x="88" y="944"/>
                      </a:lnTo>
                      <a:lnTo>
                        <a:pt x="96" y="1127"/>
                      </a:lnTo>
                      <a:lnTo>
                        <a:pt x="104" y="1121"/>
                      </a:lnTo>
                      <a:lnTo>
                        <a:pt x="112" y="929"/>
                      </a:lnTo>
                      <a:lnTo>
                        <a:pt x="120" y="991"/>
                      </a:lnTo>
                      <a:lnTo>
                        <a:pt x="128" y="1027"/>
                      </a:lnTo>
                      <a:lnTo>
                        <a:pt x="136" y="1222"/>
                      </a:lnTo>
                      <a:lnTo>
                        <a:pt x="144" y="889"/>
                      </a:lnTo>
                      <a:lnTo>
                        <a:pt x="152" y="1061"/>
                      </a:lnTo>
                      <a:lnTo>
                        <a:pt x="160" y="977"/>
                      </a:lnTo>
                      <a:lnTo>
                        <a:pt x="168" y="1095"/>
                      </a:lnTo>
                      <a:lnTo>
                        <a:pt x="176" y="1092"/>
                      </a:lnTo>
                      <a:lnTo>
                        <a:pt x="184" y="972"/>
                      </a:lnTo>
                      <a:lnTo>
                        <a:pt x="192" y="1002"/>
                      </a:lnTo>
                      <a:lnTo>
                        <a:pt x="200" y="1064"/>
                      </a:lnTo>
                      <a:lnTo>
                        <a:pt x="208" y="1047"/>
                      </a:lnTo>
                      <a:lnTo>
                        <a:pt x="216" y="1054"/>
                      </a:lnTo>
                      <a:lnTo>
                        <a:pt x="224" y="1020"/>
                      </a:lnTo>
                      <a:lnTo>
                        <a:pt x="232" y="1028"/>
                      </a:lnTo>
                      <a:lnTo>
                        <a:pt x="240" y="939"/>
                      </a:lnTo>
                      <a:lnTo>
                        <a:pt x="249" y="1231"/>
                      </a:lnTo>
                      <a:lnTo>
                        <a:pt x="256" y="928"/>
                      </a:lnTo>
                      <a:lnTo>
                        <a:pt x="264" y="1032"/>
                      </a:lnTo>
                      <a:lnTo>
                        <a:pt x="273" y="1000"/>
                      </a:lnTo>
                      <a:lnTo>
                        <a:pt x="280" y="1091"/>
                      </a:lnTo>
                      <a:lnTo>
                        <a:pt x="288" y="1064"/>
                      </a:lnTo>
                      <a:lnTo>
                        <a:pt x="297" y="996"/>
                      </a:lnTo>
                      <a:lnTo>
                        <a:pt x="305" y="995"/>
                      </a:lnTo>
                      <a:lnTo>
                        <a:pt x="312" y="1066"/>
                      </a:lnTo>
                      <a:lnTo>
                        <a:pt x="321" y="1071"/>
                      </a:lnTo>
                      <a:lnTo>
                        <a:pt x="329" y="1021"/>
                      </a:lnTo>
                      <a:lnTo>
                        <a:pt x="337" y="1013"/>
                      </a:lnTo>
                      <a:lnTo>
                        <a:pt x="345" y="1007"/>
                      </a:lnTo>
                      <a:lnTo>
                        <a:pt x="353" y="1105"/>
                      </a:lnTo>
                      <a:lnTo>
                        <a:pt x="361" y="1001"/>
                      </a:lnTo>
                      <a:lnTo>
                        <a:pt x="369" y="1042"/>
                      </a:lnTo>
                      <a:lnTo>
                        <a:pt x="377" y="1013"/>
                      </a:lnTo>
                      <a:lnTo>
                        <a:pt x="385" y="1035"/>
                      </a:lnTo>
                      <a:lnTo>
                        <a:pt x="393" y="1102"/>
                      </a:lnTo>
                      <a:lnTo>
                        <a:pt x="401" y="958"/>
                      </a:lnTo>
                      <a:lnTo>
                        <a:pt x="409" y="1064"/>
                      </a:lnTo>
                      <a:lnTo>
                        <a:pt x="417" y="1011"/>
                      </a:lnTo>
                      <a:lnTo>
                        <a:pt x="425" y="1101"/>
                      </a:lnTo>
                      <a:lnTo>
                        <a:pt x="433" y="991"/>
                      </a:lnTo>
                      <a:lnTo>
                        <a:pt x="441" y="988"/>
                      </a:lnTo>
                      <a:lnTo>
                        <a:pt x="449" y="1132"/>
                      </a:lnTo>
                      <a:lnTo>
                        <a:pt x="457" y="988"/>
                      </a:lnTo>
                      <a:lnTo>
                        <a:pt x="465" y="979"/>
                      </a:lnTo>
                      <a:lnTo>
                        <a:pt x="473" y="1142"/>
                      </a:lnTo>
                      <a:lnTo>
                        <a:pt x="481" y="992"/>
                      </a:lnTo>
                      <a:lnTo>
                        <a:pt x="489" y="1011"/>
                      </a:lnTo>
                      <a:lnTo>
                        <a:pt x="497" y="1006"/>
                      </a:lnTo>
                      <a:lnTo>
                        <a:pt x="505" y="1128"/>
                      </a:lnTo>
                      <a:lnTo>
                        <a:pt x="513" y="1011"/>
                      </a:lnTo>
                      <a:lnTo>
                        <a:pt x="521" y="977"/>
                      </a:lnTo>
                      <a:lnTo>
                        <a:pt x="529" y="1067"/>
                      </a:lnTo>
                      <a:lnTo>
                        <a:pt x="537" y="1056"/>
                      </a:lnTo>
                      <a:lnTo>
                        <a:pt x="545" y="978"/>
                      </a:lnTo>
                      <a:lnTo>
                        <a:pt x="553" y="1113"/>
                      </a:lnTo>
                      <a:lnTo>
                        <a:pt x="561" y="1078"/>
                      </a:lnTo>
                      <a:lnTo>
                        <a:pt x="569" y="814"/>
                      </a:lnTo>
                      <a:lnTo>
                        <a:pt x="577" y="1186"/>
                      </a:lnTo>
                      <a:lnTo>
                        <a:pt x="585" y="1095"/>
                      </a:lnTo>
                      <a:lnTo>
                        <a:pt x="593" y="986"/>
                      </a:lnTo>
                      <a:lnTo>
                        <a:pt x="601" y="990"/>
                      </a:lnTo>
                      <a:lnTo>
                        <a:pt x="609" y="1032"/>
                      </a:lnTo>
                      <a:lnTo>
                        <a:pt x="617" y="1017"/>
                      </a:lnTo>
                      <a:lnTo>
                        <a:pt x="625" y="1158"/>
                      </a:lnTo>
                      <a:lnTo>
                        <a:pt x="633" y="1013"/>
                      </a:lnTo>
                      <a:lnTo>
                        <a:pt x="641" y="915"/>
                      </a:lnTo>
                      <a:lnTo>
                        <a:pt x="650" y="1068"/>
                      </a:lnTo>
                      <a:lnTo>
                        <a:pt x="657" y="1083"/>
                      </a:lnTo>
                      <a:lnTo>
                        <a:pt x="665" y="1035"/>
                      </a:lnTo>
                      <a:lnTo>
                        <a:pt x="674" y="1084"/>
                      </a:lnTo>
                      <a:lnTo>
                        <a:pt x="681" y="962"/>
                      </a:lnTo>
                      <a:lnTo>
                        <a:pt x="690" y="951"/>
                      </a:lnTo>
                      <a:lnTo>
                        <a:pt x="698" y="1121"/>
                      </a:lnTo>
                      <a:lnTo>
                        <a:pt x="706" y="1147"/>
                      </a:lnTo>
                      <a:lnTo>
                        <a:pt x="714" y="972"/>
                      </a:lnTo>
                      <a:lnTo>
                        <a:pt x="722" y="896"/>
                      </a:lnTo>
                      <a:lnTo>
                        <a:pt x="730" y="1094"/>
                      </a:lnTo>
                      <a:lnTo>
                        <a:pt x="738" y="1124"/>
                      </a:lnTo>
                      <a:lnTo>
                        <a:pt x="746" y="1063"/>
                      </a:lnTo>
                      <a:lnTo>
                        <a:pt x="754" y="936"/>
                      </a:lnTo>
                      <a:lnTo>
                        <a:pt x="762" y="971"/>
                      </a:lnTo>
                      <a:lnTo>
                        <a:pt x="770" y="1163"/>
                      </a:lnTo>
                      <a:lnTo>
                        <a:pt x="778" y="1013"/>
                      </a:lnTo>
                      <a:lnTo>
                        <a:pt x="786" y="1046"/>
                      </a:lnTo>
                      <a:lnTo>
                        <a:pt x="794" y="997"/>
                      </a:lnTo>
                      <a:lnTo>
                        <a:pt x="802" y="976"/>
                      </a:lnTo>
                      <a:lnTo>
                        <a:pt x="810" y="1175"/>
                      </a:lnTo>
                      <a:lnTo>
                        <a:pt x="818" y="948"/>
                      </a:lnTo>
                      <a:lnTo>
                        <a:pt x="826" y="1016"/>
                      </a:lnTo>
                      <a:lnTo>
                        <a:pt x="834" y="1136"/>
                      </a:lnTo>
                      <a:lnTo>
                        <a:pt x="842" y="991"/>
                      </a:lnTo>
                      <a:lnTo>
                        <a:pt x="850" y="891"/>
                      </a:lnTo>
                      <a:lnTo>
                        <a:pt x="858" y="1198"/>
                      </a:lnTo>
                      <a:lnTo>
                        <a:pt x="866" y="1089"/>
                      </a:lnTo>
                      <a:lnTo>
                        <a:pt x="874" y="934"/>
                      </a:lnTo>
                      <a:lnTo>
                        <a:pt x="882" y="951"/>
                      </a:lnTo>
                      <a:lnTo>
                        <a:pt x="890" y="1117"/>
                      </a:lnTo>
                      <a:lnTo>
                        <a:pt x="898" y="1145"/>
                      </a:lnTo>
                      <a:lnTo>
                        <a:pt x="906" y="949"/>
                      </a:lnTo>
                      <a:lnTo>
                        <a:pt x="914" y="938"/>
                      </a:lnTo>
                      <a:lnTo>
                        <a:pt x="922" y="1151"/>
                      </a:lnTo>
                      <a:lnTo>
                        <a:pt x="930" y="1015"/>
                      </a:lnTo>
                      <a:lnTo>
                        <a:pt x="938" y="1010"/>
                      </a:lnTo>
                      <a:lnTo>
                        <a:pt x="946" y="1087"/>
                      </a:lnTo>
                      <a:lnTo>
                        <a:pt x="954" y="1006"/>
                      </a:lnTo>
                      <a:lnTo>
                        <a:pt x="962" y="987"/>
                      </a:lnTo>
                      <a:lnTo>
                        <a:pt x="970" y="1053"/>
                      </a:lnTo>
                      <a:lnTo>
                        <a:pt x="978" y="1109"/>
                      </a:lnTo>
                      <a:lnTo>
                        <a:pt x="986" y="1018"/>
                      </a:lnTo>
                      <a:lnTo>
                        <a:pt x="994" y="980"/>
                      </a:lnTo>
                      <a:lnTo>
                        <a:pt x="1002" y="996"/>
                      </a:lnTo>
                      <a:lnTo>
                        <a:pt x="1010" y="1110"/>
                      </a:lnTo>
                      <a:lnTo>
                        <a:pt x="1018" y="1099"/>
                      </a:lnTo>
                      <a:lnTo>
                        <a:pt x="1026" y="925"/>
                      </a:lnTo>
                      <a:lnTo>
                        <a:pt x="1034" y="1055"/>
                      </a:lnTo>
                      <a:lnTo>
                        <a:pt x="1042" y="1038"/>
                      </a:lnTo>
                      <a:lnTo>
                        <a:pt x="1051" y="1033"/>
                      </a:lnTo>
                      <a:lnTo>
                        <a:pt x="1058" y="1083"/>
                      </a:lnTo>
                      <a:lnTo>
                        <a:pt x="1067" y="1036"/>
                      </a:lnTo>
                      <a:lnTo>
                        <a:pt x="1075" y="965"/>
                      </a:lnTo>
                      <a:lnTo>
                        <a:pt x="1082" y="1016"/>
                      </a:lnTo>
                      <a:lnTo>
                        <a:pt x="1091" y="1119"/>
                      </a:lnTo>
                      <a:lnTo>
                        <a:pt x="1099" y="1070"/>
                      </a:lnTo>
                      <a:lnTo>
                        <a:pt x="1107" y="937"/>
                      </a:lnTo>
                      <a:lnTo>
                        <a:pt x="1115" y="1049"/>
                      </a:lnTo>
                      <a:lnTo>
                        <a:pt x="1123" y="1042"/>
                      </a:lnTo>
                      <a:lnTo>
                        <a:pt x="1131" y="1056"/>
                      </a:lnTo>
                      <a:lnTo>
                        <a:pt x="1139" y="1089"/>
                      </a:lnTo>
                      <a:lnTo>
                        <a:pt x="1147" y="916"/>
                      </a:lnTo>
                      <a:lnTo>
                        <a:pt x="1155" y="1122"/>
                      </a:lnTo>
                      <a:lnTo>
                        <a:pt x="1163" y="977"/>
                      </a:lnTo>
                      <a:lnTo>
                        <a:pt x="1171" y="1071"/>
                      </a:lnTo>
                      <a:lnTo>
                        <a:pt x="1179" y="1047"/>
                      </a:lnTo>
                      <a:lnTo>
                        <a:pt x="1187" y="1079"/>
                      </a:lnTo>
                      <a:lnTo>
                        <a:pt x="1195" y="881"/>
                      </a:lnTo>
                      <a:lnTo>
                        <a:pt x="1203" y="1122"/>
                      </a:lnTo>
                      <a:lnTo>
                        <a:pt x="1211" y="1120"/>
                      </a:lnTo>
                      <a:lnTo>
                        <a:pt x="1219" y="955"/>
                      </a:lnTo>
                      <a:lnTo>
                        <a:pt x="1227" y="993"/>
                      </a:lnTo>
                      <a:lnTo>
                        <a:pt x="1235" y="1074"/>
                      </a:lnTo>
                      <a:lnTo>
                        <a:pt x="1243" y="1087"/>
                      </a:lnTo>
                      <a:lnTo>
                        <a:pt x="1251" y="1001"/>
                      </a:lnTo>
                      <a:lnTo>
                        <a:pt x="1259" y="956"/>
                      </a:lnTo>
                      <a:lnTo>
                        <a:pt x="1267" y="1175"/>
                      </a:lnTo>
                      <a:lnTo>
                        <a:pt x="1275" y="916"/>
                      </a:lnTo>
                      <a:lnTo>
                        <a:pt x="1283" y="1118"/>
                      </a:lnTo>
                      <a:lnTo>
                        <a:pt x="1291" y="1011"/>
                      </a:lnTo>
                      <a:lnTo>
                        <a:pt x="1299" y="977"/>
                      </a:lnTo>
                      <a:lnTo>
                        <a:pt x="1307" y="1100"/>
                      </a:lnTo>
                      <a:lnTo>
                        <a:pt x="1315" y="1063"/>
                      </a:lnTo>
                      <a:lnTo>
                        <a:pt x="1323" y="974"/>
                      </a:lnTo>
                      <a:lnTo>
                        <a:pt x="1331" y="1021"/>
                      </a:lnTo>
                      <a:lnTo>
                        <a:pt x="1339" y="1070"/>
                      </a:lnTo>
                      <a:lnTo>
                        <a:pt x="1347" y="1056"/>
                      </a:lnTo>
                      <a:lnTo>
                        <a:pt x="1355" y="1032"/>
                      </a:lnTo>
                      <a:lnTo>
                        <a:pt x="1363" y="1011"/>
                      </a:lnTo>
                      <a:lnTo>
                        <a:pt x="1371" y="957"/>
                      </a:lnTo>
                      <a:lnTo>
                        <a:pt x="1379" y="1162"/>
                      </a:lnTo>
                      <a:lnTo>
                        <a:pt x="1387" y="1065"/>
                      </a:lnTo>
                      <a:lnTo>
                        <a:pt x="1395" y="919"/>
                      </a:lnTo>
                      <a:lnTo>
                        <a:pt x="1403" y="1013"/>
                      </a:lnTo>
                      <a:lnTo>
                        <a:pt x="1411" y="1119"/>
                      </a:lnTo>
                      <a:lnTo>
                        <a:pt x="1419" y="1085"/>
                      </a:lnTo>
                      <a:lnTo>
                        <a:pt x="1427" y="944"/>
                      </a:lnTo>
                      <a:lnTo>
                        <a:pt x="1435" y="1016"/>
                      </a:lnTo>
                      <a:lnTo>
                        <a:pt x="1444" y="1101"/>
                      </a:lnTo>
                      <a:lnTo>
                        <a:pt x="1452" y="990"/>
                      </a:lnTo>
                      <a:lnTo>
                        <a:pt x="1459" y="1099"/>
                      </a:lnTo>
                      <a:lnTo>
                        <a:pt x="1468" y="978"/>
                      </a:lnTo>
                      <a:lnTo>
                        <a:pt x="1476" y="1026"/>
                      </a:lnTo>
                      <a:lnTo>
                        <a:pt x="1483" y="1090"/>
                      </a:lnTo>
                      <a:lnTo>
                        <a:pt x="1492" y="972"/>
                      </a:lnTo>
                      <a:lnTo>
                        <a:pt x="1500" y="1081"/>
                      </a:lnTo>
                      <a:lnTo>
                        <a:pt x="1508" y="1057"/>
                      </a:lnTo>
                      <a:lnTo>
                        <a:pt x="1516" y="938"/>
                      </a:lnTo>
                      <a:lnTo>
                        <a:pt x="1524" y="1123"/>
                      </a:lnTo>
                      <a:lnTo>
                        <a:pt x="1532" y="1039"/>
                      </a:lnTo>
                      <a:lnTo>
                        <a:pt x="1540" y="973"/>
                      </a:lnTo>
                      <a:lnTo>
                        <a:pt x="1548" y="1062"/>
                      </a:lnTo>
                      <a:lnTo>
                        <a:pt x="1556" y="1054"/>
                      </a:lnTo>
                      <a:lnTo>
                        <a:pt x="1564" y="1037"/>
                      </a:lnTo>
                      <a:lnTo>
                        <a:pt x="1572" y="1020"/>
                      </a:lnTo>
                      <a:lnTo>
                        <a:pt x="1580" y="1014"/>
                      </a:lnTo>
                      <a:lnTo>
                        <a:pt x="1588" y="1064"/>
                      </a:lnTo>
                      <a:lnTo>
                        <a:pt x="1596" y="1034"/>
                      </a:lnTo>
                      <a:lnTo>
                        <a:pt x="1604" y="1034"/>
                      </a:lnTo>
                      <a:lnTo>
                        <a:pt x="1612" y="1048"/>
                      </a:lnTo>
                      <a:lnTo>
                        <a:pt x="1620" y="1031"/>
                      </a:lnTo>
                      <a:lnTo>
                        <a:pt x="1628" y="905"/>
                      </a:lnTo>
                      <a:lnTo>
                        <a:pt x="1636" y="1293"/>
                      </a:lnTo>
                      <a:lnTo>
                        <a:pt x="1644" y="844"/>
                      </a:lnTo>
                      <a:lnTo>
                        <a:pt x="1652" y="1110"/>
                      </a:lnTo>
                      <a:lnTo>
                        <a:pt x="1660" y="981"/>
                      </a:lnTo>
                      <a:lnTo>
                        <a:pt x="1668" y="1022"/>
                      </a:lnTo>
                      <a:lnTo>
                        <a:pt x="1676" y="1170"/>
                      </a:lnTo>
                      <a:lnTo>
                        <a:pt x="1684" y="919"/>
                      </a:lnTo>
                      <a:lnTo>
                        <a:pt x="1692" y="1051"/>
                      </a:lnTo>
                      <a:lnTo>
                        <a:pt x="1700" y="1052"/>
                      </a:lnTo>
                      <a:lnTo>
                        <a:pt x="1708" y="980"/>
                      </a:lnTo>
                      <a:lnTo>
                        <a:pt x="1716" y="1122"/>
                      </a:lnTo>
                      <a:lnTo>
                        <a:pt x="1724" y="1068"/>
                      </a:lnTo>
                      <a:lnTo>
                        <a:pt x="1732" y="891"/>
                      </a:lnTo>
                      <a:lnTo>
                        <a:pt x="1740" y="1074"/>
                      </a:lnTo>
                      <a:lnTo>
                        <a:pt x="1748" y="1125"/>
                      </a:lnTo>
                      <a:lnTo>
                        <a:pt x="1756" y="960"/>
                      </a:lnTo>
                      <a:lnTo>
                        <a:pt x="1764" y="1124"/>
                      </a:lnTo>
                      <a:lnTo>
                        <a:pt x="1772" y="913"/>
                      </a:lnTo>
                      <a:lnTo>
                        <a:pt x="1780" y="1027"/>
                      </a:lnTo>
                      <a:lnTo>
                        <a:pt x="1788" y="1142"/>
                      </a:lnTo>
                      <a:lnTo>
                        <a:pt x="1796" y="1073"/>
                      </a:lnTo>
                      <a:lnTo>
                        <a:pt x="1804" y="915"/>
                      </a:lnTo>
                      <a:lnTo>
                        <a:pt x="1812" y="993"/>
                      </a:lnTo>
                      <a:lnTo>
                        <a:pt x="1821" y="1136"/>
                      </a:lnTo>
                      <a:lnTo>
                        <a:pt x="1828" y="1119"/>
                      </a:lnTo>
                      <a:lnTo>
                        <a:pt x="1836" y="852"/>
                      </a:lnTo>
                      <a:lnTo>
                        <a:pt x="1845" y="1109"/>
                      </a:lnTo>
                      <a:lnTo>
                        <a:pt x="1853" y="1085"/>
                      </a:lnTo>
                      <a:lnTo>
                        <a:pt x="1860" y="934"/>
                      </a:lnTo>
                      <a:lnTo>
                        <a:pt x="1869" y="1128"/>
                      </a:lnTo>
                      <a:lnTo>
                        <a:pt x="1877" y="1031"/>
                      </a:lnTo>
                      <a:lnTo>
                        <a:pt x="1884" y="961"/>
                      </a:lnTo>
                      <a:lnTo>
                        <a:pt x="1893" y="963"/>
                      </a:lnTo>
                      <a:lnTo>
                        <a:pt x="1901" y="1514"/>
                      </a:lnTo>
                      <a:lnTo>
                        <a:pt x="1909" y="412"/>
                      </a:lnTo>
                      <a:lnTo>
                        <a:pt x="1917" y="920"/>
                      </a:lnTo>
                      <a:lnTo>
                        <a:pt x="1925" y="2189"/>
                      </a:lnTo>
                      <a:lnTo>
                        <a:pt x="1933" y="0"/>
                      </a:lnTo>
                      <a:lnTo>
                        <a:pt x="1941" y="877"/>
                      </a:lnTo>
                      <a:lnTo>
                        <a:pt x="1949" y="1818"/>
                      </a:lnTo>
                      <a:lnTo>
                        <a:pt x="1957" y="491"/>
                      </a:lnTo>
                      <a:lnTo>
                        <a:pt x="1965" y="1524"/>
                      </a:lnTo>
                      <a:lnTo>
                        <a:pt x="1973" y="629"/>
                      </a:lnTo>
                      <a:lnTo>
                        <a:pt x="1981" y="693"/>
                      </a:lnTo>
                      <a:lnTo>
                        <a:pt x="1989" y="1861"/>
                      </a:lnTo>
                      <a:lnTo>
                        <a:pt x="1997" y="644"/>
                      </a:lnTo>
                      <a:lnTo>
                        <a:pt x="2005" y="1114"/>
                      </a:lnTo>
                      <a:lnTo>
                        <a:pt x="2013" y="768"/>
                      </a:lnTo>
                      <a:lnTo>
                        <a:pt x="2021" y="1144"/>
                      </a:lnTo>
                      <a:lnTo>
                        <a:pt x="2029" y="1187"/>
                      </a:lnTo>
                      <a:lnTo>
                        <a:pt x="2037" y="1234"/>
                      </a:lnTo>
                      <a:lnTo>
                        <a:pt x="2045" y="662"/>
                      </a:lnTo>
                      <a:lnTo>
                        <a:pt x="2053" y="907"/>
                      </a:lnTo>
                      <a:lnTo>
                        <a:pt x="2061" y="1209"/>
                      </a:lnTo>
                      <a:lnTo>
                        <a:pt x="2069" y="1481"/>
                      </a:lnTo>
                      <a:lnTo>
                        <a:pt x="2077" y="592"/>
                      </a:lnTo>
                      <a:lnTo>
                        <a:pt x="2085" y="856"/>
                      </a:lnTo>
                      <a:lnTo>
                        <a:pt x="2093" y="1329"/>
                      </a:lnTo>
                      <a:lnTo>
                        <a:pt x="2101" y="997"/>
                      </a:lnTo>
                      <a:lnTo>
                        <a:pt x="2109" y="1119"/>
                      </a:lnTo>
                      <a:lnTo>
                        <a:pt x="2117" y="970"/>
                      </a:lnTo>
                      <a:lnTo>
                        <a:pt x="2125" y="804"/>
                      </a:lnTo>
                      <a:lnTo>
                        <a:pt x="2133" y="1262"/>
                      </a:lnTo>
                      <a:lnTo>
                        <a:pt x="2141" y="1068"/>
                      </a:lnTo>
                      <a:lnTo>
                        <a:pt x="2149" y="1058"/>
                      </a:lnTo>
                      <a:lnTo>
                        <a:pt x="2157" y="865"/>
                      </a:lnTo>
                      <a:lnTo>
                        <a:pt x="2165" y="1025"/>
                      </a:lnTo>
                      <a:lnTo>
                        <a:pt x="2173" y="1187"/>
                      </a:lnTo>
                      <a:lnTo>
                        <a:pt x="2181" y="1036"/>
                      </a:lnTo>
                      <a:lnTo>
                        <a:pt x="2189" y="1009"/>
                      </a:lnTo>
                      <a:lnTo>
                        <a:pt x="2197" y="870"/>
                      </a:lnTo>
                      <a:lnTo>
                        <a:pt x="2205" y="1213"/>
                      </a:lnTo>
                      <a:lnTo>
                        <a:pt x="2213" y="994"/>
                      </a:lnTo>
                      <a:lnTo>
                        <a:pt x="2222" y="1067"/>
                      </a:lnTo>
                      <a:lnTo>
                        <a:pt x="2229" y="982"/>
                      </a:lnTo>
                      <a:lnTo>
                        <a:pt x="2237" y="1037"/>
                      </a:lnTo>
                      <a:lnTo>
                        <a:pt x="2246" y="1034"/>
                      </a:lnTo>
                      <a:lnTo>
                        <a:pt x="2254" y="1082"/>
                      </a:lnTo>
                      <a:lnTo>
                        <a:pt x="2261" y="926"/>
                      </a:lnTo>
                      <a:lnTo>
                        <a:pt x="2270" y="1247"/>
                      </a:lnTo>
                      <a:lnTo>
                        <a:pt x="2278" y="883"/>
                      </a:lnTo>
                      <a:lnTo>
                        <a:pt x="2286" y="948"/>
                      </a:lnTo>
                      <a:lnTo>
                        <a:pt x="2294" y="1098"/>
                      </a:lnTo>
                      <a:lnTo>
                        <a:pt x="2302" y="1240"/>
                      </a:lnTo>
                      <a:lnTo>
                        <a:pt x="2310" y="859"/>
                      </a:lnTo>
                      <a:lnTo>
                        <a:pt x="2318" y="994"/>
                      </a:lnTo>
                      <a:lnTo>
                        <a:pt x="2326" y="1029"/>
                      </a:lnTo>
                      <a:lnTo>
                        <a:pt x="2334" y="1115"/>
                      </a:lnTo>
                      <a:lnTo>
                        <a:pt x="2342" y="1113"/>
                      </a:lnTo>
                      <a:lnTo>
                        <a:pt x="2350" y="902"/>
                      </a:lnTo>
                      <a:lnTo>
                        <a:pt x="2358" y="1060"/>
                      </a:lnTo>
                      <a:lnTo>
                        <a:pt x="2366" y="1004"/>
                      </a:lnTo>
                      <a:lnTo>
                        <a:pt x="2374" y="1070"/>
                      </a:lnTo>
                      <a:lnTo>
                        <a:pt x="2382" y="1153"/>
                      </a:lnTo>
                      <a:lnTo>
                        <a:pt x="2390" y="866"/>
                      </a:lnTo>
                      <a:lnTo>
                        <a:pt x="2398" y="1066"/>
                      </a:lnTo>
                      <a:lnTo>
                        <a:pt x="2406" y="1087"/>
                      </a:lnTo>
                      <a:lnTo>
                        <a:pt x="2414" y="1030"/>
                      </a:lnTo>
                      <a:lnTo>
                        <a:pt x="2422" y="989"/>
                      </a:lnTo>
                      <a:lnTo>
                        <a:pt x="2430" y="1077"/>
                      </a:lnTo>
                      <a:lnTo>
                        <a:pt x="2438" y="1034"/>
                      </a:lnTo>
                      <a:lnTo>
                        <a:pt x="2446" y="1031"/>
                      </a:lnTo>
                      <a:lnTo>
                        <a:pt x="2454" y="1006"/>
                      </a:lnTo>
                      <a:lnTo>
                        <a:pt x="2462" y="1014"/>
                      </a:lnTo>
                      <a:lnTo>
                        <a:pt x="2470" y="1136"/>
                      </a:lnTo>
                      <a:lnTo>
                        <a:pt x="2478" y="1038"/>
                      </a:lnTo>
                      <a:lnTo>
                        <a:pt x="2486" y="866"/>
                      </a:lnTo>
                      <a:lnTo>
                        <a:pt x="2494" y="1179"/>
                      </a:lnTo>
                      <a:lnTo>
                        <a:pt x="2502" y="968"/>
                      </a:lnTo>
                      <a:lnTo>
                        <a:pt x="2510" y="1143"/>
                      </a:lnTo>
                      <a:lnTo>
                        <a:pt x="2518" y="956"/>
                      </a:lnTo>
                      <a:lnTo>
                        <a:pt x="2526" y="991"/>
                      </a:lnTo>
                      <a:lnTo>
                        <a:pt x="2534" y="1041"/>
                      </a:lnTo>
                      <a:lnTo>
                        <a:pt x="2542" y="1138"/>
                      </a:lnTo>
                      <a:lnTo>
                        <a:pt x="2550" y="1046"/>
                      </a:lnTo>
                      <a:lnTo>
                        <a:pt x="2558" y="849"/>
                      </a:lnTo>
                      <a:lnTo>
                        <a:pt x="2566" y="1142"/>
                      </a:lnTo>
                      <a:lnTo>
                        <a:pt x="2574" y="1128"/>
                      </a:lnTo>
                      <a:lnTo>
                        <a:pt x="2582" y="920"/>
                      </a:lnTo>
                      <a:lnTo>
                        <a:pt x="2590" y="1058"/>
                      </a:lnTo>
                      <a:lnTo>
                        <a:pt x="2598" y="1001"/>
                      </a:lnTo>
                      <a:lnTo>
                        <a:pt x="2606" y="1115"/>
                      </a:lnTo>
                      <a:lnTo>
                        <a:pt x="2614" y="1066"/>
                      </a:lnTo>
                      <a:lnTo>
                        <a:pt x="2623" y="860"/>
                      </a:lnTo>
                      <a:lnTo>
                        <a:pt x="2630" y="1165"/>
                      </a:lnTo>
                      <a:lnTo>
                        <a:pt x="2639" y="1004"/>
                      </a:lnTo>
                      <a:lnTo>
                        <a:pt x="2647" y="1126"/>
                      </a:lnTo>
                      <a:lnTo>
                        <a:pt x="2655" y="896"/>
                      </a:lnTo>
                      <a:lnTo>
                        <a:pt x="2663" y="1054"/>
                      </a:lnTo>
                      <a:lnTo>
                        <a:pt x="2671" y="1117"/>
                      </a:lnTo>
                      <a:lnTo>
                        <a:pt x="2679" y="965"/>
                      </a:lnTo>
                      <a:lnTo>
                        <a:pt x="2687" y="1105"/>
                      </a:lnTo>
                      <a:lnTo>
                        <a:pt x="2695" y="1003"/>
                      </a:lnTo>
                      <a:lnTo>
                        <a:pt x="2703" y="966"/>
                      </a:lnTo>
                      <a:lnTo>
                        <a:pt x="2711" y="1039"/>
                      </a:lnTo>
                      <a:lnTo>
                        <a:pt x="2719" y="1216"/>
                      </a:lnTo>
                      <a:lnTo>
                        <a:pt x="2727" y="898"/>
                      </a:lnTo>
                      <a:lnTo>
                        <a:pt x="2735" y="996"/>
                      </a:lnTo>
                      <a:lnTo>
                        <a:pt x="2743" y="1046"/>
                      </a:lnTo>
                      <a:lnTo>
                        <a:pt x="2751" y="1138"/>
                      </a:lnTo>
                      <a:lnTo>
                        <a:pt x="2759" y="961"/>
                      </a:lnTo>
                      <a:lnTo>
                        <a:pt x="2767" y="1081"/>
                      </a:lnTo>
                      <a:lnTo>
                        <a:pt x="2775" y="951"/>
                      </a:lnTo>
                      <a:lnTo>
                        <a:pt x="2783" y="1048"/>
                      </a:lnTo>
                      <a:lnTo>
                        <a:pt x="2791" y="1150"/>
                      </a:lnTo>
                      <a:lnTo>
                        <a:pt x="2799" y="931"/>
                      </a:lnTo>
                      <a:lnTo>
                        <a:pt x="2807" y="1045"/>
                      </a:lnTo>
                      <a:lnTo>
                        <a:pt x="2815" y="1068"/>
                      </a:lnTo>
                      <a:lnTo>
                        <a:pt x="2823" y="1022"/>
                      </a:lnTo>
                      <a:lnTo>
                        <a:pt x="2831" y="982"/>
                      </a:lnTo>
                      <a:lnTo>
                        <a:pt x="2839" y="1106"/>
                      </a:lnTo>
                      <a:lnTo>
                        <a:pt x="2847" y="1085"/>
                      </a:lnTo>
                      <a:lnTo>
                        <a:pt x="2855" y="907"/>
                      </a:lnTo>
                      <a:lnTo>
                        <a:pt x="2863" y="1030"/>
                      </a:lnTo>
                      <a:lnTo>
                        <a:pt x="2871" y="1186"/>
                      </a:lnTo>
                      <a:lnTo>
                        <a:pt x="2879" y="915"/>
                      </a:lnTo>
                      <a:lnTo>
                        <a:pt x="2887" y="1073"/>
                      </a:lnTo>
                      <a:lnTo>
                        <a:pt x="2895" y="1040"/>
                      </a:lnTo>
                      <a:lnTo>
                        <a:pt x="2903" y="987"/>
                      </a:lnTo>
                      <a:lnTo>
                        <a:pt x="2911" y="1078"/>
                      </a:lnTo>
                      <a:lnTo>
                        <a:pt x="2919" y="1028"/>
                      </a:lnTo>
                      <a:lnTo>
                        <a:pt x="2927" y="1126"/>
                      </a:lnTo>
                      <a:lnTo>
                        <a:pt x="2935" y="821"/>
                      </a:lnTo>
                      <a:lnTo>
                        <a:pt x="2943" y="1166"/>
                      </a:lnTo>
                      <a:lnTo>
                        <a:pt x="2951" y="1142"/>
                      </a:lnTo>
                      <a:lnTo>
                        <a:pt x="2959" y="831"/>
                      </a:lnTo>
                      <a:lnTo>
                        <a:pt x="2967" y="1131"/>
                      </a:lnTo>
                      <a:lnTo>
                        <a:pt x="2975" y="1047"/>
                      </a:lnTo>
                      <a:lnTo>
                        <a:pt x="2983" y="1028"/>
                      </a:lnTo>
                      <a:lnTo>
                        <a:pt x="2991" y="1010"/>
                      </a:lnTo>
                      <a:lnTo>
                        <a:pt x="2999" y="1029"/>
                      </a:lnTo>
                      <a:lnTo>
                        <a:pt x="3007" y="1111"/>
                      </a:lnTo>
                      <a:lnTo>
                        <a:pt x="3016" y="959"/>
                      </a:lnTo>
                      <a:lnTo>
                        <a:pt x="3024" y="1004"/>
                      </a:lnTo>
                      <a:lnTo>
                        <a:pt x="3031" y="1111"/>
                      </a:lnTo>
                      <a:lnTo>
                        <a:pt x="3040" y="1086"/>
                      </a:lnTo>
                      <a:lnTo>
                        <a:pt x="3048" y="921"/>
                      </a:lnTo>
                      <a:lnTo>
                        <a:pt x="3056" y="999"/>
                      </a:lnTo>
                      <a:lnTo>
                        <a:pt x="3064" y="1151"/>
                      </a:lnTo>
                      <a:lnTo>
                        <a:pt x="3072" y="1063"/>
                      </a:lnTo>
                      <a:lnTo>
                        <a:pt x="3080" y="940"/>
                      </a:lnTo>
                      <a:lnTo>
                        <a:pt x="3088" y="1056"/>
                      </a:lnTo>
                      <a:lnTo>
                        <a:pt x="3096" y="947"/>
                      </a:lnTo>
                      <a:lnTo>
                        <a:pt x="3104" y="1216"/>
                      </a:lnTo>
                      <a:lnTo>
                        <a:pt x="3112" y="1049"/>
                      </a:lnTo>
                      <a:lnTo>
                        <a:pt x="3120" y="833"/>
                      </a:lnTo>
                      <a:lnTo>
                        <a:pt x="3128" y="1049"/>
                      </a:lnTo>
                      <a:lnTo>
                        <a:pt x="3136" y="1210"/>
                      </a:lnTo>
                      <a:lnTo>
                        <a:pt x="3144" y="1041"/>
                      </a:lnTo>
                      <a:lnTo>
                        <a:pt x="3152" y="858"/>
                      </a:lnTo>
                      <a:lnTo>
                        <a:pt x="3160" y="1090"/>
                      </a:lnTo>
                      <a:lnTo>
                        <a:pt x="3168" y="1069"/>
                      </a:lnTo>
                      <a:lnTo>
                        <a:pt x="3176" y="1079"/>
                      </a:lnTo>
                      <a:lnTo>
                        <a:pt x="3184" y="983"/>
                      </a:lnTo>
                      <a:lnTo>
                        <a:pt x="3192" y="1064"/>
                      </a:lnTo>
                      <a:lnTo>
                        <a:pt x="3200" y="956"/>
                      </a:lnTo>
                    </a:path>
                  </a:pathLst>
                </a:custGeom>
                <a:noFill/>
                <a:ln w="7938"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a:p>
              </p:txBody>
            </p:sp>
          </p:grpSp>
          <p:grpSp>
            <p:nvGrpSpPr>
              <p:cNvPr id="276" name="Group 275"/>
              <p:cNvGrpSpPr>
                <a:grpSpLocks noChangeAspect="1"/>
              </p:cNvGrpSpPr>
              <p:nvPr/>
            </p:nvGrpSpPr>
            <p:grpSpPr>
              <a:xfrm>
                <a:off x="6317667" y="794608"/>
                <a:ext cx="1268749" cy="975256"/>
                <a:chOff x="4411913" y="1249363"/>
                <a:chExt cx="5887787" cy="4525797"/>
              </a:xfrm>
            </p:grpSpPr>
            <p:sp>
              <p:nvSpPr>
                <p:cNvPr id="324" name="Line 8">
                  <a:extLst>
                    <a:ext uri="{FF2B5EF4-FFF2-40B4-BE49-F238E27FC236}">
                      <a16:creationId xmlns:a16="http://schemas.microsoft.com/office/drawing/2014/main" id="{BCA7DB70-9EA9-45EF-9123-9242E77D5B18}"/>
                    </a:ext>
                  </a:extLst>
                </p:cNvPr>
                <p:cNvSpPr>
                  <a:spLocks noChangeShapeType="1"/>
                </p:cNvSpPr>
                <p:nvPr/>
              </p:nvSpPr>
              <p:spPr bwMode="auto">
                <a:xfrm flipV="1">
                  <a:off x="5207000" y="5307013"/>
                  <a:ext cx="0" cy="508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25" name="Line 17">
                  <a:extLst>
                    <a:ext uri="{FF2B5EF4-FFF2-40B4-BE49-F238E27FC236}">
                      <a16:creationId xmlns:a16="http://schemas.microsoft.com/office/drawing/2014/main" id="{166F6C10-8511-4D85-AC74-A8E7810D2BA5}"/>
                    </a:ext>
                  </a:extLst>
                </p:cNvPr>
                <p:cNvSpPr>
                  <a:spLocks noChangeShapeType="1"/>
                </p:cNvSpPr>
                <p:nvPr/>
              </p:nvSpPr>
              <p:spPr bwMode="auto">
                <a:xfrm>
                  <a:off x="5207000" y="1331913"/>
                  <a:ext cx="0" cy="508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26" name="Line 35">
                  <a:extLst>
                    <a:ext uri="{FF2B5EF4-FFF2-40B4-BE49-F238E27FC236}">
                      <a16:creationId xmlns:a16="http://schemas.microsoft.com/office/drawing/2014/main" id="{224834F3-FF05-48B6-A948-D21175B3404F}"/>
                    </a:ext>
                  </a:extLst>
                </p:cNvPr>
                <p:cNvSpPr>
                  <a:spLocks noChangeShapeType="1"/>
                </p:cNvSpPr>
                <p:nvPr/>
              </p:nvSpPr>
              <p:spPr bwMode="auto">
                <a:xfrm flipV="1">
                  <a:off x="5207000" y="1331913"/>
                  <a:ext cx="0" cy="40259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27" name="Line 37">
                  <a:extLst>
                    <a:ext uri="{FF2B5EF4-FFF2-40B4-BE49-F238E27FC236}">
                      <a16:creationId xmlns:a16="http://schemas.microsoft.com/office/drawing/2014/main" id="{02B8C9EF-5B78-45D6-A16D-089D1B540117}"/>
                    </a:ext>
                  </a:extLst>
                </p:cNvPr>
                <p:cNvSpPr>
                  <a:spLocks noChangeShapeType="1"/>
                </p:cNvSpPr>
                <p:nvPr/>
              </p:nvSpPr>
              <p:spPr bwMode="auto">
                <a:xfrm>
                  <a:off x="5207000" y="5357813"/>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28" name="Line 38">
                  <a:extLst>
                    <a:ext uri="{FF2B5EF4-FFF2-40B4-BE49-F238E27FC236}">
                      <a16:creationId xmlns:a16="http://schemas.microsoft.com/office/drawing/2014/main" id="{FA04834D-E093-48F6-9BC5-71A53D34B967}"/>
                    </a:ext>
                  </a:extLst>
                </p:cNvPr>
                <p:cNvSpPr>
                  <a:spLocks noChangeShapeType="1"/>
                </p:cNvSpPr>
                <p:nvPr/>
              </p:nvSpPr>
              <p:spPr bwMode="auto">
                <a:xfrm>
                  <a:off x="5207000" y="4687888"/>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29" name="Line 39">
                  <a:extLst>
                    <a:ext uri="{FF2B5EF4-FFF2-40B4-BE49-F238E27FC236}">
                      <a16:creationId xmlns:a16="http://schemas.microsoft.com/office/drawing/2014/main" id="{52F844EB-F26C-46DC-8F2D-7797A09E1D62}"/>
                    </a:ext>
                  </a:extLst>
                </p:cNvPr>
                <p:cNvSpPr>
                  <a:spLocks noChangeShapeType="1"/>
                </p:cNvSpPr>
                <p:nvPr/>
              </p:nvSpPr>
              <p:spPr bwMode="auto">
                <a:xfrm>
                  <a:off x="5207000" y="4016375"/>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30" name="Line 40">
                  <a:extLst>
                    <a:ext uri="{FF2B5EF4-FFF2-40B4-BE49-F238E27FC236}">
                      <a16:creationId xmlns:a16="http://schemas.microsoft.com/office/drawing/2014/main" id="{A9691C46-21E2-4A5E-B795-58160EF516FF}"/>
                    </a:ext>
                  </a:extLst>
                </p:cNvPr>
                <p:cNvSpPr>
                  <a:spLocks noChangeShapeType="1"/>
                </p:cNvSpPr>
                <p:nvPr/>
              </p:nvSpPr>
              <p:spPr bwMode="auto">
                <a:xfrm>
                  <a:off x="5207000" y="3344863"/>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31" name="Line 41">
                  <a:extLst>
                    <a:ext uri="{FF2B5EF4-FFF2-40B4-BE49-F238E27FC236}">
                      <a16:creationId xmlns:a16="http://schemas.microsoft.com/office/drawing/2014/main" id="{E7EB97C5-8549-495D-B76E-FBE9C46804C7}"/>
                    </a:ext>
                  </a:extLst>
                </p:cNvPr>
                <p:cNvSpPr>
                  <a:spLocks noChangeShapeType="1"/>
                </p:cNvSpPr>
                <p:nvPr/>
              </p:nvSpPr>
              <p:spPr bwMode="auto">
                <a:xfrm>
                  <a:off x="5207000" y="2674938"/>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32" name="Line 42">
                  <a:extLst>
                    <a:ext uri="{FF2B5EF4-FFF2-40B4-BE49-F238E27FC236}">
                      <a16:creationId xmlns:a16="http://schemas.microsoft.com/office/drawing/2014/main" id="{F6E56E03-BBC6-4D22-A629-FCEBA4085E66}"/>
                    </a:ext>
                  </a:extLst>
                </p:cNvPr>
                <p:cNvSpPr>
                  <a:spLocks noChangeShapeType="1"/>
                </p:cNvSpPr>
                <p:nvPr/>
              </p:nvSpPr>
              <p:spPr bwMode="auto">
                <a:xfrm>
                  <a:off x="5207000" y="2003425"/>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33" name="Line 43">
                  <a:extLst>
                    <a:ext uri="{FF2B5EF4-FFF2-40B4-BE49-F238E27FC236}">
                      <a16:creationId xmlns:a16="http://schemas.microsoft.com/office/drawing/2014/main" id="{A83B1AF9-B4F7-4DA0-B0EE-3AE48FEA4812}"/>
                    </a:ext>
                  </a:extLst>
                </p:cNvPr>
                <p:cNvSpPr>
                  <a:spLocks noChangeShapeType="1"/>
                </p:cNvSpPr>
                <p:nvPr/>
              </p:nvSpPr>
              <p:spPr bwMode="auto">
                <a:xfrm>
                  <a:off x="5207000" y="1331913"/>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34" name="Rectangle 51">
                  <a:extLst>
                    <a:ext uri="{FF2B5EF4-FFF2-40B4-BE49-F238E27FC236}">
                      <a16:creationId xmlns:a16="http://schemas.microsoft.com/office/drawing/2014/main" id="{B4D1290A-B1D2-4385-8223-7EEE001534F2}"/>
                    </a:ext>
                  </a:extLst>
                </p:cNvPr>
                <p:cNvSpPr>
                  <a:spLocks noChangeArrowheads="1"/>
                </p:cNvSpPr>
                <p:nvPr/>
              </p:nvSpPr>
              <p:spPr bwMode="auto">
                <a:xfrm>
                  <a:off x="4411913" y="5275263"/>
                  <a:ext cx="833159"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-150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35" name="Rectangle 52">
                  <a:extLst>
                    <a:ext uri="{FF2B5EF4-FFF2-40B4-BE49-F238E27FC236}">
                      <a16:creationId xmlns:a16="http://schemas.microsoft.com/office/drawing/2014/main" id="{EA3E2F11-3657-423E-B6A7-2443E2C48DDF}"/>
                    </a:ext>
                  </a:extLst>
                </p:cNvPr>
                <p:cNvSpPr>
                  <a:spLocks noChangeArrowheads="1"/>
                </p:cNvSpPr>
                <p:nvPr/>
              </p:nvSpPr>
              <p:spPr bwMode="auto">
                <a:xfrm>
                  <a:off x="4411913" y="4605337"/>
                  <a:ext cx="833159"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36" name="Rectangle 53">
                  <a:extLst>
                    <a:ext uri="{FF2B5EF4-FFF2-40B4-BE49-F238E27FC236}">
                      <a16:creationId xmlns:a16="http://schemas.microsoft.com/office/drawing/2014/main" id="{474C36A4-22AF-4FC4-B482-D57A94149D88}"/>
                    </a:ext>
                  </a:extLst>
                </p:cNvPr>
                <p:cNvSpPr>
                  <a:spLocks noChangeArrowheads="1"/>
                </p:cNvSpPr>
                <p:nvPr/>
              </p:nvSpPr>
              <p:spPr bwMode="auto">
                <a:xfrm>
                  <a:off x="4500813" y="3935412"/>
                  <a:ext cx="602557"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-50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37" name="Rectangle 54">
                  <a:extLst>
                    <a:ext uri="{FF2B5EF4-FFF2-40B4-BE49-F238E27FC236}">
                      <a16:creationId xmlns:a16="http://schemas.microsoft.com/office/drawing/2014/main" id="{426AAA9F-5BCD-4156-8451-0C26057D226B}"/>
                    </a:ext>
                  </a:extLst>
                </p:cNvPr>
                <p:cNvSpPr>
                  <a:spLocks noChangeArrowheads="1"/>
                </p:cNvSpPr>
                <p:nvPr/>
              </p:nvSpPr>
              <p:spPr bwMode="auto">
                <a:xfrm>
                  <a:off x="4642102" y="3265487"/>
                  <a:ext cx="230611"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38" name="Rectangle 55">
                  <a:extLst>
                    <a:ext uri="{FF2B5EF4-FFF2-40B4-BE49-F238E27FC236}">
                      <a16:creationId xmlns:a16="http://schemas.microsoft.com/office/drawing/2014/main" id="{1EF4284B-A95B-4387-9EC0-D835D307DFE3}"/>
                    </a:ext>
                  </a:extLst>
                </p:cNvPr>
                <p:cNvSpPr>
                  <a:spLocks noChangeArrowheads="1"/>
                </p:cNvSpPr>
                <p:nvPr/>
              </p:nvSpPr>
              <p:spPr bwMode="auto">
                <a:xfrm>
                  <a:off x="4553201" y="2589213"/>
                  <a:ext cx="461213"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50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39" name="Rectangle 56">
                  <a:extLst>
                    <a:ext uri="{FF2B5EF4-FFF2-40B4-BE49-F238E27FC236}">
                      <a16:creationId xmlns:a16="http://schemas.microsoft.com/office/drawing/2014/main" id="{41DB0058-8764-44B3-B4F1-67358F879FFF}"/>
                    </a:ext>
                  </a:extLst>
                </p:cNvPr>
                <p:cNvSpPr>
                  <a:spLocks noChangeArrowheads="1"/>
                </p:cNvSpPr>
                <p:nvPr/>
              </p:nvSpPr>
              <p:spPr bwMode="auto">
                <a:xfrm>
                  <a:off x="4465888" y="1919288"/>
                  <a:ext cx="691824"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40" name="Rectangle 57">
                  <a:extLst>
                    <a:ext uri="{FF2B5EF4-FFF2-40B4-BE49-F238E27FC236}">
                      <a16:creationId xmlns:a16="http://schemas.microsoft.com/office/drawing/2014/main" id="{06DB7960-90A6-4932-B80F-A15DE0C44D53}"/>
                    </a:ext>
                  </a:extLst>
                </p:cNvPr>
                <p:cNvSpPr>
                  <a:spLocks noChangeArrowheads="1"/>
                </p:cNvSpPr>
                <p:nvPr/>
              </p:nvSpPr>
              <p:spPr bwMode="auto">
                <a:xfrm>
                  <a:off x="4465888" y="1249363"/>
                  <a:ext cx="691824"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150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41" name="Freeform 58">
                  <a:extLst>
                    <a:ext uri="{FF2B5EF4-FFF2-40B4-BE49-F238E27FC236}">
                      <a16:creationId xmlns:a16="http://schemas.microsoft.com/office/drawing/2014/main" id="{0A612440-DBAB-466B-B122-FB90846F2F95}"/>
                    </a:ext>
                  </a:extLst>
                </p:cNvPr>
                <p:cNvSpPr>
                  <a:spLocks/>
                </p:cNvSpPr>
                <p:nvPr/>
              </p:nvSpPr>
              <p:spPr bwMode="auto">
                <a:xfrm>
                  <a:off x="5219700" y="1416050"/>
                  <a:ext cx="5080000" cy="3629025"/>
                </a:xfrm>
                <a:custGeom>
                  <a:avLst/>
                  <a:gdLst>
                    <a:gd name="T0" fmla="*/ 48 w 3200"/>
                    <a:gd name="T1" fmla="*/ 1230 h 2286"/>
                    <a:gd name="T2" fmla="*/ 104 w 3200"/>
                    <a:gd name="T3" fmla="*/ 1221 h 2286"/>
                    <a:gd name="T4" fmla="*/ 160 w 3200"/>
                    <a:gd name="T5" fmla="*/ 1234 h 2286"/>
                    <a:gd name="T6" fmla="*/ 216 w 3200"/>
                    <a:gd name="T7" fmla="*/ 1221 h 2286"/>
                    <a:gd name="T8" fmla="*/ 273 w 3200"/>
                    <a:gd name="T9" fmla="*/ 1308 h 2286"/>
                    <a:gd name="T10" fmla="*/ 329 w 3200"/>
                    <a:gd name="T11" fmla="*/ 1189 h 2286"/>
                    <a:gd name="T12" fmla="*/ 385 w 3200"/>
                    <a:gd name="T13" fmla="*/ 1306 h 2286"/>
                    <a:gd name="T14" fmla="*/ 441 w 3200"/>
                    <a:gd name="T15" fmla="*/ 1276 h 2286"/>
                    <a:gd name="T16" fmla="*/ 497 w 3200"/>
                    <a:gd name="T17" fmla="*/ 1350 h 2286"/>
                    <a:gd name="T18" fmla="*/ 553 w 3200"/>
                    <a:gd name="T19" fmla="*/ 1611 h 2286"/>
                    <a:gd name="T20" fmla="*/ 609 w 3200"/>
                    <a:gd name="T21" fmla="*/ 896 h 2286"/>
                    <a:gd name="T22" fmla="*/ 665 w 3200"/>
                    <a:gd name="T23" fmla="*/ 1253 h 2286"/>
                    <a:gd name="T24" fmla="*/ 722 w 3200"/>
                    <a:gd name="T25" fmla="*/ 642 h 2286"/>
                    <a:gd name="T26" fmla="*/ 778 w 3200"/>
                    <a:gd name="T27" fmla="*/ 1326 h 2286"/>
                    <a:gd name="T28" fmla="*/ 834 w 3200"/>
                    <a:gd name="T29" fmla="*/ 1356 h 2286"/>
                    <a:gd name="T30" fmla="*/ 890 w 3200"/>
                    <a:gd name="T31" fmla="*/ 1134 h 2286"/>
                    <a:gd name="T32" fmla="*/ 946 w 3200"/>
                    <a:gd name="T33" fmla="*/ 1359 h 2286"/>
                    <a:gd name="T34" fmla="*/ 1002 w 3200"/>
                    <a:gd name="T35" fmla="*/ 1104 h 2286"/>
                    <a:gd name="T36" fmla="*/ 1058 w 3200"/>
                    <a:gd name="T37" fmla="*/ 1329 h 2286"/>
                    <a:gd name="T38" fmla="*/ 1115 w 3200"/>
                    <a:gd name="T39" fmla="*/ 1162 h 2286"/>
                    <a:gd name="T40" fmla="*/ 1171 w 3200"/>
                    <a:gd name="T41" fmla="*/ 1270 h 2286"/>
                    <a:gd name="T42" fmla="*/ 1227 w 3200"/>
                    <a:gd name="T43" fmla="*/ 1205 h 2286"/>
                    <a:gd name="T44" fmla="*/ 1283 w 3200"/>
                    <a:gd name="T45" fmla="*/ 1212 h 2286"/>
                    <a:gd name="T46" fmla="*/ 1339 w 3200"/>
                    <a:gd name="T47" fmla="*/ 1232 h 2286"/>
                    <a:gd name="T48" fmla="*/ 1395 w 3200"/>
                    <a:gd name="T49" fmla="*/ 1182 h 2286"/>
                    <a:gd name="T50" fmla="*/ 1452 w 3200"/>
                    <a:gd name="T51" fmla="*/ 1218 h 2286"/>
                    <a:gd name="T52" fmla="*/ 1508 w 3200"/>
                    <a:gd name="T53" fmla="*/ 1209 h 2286"/>
                    <a:gd name="T54" fmla="*/ 1564 w 3200"/>
                    <a:gd name="T55" fmla="*/ 1233 h 2286"/>
                    <a:gd name="T56" fmla="*/ 1620 w 3200"/>
                    <a:gd name="T57" fmla="*/ 1219 h 2286"/>
                    <a:gd name="T58" fmla="*/ 1676 w 3200"/>
                    <a:gd name="T59" fmla="*/ 1219 h 2286"/>
                    <a:gd name="T60" fmla="*/ 1732 w 3200"/>
                    <a:gd name="T61" fmla="*/ 1207 h 2286"/>
                    <a:gd name="T62" fmla="*/ 1788 w 3200"/>
                    <a:gd name="T63" fmla="*/ 1243 h 2286"/>
                    <a:gd name="T64" fmla="*/ 1845 w 3200"/>
                    <a:gd name="T65" fmla="*/ 1208 h 2286"/>
                    <a:gd name="T66" fmla="*/ 1901 w 3200"/>
                    <a:gd name="T67" fmla="*/ 1247 h 2286"/>
                    <a:gd name="T68" fmla="*/ 1957 w 3200"/>
                    <a:gd name="T69" fmla="*/ 1211 h 2286"/>
                    <a:gd name="T70" fmla="*/ 2013 w 3200"/>
                    <a:gd name="T71" fmla="*/ 1212 h 2286"/>
                    <a:gd name="T72" fmla="*/ 2069 w 3200"/>
                    <a:gd name="T73" fmla="*/ 1198 h 2286"/>
                    <a:gd name="T74" fmla="*/ 2125 w 3200"/>
                    <a:gd name="T75" fmla="*/ 1208 h 2286"/>
                    <a:gd name="T76" fmla="*/ 2181 w 3200"/>
                    <a:gd name="T77" fmla="*/ 1217 h 2286"/>
                    <a:gd name="T78" fmla="*/ 2237 w 3200"/>
                    <a:gd name="T79" fmla="*/ 1217 h 2286"/>
                    <a:gd name="T80" fmla="*/ 2294 w 3200"/>
                    <a:gd name="T81" fmla="*/ 1204 h 2286"/>
                    <a:gd name="T82" fmla="*/ 2350 w 3200"/>
                    <a:gd name="T83" fmla="*/ 1217 h 2286"/>
                    <a:gd name="T84" fmla="*/ 2406 w 3200"/>
                    <a:gd name="T85" fmla="*/ 1205 h 2286"/>
                    <a:gd name="T86" fmla="*/ 2462 w 3200"/>
                    <a:gd name="T87" fmla="*/ 1220 h 2286"/>
                    <a:gd name="T88" fmla="*/ 2518 w 3200"/>
                    <a:gd name="T89" fmla="*/ 1213 h 2286"/>
                    <a:gd name="T90" fmla="*/ 2574 w 3200"/>
                    <a:gd name="T91" fmla="*/ 1213 h 2286"/>
                    <a:gd name="T92" fmla="*/ 2630 w 3200"/>
                    <a:gd name="T93" fmla="*/ 1227 h 2286"/>
                    <a:gd name="T94" fmla="*/ 2687 w 3200"/>
                    <a:gd name="T95" fmla="*/ 1206 h 2286"/>
                    <a:gd name="T96" fmla="*/ 2743 w 3200"/>
                    <a:gd name="T97" fmla="*/ 1214 h 2286"/>
                    <a:gd name="T98" fmla="*/ 2799 w 3200"/>
                    <a:gd name="T99" fmla="*/ 1216 h 2286"/>
                    <a:gd name="T100" fmla="*/ 2855 w 3200"/>
                    <a:gd name="T101" fmla="*/ 1198 h 2286"/>
                    <a:gd name="T102" fmla="*/ 2911 w 3200"/>
                    <a:gd name="T103" fmla="*/ 1212 h 2286"/>
                    <a:gd name="T104" fmla="*/ 2967 w 3200"/>
                    <a:gd name="T105" fmla="*/ 1225 h 2286"/>
                    <a:gd name="T106" fmla="*/ 3024 w 3200"/>
                    <a:gd name="T107" fmla="*/ 1216 h 2286"/>
                    <a:gd name="T108" fmla="*/ 3080 w 3200"/>
                    <a:gd name="T109" fmla="*/ 1212 h 2286"/>
                    <a:gd name="T110" fmla="*/ 3136 w 3200"/>
                    <a:gd name="T111" fmla="*/ 1233 h 2286"/>
                    <a:gd name="T112" fmla="*/ 3192 w 3200"/>
                    <a:gd name="T113" fmla="*/ 1210 h 2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0" h="2286">
                      <a:moveTo>
                        <a:pt x="0" y="1216"/>
                      </a:moveTo>
                      <a:lnTo>
                        <a:pt x="8" y="1216"/>
                      </a:lnTo>
                      <a:lnTo>
                        <a:pt x="16" y="1209"/>
                      </a:lnTo>
                      <a:lnTo>
                        <a:pt x="24" y="1229"/>
                      </a:lnTo>
                      <a:lnTo>
                        <a:pt x="32" y="1190"/>
                      </a:lnTo>
                      <a:lnTo>
                        <a:pt x="40" y="1232"/>
                      </a:lnTo>
                      <a:lnTo>
                        <a:pt x="48" y="1230"/>
                      </a:lnTo>
                      <a:lnTo>
                        <a:pt x="56" y="1197"/>
                      </a:lnTo>
                      <a:lnTo>
                        <a:pt x="64" y="1214"/>
                      </a:lnTo>
                      <a:lnTo>
                        <a:pt x="72" y="1210"/>
                      </a:lnTo>
                      <a:lnTo>
                        <a:pt x="80" y="1231"/>
                      </a:lnTo>
                      <a:lnTo>
                        <a:pt x="88" y="1222"/>
                      </a:lnTo>
                      <a:lnTo>
                        <a:pt x="96" y="1194"/>
                      </a:lnTo>
                      <a:lnTo>
                        <a:pt x="104" y="1221"/>
                      </a:lnTo>
                      <a:lnTo>
                        <a:pt x="112" y="1217"/>
                      </a:lnTo>
                      <a:lnTo>
                        <a:pt x="120" y="1214"/>
                      </a:lnTo>
                      <a:lnTo>
                        <a:pt x="128" y="1227"/>
                      </a:lnTo>
                      <a:lnTo>
                        <a:pt x="136" y="1210"/>
                      </a:lnTo>
                      <a:lnTo>
                        <a:pt x="144" y="1200"/>
                      </a:lnTo>
                      <a:lnTo>
                        <a:pt x="152" y="1221"/>
                      </a:lnTo>
                      <a:lnTo>
                        <a:pt x="160" y="1234"/>
                      </a:lnTo>
                      <a:lnTo>
                        <a:pt x="168" y="1204"/>
                      </a:lnTo>
                      <a:lnTo>
                        <a:pt x="176" y="1208"/>
                      </a:lnTo>
                      <a:lnTo>
                        <a:pt x="184" y="1217"/>
                      </a:lnTo>
                      <a:lnTo>
                        <a:pt x="192" y="1220"/>
                      </a:lnTo>
                      <a:lnTo>
                        <a:pt x="200" y="1217"/>
                      </a:lnTo>
                      <a:lnTo>
                        <a:pt x="208" y="1212"/>
                      </a:lnTo>
                      <a:lnTo>
                        <a:pt x="216" y="1221"/>
                      </a:lnTo>
                      <a:lnTo>
                        <a:pt x="224" y="1206"/>
                      </a:lnTo>
                      <a:lnTo>
                        <a:pt x="232" y="1219"/>
                      </a:lnTo>
                      <a:lnTo>
                        <a:pt x="240" y="1209"/>
                      </a:lnTo>
                      <a:lnTo>
                        <a:pt x="249" y="1247"/>
                      </a:lnTo>
                      <a:lnTo>
                        <a:pt x="256" y="1182"/>
                      </a:lnTo>
                      <a:lnTo>
                        <a:pt x="264" y="1187"/>
                      </a:lnTo>
                      <a:lnTo>
                        <a:pt x="273" y="1308"/>
                      </a:lnTo>
                      <a:lnTo>
                        <a:pt x="280" y="1154"/>
                      </a:lnTo>
                      <a:lnTo>
                        <a:pt x="288" y="1164"/>
                      </a:lnTo>
                      <a:lnTo>
                        <a:pt x="297" y="1326"/>
                      </a:lnTo>
                      <a:lnTo>
                        <a:pt x="305" y="1168"/>
                      </a:lnTo>
                      <a:lnTo>
                        <a:pt x="312" y="1189"/>
                      </a:lnTo>
                      <a:lnTo>
                        <a:pt x="321" y="1223"/>
                      </a:lnTo>
                      <a:lnTo>
                        <a:pt x="329" y="1189"/>
                      </a:lnTo>
                      <a:lnTo>
                        <a:pt x="337" y="1407"/>
                      </a:lnTo>
                      <a:lnTo>
                        <a:pt x="345" y="921"/>
                      </a:lnTo>
                      <a:lnTo>
                        <a:pt x="353" y="1341"/>
                      </a:lnTo>
                      <a:lnTo>
                        <a:pt x="361" y="1311"/>
                      </a:lnTo>
                      <a:lnTo>
                        <a:pt x="369" y="1152"/>
                      </a:lnTo>
                      <a:lnTo>
                        <a:pt x="377" y="1111"/>
                      </a:lnTo>
                      <a:lnTo>
                        <a:pt x="385" y="1306"/>
                      </a:lnTo>
                      <a:lnTo>
                        <a:pt x="393" y="1316"/>
                      </a:lnTo>
                      <a:lnTo>
                        <a:pt x="401" y="1012"/>
                      </a:lnTo>
                      <a:lnTo>
                        <a:pt x="409" y="1313"/>
                      </a:lnTo>
                      <a:lnTo>
                        <a:pt x="417" y="1256"/>
                      </a:lnTo>
                      <a:lnTo>
                        <a:pt x="425" y="1189"/>
                      </a:lnTo>
                      <a:lnTo>
                        <a:pt x="433" y="1150"/>
                      </a:lnTo>
                      <a:lnTo>
                        <a:pt x="441" y="1276"/>
                      </a:lnTo>
                      <a:lnTo>
                        <a:pt x="449" y="1175"/>
                      </a:lnTo>
                      <a:lnTo>
                        <a:pt x="457" y="1370"/>
                      </a:lnTo>
                      <a:lnTo>
                        <a:pt x="465" y="972"/>
                      </a:lnTo>
                      <a:lnTo>
                        <a:pt x="473" y="1341"/>
                      </a:lnTo>
                      <a:lnTo>
                        <a:pt x="481" y="1284"/>
                      </a:lnTo>
                      <a:lnTo>
                        <a:pt x="489" y="1019"/>
                      </a:lnTo>
                      <a:lnTo>
                        <a:pt x="497" y="1350"/>
                      </a:lnTo>
                      <a:lnTo>
                        <a:pt x="505" y="1445"/>
                      </a:lnTo>
                      <a:lnTo>
                        <a:pt x="513" y="912"/>
                      </a:lnTo>
                      <a:lnTo>
                        <a:pt x="521" y="682"/>
                      </a:lnTo>
                      <a:lnTo>
                        <a:pt x="529" y="2286"/>
                      </a:lnTo>
                      <a:lnTo>
                        <a:pt x="537" y="1275"/>
                      </a:lnTo>
                      <a:lnTo>
                        <a:pt x="545" y="0"/>
                      </a:lnTo>
                      <a:lnTo>
                        <a:pt x="553" y="1611"/>
                      </a:lnTo>
                      <a:lnTo>
                        <a:pt x="561" y="1913"/>
                      </a:lnTo>
                      <a:lnTo>
                        <a:pt x="569" y="1140"/>
                      </a:lnTo>
                      <a:lnTo>
                        <a:pt x="577" y="728"/>
                      </a:lnTo>
                      <a:lnTo>
                        <a:pt x="585" y="731"/>
                      </a:lnTo>
                      <a:lnTo>
                        <a:pt x="593" y="2172"/>
                      </a:lnTo>
                      <a:lnTo>
                        <a:pt x="601" y="1234"/>
                      </a:lnTo>
                      <a:lnTo>
                        <a:pt x="609" y="896"/>
                      </a:lnTo>
                      <a:lnTo>
                        <a:pt x="617" y="740"/>
                      </a:lnTo>
                      <a:lnTo>
                        <a:pt x="625" y="1576"/>
                      </a:lnTo>
                      <a:lnTo>
                        <a:pt x="633" y="1736"/>
                      </a:lnTo>
                      <a:lnTo>
                        <a:pt x="641" y="805"/>
                      </a:lnTo>
                      <a:lnTo>
                        <a:pt x="650" y="1033"/>
                      </a:lnTo>
                      <a:lnTo>
                        <a:pt x="657" y="1263"/>
                      </a:lnTo>
                      <a:lnTo>
                        <a:pt x="665" y="1253"/>
                      </a:lnTo>
                      <a:lnTo>
                        <a:pt x="674" y="1566"/>
                      </a:lnTo>
                      <a:lnTo>
                        <a:pt x="681" y="1034"/>
                      </a:lnTo>
                      <a:lnTo>
                        <a:pt x="690" y="964"/>
                      </a:lnTo>
                      <a:lnTo>
                        <a:pt x="698" y="1083"/>
                      </a:lnTo>
                      <a:lnTo>
                        <a:pt x="706" y="1671"/>
                      </a:lnTo>
                      <a:lnTo>
                        <a:pt x="714" y="1420"/>
                      </a:lnTo>
                      <a:lnTo>
                        <a:pt x="722" y="642"/>
                      </a:lnTo>
                      <a:lnTo>
                        <a:pt x="730" y="1152"/>
                      </a:lnTo>
                      <a:lnTo>
                        <a:pt x="738" y="1604"/>
                      </a:lnTo>
                      <a:lnTo>
                        <a:pt x="746" y="1251"/>
                      </a:lnTo>
                      <a:lnTo>
                        <a:pt x="754" y="1072"/>
                      </a:lnTo>
                      <a:lnTo>
                        <a:pt x="762" y="1044"/>
                      </a:lnTo>
                      <a:lnTo>
                        <a:pt x="770" y="1355"/>
                      </a:lnTo>
                      <a:lnTo>
                        <a:pt x="778" y="1326"/>
                      </a:lnTo>
                      <a:lnTo>
                        <a:pt x="786" y="1142"/>
                      </a:lnTo>
                      <a:lnTo>
                        <a:pt x="794" y="1122"/>
                      </a:lnTo>
                      <a:lnTo>
                        <a:pt x="802" y="1350"/>
                      </a:lnTo>
                      <a:lnTo>
                        <a:pt x="810" y="1167"/>
                      </a:lnTo>
                      <a:lnTo>
                        <a:pt x="818" y="1062"/>
                      </a:lnTo>
                      <a:lnTo>
                        <a:pt x="826" y="1387"/>
                      </a:lnTo>
                      <a:lnTo>
                        <a:pt x="834" y="1356"/>
                      </a:lnTo>
                      <a:lnTo>
                        <a:pt x="842" y="1030"/>
                      </a:lnTo>
                      <a:lnTo>
                        <a:pt x="850" y="1022"/>
                      </a:lnTo>
                      <a:lnTo>
                        <a:pt x="858" y="1419"/>
                      </a:lnTo>
                      <a:lnTo>
                        <a:pt x="866" y="1341"/>
                      </a:lnTo>
                      <a:lnTo>
                        <a:pt x="874" y="1204"/>
                      </a:lnTo>
                      <a:lnTo>
                        <a:pt x="882" y="1009"/>
                      </a:lnTo>
                      <a:lnTo>
                        <a:pt x="890" y="1134"/>
                      </a:lnTo>
                      <a:lnTo>
                        <a:pt x="898" y="1458"/>
                      </a:lnTo>
                      <a:lnTo>
                        <a:pt x="906" y="1250"/>
                      </a:lnTo>
                      <a:lnTo>
                        <a:pt x="914" y="1151"/>
                      </a:lnTo>
                      <a:lnTo>
                        <a:pt x="922" y="1141"/>
                      </a:lnTo>
                      <a:lnTo>
                        <a:pt x="930" y="1093"/>
                      </a:lnTo>
                      <a:lnTo>
                        <a:pt x="938" y="1386"/>
                      </a:lnTo>
                      <a:lnTo>
                        <a:pt x="946" y="1359"/>
                      </a:lnTo>
                      <a:lnTo>
                        <a:pt x="954" y="1103"/>
                      </a:lnTo>
                      <a:lnTo>
                        <a:pt x="962" y="1033"/>
                      </a:lnTo>
                      <a:lnTo>
                        <a:pt x="970" y="1302"/>
                      </a:lnTo>
                      <a:lnTo>
                        <a:pt x="978" y="1312"/>
                      </a:lnTo>
                      <a:lnTo>
                        <a:pt x="986" y="1209"/>
                      </a:lnTo>
                      <a:lnTo>
                        <a:pt x="994" y="1243"/>
                      </a:lnTo>
                      <a:lnTo>
                        <a:pt x="1002" y="1104"/>
                      </a:lnTo>
                      <a:lnTo>
                        <a:pt x="1010" y="1128"/>
                      </a:lnTo>
                      <a:lnTo>
                        <a:pt x="1018" y="1387"/>
                      </a:lnTo>
                      <a:lnTo>
                        <a:pt x="1026" y="1281"/>
                      </a:lnTo>
                      <a:lnTo>
                        <a:pt x="1034" y="1128"/>
                      </a:lnTo>
                      <a:lnTo>
                        <a:pt x="1042" y="1108"/>
                      </a:lnTo>
                      <a:lnTo>
                        <a:pt x="1051" y="1244"/>
                      </a:lnTo>
                      <a:lnTo>
                        <a:pt x="1058" y="1329"/>
                      </a:lnTo>
                      <a:lnTo>
                        <a:pt x="1067" y="1228"/>
                      </a:lnTo>
                      <a:lnTo>
                        <a:pt x="1075" y="1138"/>
                      </a:lnTo>
                      <a:lnTo>
                        <a:pt x="1082" y="1161"/>
                      </a:lnTo>
                      <a:lnTo>
                        <a:pt x="1091" y="1274"/>
                      </a:lnTo>
                      <a:lnTo>
                        <a:pt x="1099" y="1234"/>
                      </a:lnTo>
                      <a:lnTo>
                        <a:pt x="1107" y="1254"/>
                      </a:lnTo>
                      <a:lnTo>
                        <a:pt x="1115" y="1162"/>
                      </a:lnTo>
                      <a:lnTo>
                        <a:pt x="1123" y="1166"/>
                      </a:lnTo>
                      <a:lnTo>
                        <a:pt x="1131" y="1245"/>
                      </a:lnTo>
                      <a:lnTo>
                        <a:pt x="1139" y="1275"/>
                      </a:lnTo>
                      <a:lnTo>
                        <a:pt x="1147" y="1203"/>
                      </a:lnTo>
                      <a:lnTo>
                        <a:pt x="1155" y="1172"/>
                      </a:lnTo>
                      <a:lnTo>
                        <a:pt x="1163" y="1188"/>
                      </a:lnTo>
                      <a:lnTo>
                        <a:pt x="1171" y="1270"/>
                      </a:lnTo>
                      <a:lnTo>
                        <a:pt x="1179" y="1234"/>
                      </a:lnTo>
                      <a:lnTo>
                        <a:pt x="1187" y="1183"/>
                      </a:lnTo>
                      <a:lnTo>
                        <a:pt x="1195" y="1196"/>
                      </a:lnTo>
                      <a:lnTo>
                        <a:pt x="1203" y="1227"/>
                      </a:lnTo>
                      <a:lnTo>
                        <a:pt x="1211" y="1251"/>
                      </a:lnTo>
                      <a:lnTo>
                        <a:pt x="1219" y="1180"/>
                      </a:lnTo>
                      <a:lnTo>
                        <a:pt x="1227" y="1205"/>
                      </a:lnTo>
                      <a:lnTo>
                        <a:pt x="1235" y="1254"/>
                      </a:lnTo>
                      <a:lnTo>
                        <a:pt x="1243" y="1190"/>
                      </a:lnTo>
                      <a:lnTo>
                        <a:pt x="1251" y="1214"/>
                      </a:lnTo>
                      <a:lnTo>
                        <a:pt x="1259" y="1214"/>
                      </a:lnTo>
                      <a:lnTo>
                        <a:pt x="1267" y="1236"/>
                      </a:lnTo>
                      <a:lnTo>
                        <a:pt x="1275" y="1199"/>
                      </a:lnTo>
                      <a:lnTo>
                        <a:pt x="1283" y="1212"/>
                      </a:lnTo>
                      <a:lnTo>
                        <a:pt x="1291" y="1232"/>
                      </a:lnTo>
                      <a:lnTo>
                        <a:pt x="1299" y="1184"/>
                      </a:lnTo>
                      <a:lnTo>
                        <a:pt x="1307" y="1242"/>
                      </a:lnTo>
                      <a:lnTo>
                        <a:pt x="1315" y="1232"/>
                      </a:lnTo>
                      <a:lnTo>
                        <a:pt x="1323" y="1170"/>
                      </a:lnTo>
                      <a:lnTo>
                        <a:pt x="1331" y="1229"/>
                      </a:lnTo>
                      <a:lnTo>
                        <a:pt x="1339" y="1232"/>
                      </a:lnTo>
                      <a:lnTo>
                        <a:pt x="1347" y="1220"/>
                      </a:lnTo>
                      <a:lnTo>
                        <a:pt x="1355" y="1195"/>
                      </a:lnTo>
                      <a:lnTo>
                        <a:pt x="1363" y="1217"/>
                      </a:lnTo>
                      <a:lnTo>
                        <a:pt x="1371" y="1213"/>
                      </a:lnTo>
                      <a:lnTo>
                        <a:pt x="1379" y="1235"/>
                      </a:lnTo>
                      <a:lnTo>
                        <a:pt x="1387" y="1217"/>
                      </a:lnTo>
                      <a:lnTo>
                        <a:pt x="1395" y="1182"/>
                      </a:lnTo>
                      <a:lnTo>
                        <a:pt x="1403" y="1220"/>
                      </a:lnTo>
                      <a:lnTo>
                        <a:pt x="1411" y="1248"/>
                      </a:lnTo>
                      <a:lnTo>
                        <a:pt x="1419" y="1216"/>
                      </a:lnTo>
                      <a:lnTo>
                        <a:pt x="1427" y="1173"/>
                      </a:lnTo>
                      <a:lnTo>
                        <a:pt x="1435" y="1220"/>
                      </a:lnTo>
                      <a:lnTo>
                        <a:pt x="1444" y="1245"/>
                      </a:lnTo>
                      <a:lnTo>
                        <a:pt x="1452" y="1218"/>
                      </a:lnTo>
                      <a:lnTo>
                        <a:pt x="1459" y="1207"/>
                      </a:lnTo>
                      <a:lnTo>
                        <a:pt x="1468" y="1193"/>
                      </a:lnTo>
                      <a:lnTo>
                        <a:pt x="1476" y="1199"/>
                      </a:lnTo>
                      <a:lnTo>
                        <a:pt x="1483" y="1276"/>
                      </a:lnTo>
                      <a:lnTo>
                        <a:pt x="1492" y="1212"/>
                      </a:lnTo>
                      <a:lnTo>
                        <a:pt x="1500" y="1172"/>
                      </a:lnTo>
                      <a:lnTo>
                        <a:pt x="1508" y="1209"/>
                      </a:lnTo>
                      <a:lnTo>
                        <a:pt x="1516" y="1239"/>
                      </a:lnTo>
                      <a:lnTo>
                        <a:pt x="1524" y="1241"/>
                      </a:lnTo>
                      <a:lnTo>
                        <a:pt x="1532" y="1196"/>
                      </a:lnTo>
                      <a:lnTo>
                        <a:pt x="1540" y="1192"/>
                      </a:lnTo>
                      <a:lnTo>
                        <a:pt x="1548" y="1227"/>
                      </a:lnTo>
                      <a:lnTo>
                        <a:pt x="1556" y="1218"/>
                      </a:lnTo>
                      <a:lnTo>
                        <a:pt x="1564" y="1233"/>
                      </a:lnTo>
                      <a:lnTo>
                        <a:pt x="1572" y="1211"/>
                      </a:lnTo>
                      <a:lnTo>
                        <a:pt x="1580" y="1180"/>
                      </a:lnTo>
                      <a:lnTo>
                        <a:pt x="1588" y="1231"/>
                      </a:lnTo>
                      <a:lnTo>
                        <a:pt x="1596" y="1250"/>
                      </a:lnTo>
                      <a:lnTo>
                        <a:pt x="1604" y="1183"/>
                      </a:lnTo>
                      <a:lnTo>
                        <a:pt x="1612" y="1213"/>
                      </a:lnTo>
                      <a:lnTo>
                        <a:pt x="1620" y="1219"/>
                      </a:lnTo>
                      <a:lnTo>
                        <a:pt x="1628" y="1231"/>
                      </a:lnTo>
                      <a:lnTo>
                        <a:pt x="1636" y="1201"/>
                      </a:lnTo>
                      <a:lnTo>
                        <a:pt x="1644" y="1210"/>
                      </a:lnTo>
                      <a:lnTo>
                        <a:pt x="1652" y="1229"/>
                      </a:lnTo>
                      <a:lnTo>
                        <a:pt x="1660" y="1212"/>
                      </a:lnTo>
                      <a:lnTo>
                        <a:pt x="1668" y="1205"/>
                      </a:lnTo>
                      <a:lnTo>
                        <a:pt x="1676" y="1219"/>
                      </a:lnTo>
                      <a:lnTo>
                        <a:pt x="1684" y="1232"/>
                      </a:lnTo>
                      <a:lnTo>
                        <a:pt x="1692" y="1197"/>
                      </a:lnTo>
                      <a:lnTo>
                        <a:pt x="1700" y="1216"/>
                      </a:lnTo>
                      <a:lnTo>
                        <a:pt x="1708" y="1214"/>
                      </a:lnTo>
                      <a:lnTo>
                        <a:pt x="1716" y="1229"/>
                      </a:lnTo>
                      <a:lnTo>
                        <a:pt x="1724" y="1213"/>
                      </a:lnTo>
                      <a:lnTo>
                        <a:pt x="1732" y="1207"/>
                      </a:lnTo>
                      <a:lnTo>
                        <a:pt x="1740" y="1208"/>
                      </a:lnTo>
                      <a:lnTo>
                        <a:pt x="1748" y="1222"/>
                      </a:lnTo>
                      <a:lnTo>
                        <a:pt x="1756" y="1227"/>
                      </a:lnTo>
                      <a:lnTo>
                        <a:pt x="1764" y="1217"/>
                      </a:lnTo>
                      <a:lnTo>
                        <a:pt x="1772" y="1193"/>
                      </a:lnTo>
                      <a:lnTo>
                        <a:pt x="1780" y="1210"/>
                      </a:lnTo>
                      <a:lnTo>
                        <a:pt x="1788" y="1243"/>
                      </a:lnTo>
                      <a:lnTo>
                        <a:pt x="1796" y="1217"/>
                      </a:lnTo>
                      <a:lnTo>
                        <a:pt x="1804" y="1201"/>
                      </a:lnTo>
                      <a:lnTo>
                        <a:pt x="1812" y="1198"/>
                      </a:lnTo>
                      <a:lnTo>
                        <a:pt x="1821" y="1234"/>
                      </a:lnTo>
                      <a:lnTo>
                        <a:pt x="1828" y="1225"/>
                      </a:lnTo>
                      <a:lnTo>
                        <a:pt x="1836" y="1211"/>
                      </a:lnTo>
                      <a:lnTo>
                        <a:pt x="1845" y="1208"/>
                      </a:lnTo>
                      <a:lnTo>
                        <a:pt x="1853" y="1200"/>
                      </a:lnTo>
                      <a:lnTo>
                        <a:pt x="1860" y="1236"/>
                      </a:lnTo>
                      <a:lnTo>
                        <a:pt x="1869" y="1219"/>
                      </a:lnTo>
                      <a:lnTo>
                        <a:pt x="1877" y="1216"/>
                      </a:lnTo>
                      <a:lnTo>
                        <a:pt x="1884" y="1198"/>
                      </a:lnTo>
                      <a:lnTo>
                        <a:pt x="1893" y="1206"/>
                      </a:lnTo>
                      <a:lnTo>
                        <a:pt x="1901" y="1247"/>
                      </a:lnTo>
                      <a:lnTo>
                        <a:pt x="1909" y="1216"/>
                      </a:lnTo>
                      <a:lnTo>
                        <a:pt x="1917" y="1191"/>
                      </a:lnTo>
                      <a:lnTo>
                        <a:pt x="1925" y="1206"/>
                      </a:lnTo>
                      <a:lnTo>
                        <a:pt x="1933" y="1244"/>
                      </a:lnTo>
                      <a:lnTo>
                        <a:pt x="1941" y="1223"/>
                      </a:lnTo>
                      <a:lnTo>
                        <a:pt x="1949" y="1187"/>
                      </a:lnTo>
                      <a:lnTo>
                        <a:pt x="1957" y="1211"/>
                      </a:lnTo>
                      <a:lnTo>
                        <a:pt x="1965" y="1242"/>
                      </a:lnTo>
                      <a:lnTo>
                        <a:pt x="1973" y="1213"/>
                      </a:lnTo>
                      <a:lnTo>
                        <a:pt x="1981" y="1197"/>
                      </a:lnTo>
                      <a:lnTo>
                        <a:pt x="1989" y="1218"/>
                      </a:lnTo>
                      <a:lnTo>
                        <a:pt x="1997" y="1230"/>
                      </a:lnTo>
                      <a:lnTo>
                        <a:pt x="2005" y="1205"/>
                      </a:lnTo>
                      <a:lnTo>
                        <a:pt x="2013" y="1212"/>
                      </a:lnTo>
                      <a:lnTo>
                        <a:pt x="2021" y="1225"/>
                      </a:lnTo>
                      <a:lnTo>
                        <a:pt x="2029" y="1212"/>
                      </a:lnTo>
                      <a:lnTo>
                        <a:pt x="2037" y="1208"/>
                      </a:lnTo>
                      <a:lnTo>
                        <a:pt x="2045" y="1218"/>
                      </a:lnTo>
                      <a:lnTo>
                        <a:pt x="2053" y="1226"/>
                      </a:lnTo>
                      <a:lnTo>
                        <a:pt x="2061" y="1213"/>
                      </a:lnTo>
                      <a:lnTo>
                        <a:pt x="2069" y="1198"/>
                      </a:lnTo>
                      <a:lnTo>
                        <a:pt x="2077" y="1225"/>
                      </a:lnTo>
                      <a:lnTo>
                        <a:pt x="2085" y="1223"/>
                      </a:lnTo>
                      <a:lnTo>
                        <a:pt x="2093" y="1210"/>
                      </a:lnTo>
                      <a:lnTo>
                        <a:pt x="2101" y="1212"/>
                      </a:lnTo>
                      <a:lnTo>
                        <a:pt x="2109" y="1215"/>
                      </a:lnTo>
                      <a:lnTo>
                        <a:pt x="2117" y="1221"/>
                      </a:lnTo>
                      <a:lnTo>
                        <a:pt x="2125" y="1208"/>
                      </a:lnTo>
                      <a:lnTo>
                        <a:pt x="2133" y="1222"/>
                      </a:lnTo>
                      <a:lnTo>
                        <a:pt x="2141" y="1214"/>
                      </a:lnTo>
                      <a:lnTo>
                        <a:pt x="2149" y="1214"/>
                      </a:lnTo>
                      <a:lnTo>
                        <a:pt x="2157" y="1214"/>
                      </a:lnTo>
                      <a:lnTo>
                        <a:pt x="2165" y="1219"/>
                      </a:lnTo>
                      <a:lnTo>
                        <a:pt x="2173" y="1212"/>
                      </a:lnTo>
                      <a:lnTo>
                        <a:pt x="2181" y="1217"/>
                      </a:lnTo>
                      <a:lnTo>
                        <a:pt x="2189" y="1212"/>
                      </a:lnTo>
                      <a:lnTo>
                        <a:pt x="2197" y="1219"/>
                      </a:lnTo>
                      <a:lnTo>
                        <a:pt x="2205" y="1217"/>
                      </a:lnTo>
                      <a:lnTo>
                        <a:pt x="2213" y="1206"/>
                      </a:lnTo>
                      <a:lnTo>
                        <a:pt x="2222" y="1217"/>
                      </a:lnTo>
                      <a:lnTo>
                        <a:pt x="2229" y="1220"/>
                      </a:lnTo>
                      <a:lnTo>
                        <a:pt x="2237" y="1217"/>
                      </a:lnTo>
                      <a:lnTo>
                        <a:pt x="2246" y="1214"/>
                      </a:lnTo>
                      <a:lnTo>
                        <a:pt x="2254" y="1208"/>
                      </a:lnTo>
                      <a:lnTo>
                        <a:pt x="2261" y="1212"/>
                      </a:lnTo>
                      <a:lnTo>
                        <a:pt x="2270" y="1232"/>
                      </a:lnTo>
                      <a:lnTo>
                        <a:pt x="2278" y="1213"/>
                      </a:lnTo>
                      <a:lnTo>
                        <a:pt x="2286" y="1206"/>
                      </a:lnTo>
                      <a:lnTo>
                        <a:pt x="2294" y="1204"/>
                      </a:lnTo>
                      <a:lnTo>
                        <a:pt x="2302" y="1241"/>
                      </a:lnTo>
                      <a:lnTo>
                        <a:pt x="2310" y="1201"/>
                      </a:lnTo>
                      <a:lnTo>
                        <a:pt x="2318" y="1219"/>
                      </a:lnTo>
                      <a:lnTo>
                        <a:pt x="2326" y="1209"/>
                      </a:lnTo>
                      <a:lnTo>
                        <a:pt x="2334" y="1219"/>
                      </a:lnTo>
                      <a:lnTo>
                        <a:pt x="2342" y="1217"/>
                      </a:lnTo>
                      <a:lnTo>
                        <a:pt x="2350" y="1217"/>
                      </a:lnTo>
                      <a:lnTo>
                        <a:pt x="2358" y="1209"/>
                      </a:lnTo>
                      <a:lnTo>
                        <a:pt x="2366" y="1217"/>
                      </a:lnTo>
                      <a:lnTo>
                        <a:pt x="2374" y="1222"/>
                      </a:lnTo>
                      <a:lnTo>
                        <a:pt x="2382" y="1205"/>
                      </a:lnTo>
                      <a:lnTo>
                        <a:pt x="2390" y="1225"/>
                      </a:lnTo>
                      <a:lnTo>
                        <a:pt x="2398" y="1211"/>
                      </a:lnTo>
                      <a:lnTo>
                        <a:pt x="2406" y="1205"/>
                      </a:lnTo>
                      <a:lnTo>
                        <a:pt x="2414" y="1230"/>
                      </a:lnTo>
                      <a:lnTo>
                        <a:pt x="2422" y="1217"/>
                      </a:lnTo>
                      <a:lnTo>
                        <a:pt x="2430" y="1204"/>
                      </a:lnTo>
                      <a:lnTo>
                        <a:pt x="2438" y="1219"/>
                      </a:lnTo>
                      <a:lnTo>
                        <a:pt x="2446" y="1214"/>
                      </a:lnTo>
                      <a:lnTo>
                        <a:pt x="2454" y="1220"/>
                      </a:lnTo>
                      <a:lnTo>
                        <a:pt x="2462" y="1220"/>
                      </a:lnTo>
                      <a:lnTo>
                        <a:pt x="2470" y="1202"/>
                      </a:lnTo>
                      <a:lnTo>
                        <a:pt x="2478" y="1220"/>
                      </a:lnTo>
                      <a:lnTo>
                        <a:pt x="2486" y="1215"/>
                      </a:lnTo>
                      <a:lnTo>
                        <a:pt x="2494" y="1221"/>
                      </a:lnTo>
                      <a:lnTo>
                        <a:pt x="2502" y="1214"/>
                      </a:lnTo>
                      <a:lnTo>
                        <a:pt x="2510" y="1209"/>
                      </a:lnTo>
                      <a:lnTo>
                        <a:pt x="2518" y="1213"/>
                      </a:lnTo>
                      <a:lnTo>
                        <a:pt x="2526" y="1226"/>
                      </a:lnTo>
                      <a:lnTo>
                        <a:pt x="2534" y="1210"/>
                      </a:lnTo>
                      <a:lnTo>
                        <a:pt x="2542" y="1219"/>
                      </a:lnTo>
                      <a:lnTo>
                        <a:pt x="2550" y="1208"/>
                      </a:lnTo>
                      <a:lnTo>
                        <a:pt x="2558" y="1214"/>
                      </a:lnTo>
                      <a:lnTo>
                        <a:pt x="2566" y="1225"/>
                      </a:lnTo>
                      <a:lnTo>
                        <a:pt x="2574" y="1213"/>
                      </a:lnTo>
                      <a:lnTo>
                        <a:pt x="2582" y="1214"/>
                      </a:lnTo>
                      <a:lnTo>
                        <a:pt x="2590" y="1203"/>
                      </a:lnTo>
                      <a:lnTo>
                        <a:pt x="2598" y="1236"/>
                      </a:lnTo>
                      <a:lnTo>
                        <a:pt x="2606" y="1205"/>
                      </a:lnTo>
                      <a:lnTo>
                        <a:pt x="2614" y="1214"/>
                      </a:lnTo>
                      <a:lnTo>
                        <a:pt x="2623" y="1211"/>
                      </a:lnTo>
                      <a:lnTo>
                        <a:pt x="2630" y="1227"/>
                      </a:lnTo>
                      <a:lnTo>
                        <a:pt x="2639" y="1215"/>
                      </a:lnTo>
                      <a:lnTo>
                        <a:pt x="2647" y="1198"/>
                      </a:lnTo>
                      <a:lnTo>
                        <a:pt x="2655" y="1229"/>
                      </a:lnTo>
                      <a:lnTo>
                        <a:pt x="2663" y="1218"/>
                      </a:lnTo>
                      <a:lnTo>
                        <a:pt x="2671" y="1209"/>
                      </a:lnTo>
                      <a:lnTo>
                        <a:pt x="2679" y="1217"/>
                      </a:lnTo>
                      <a:lnTo>
                        <a:pt x="2687" y="1206"/>
                      </a:lnTo>
                      <a:lnTo>
                        <a:pt x="2695" y="1224"/>
                      </a:lnTo>
                      <a:lnTo>
                        <a:pt x="2703" y="1222"/>
                      </a:lnTo>
                      <a:lnTo>
                        <a:pt x="2711" y="1212"/>
                      </a:lnTo>
                      <a:lnTo>
                        <a:pt x="2719" y="1199"/>
                      </a:lnTo>
                      <a:lnTo>
                        <a:pt x="2727" y="1219"/>
                      </a:lnTo>
                      <a:lnTo>
                        <a:pt x="2735" y="1235"/>
                      </a:lnTo>
                      <a:lnTo>
                        <a:pt x="2743" y="1214"/>
                      </a:lnTo>
                      <a:lnTo>
                        <a:pt x="2751" y="1201"/>
                      </a:lnTo>
                      <a:lnTo>
                        <a:pt x="2759" y="1210"/>
                      </a:lnTo>
                      <a:lnTo>
                        <a:pt x="2767" y="1218"/>
                      </a:lnTo>
                      <a:lnTo>
                        <a:pt x="2775" y="1239"/>
                      </a:lnTo>
                      <a:lnTo>
                        <a:pt x="2783" y="1207"/>
                      </a:lnTo>
                      <a:lnTo>
                        <a:pt x="2791" y="1198"/>
                      </a:lnTo>
                      <a:lnTo>
                        <a:pt x="2799" y="1216"/>
                      </a:lnTo>
                      <a:lnTo>
                        <a:pt x="2807" y="1223"/>
                      </a:lnTo>
                      <a:lnTo>
                        <a:pt x="2815" y="1227"/>
                      </a:lnTo>
                      <a:lnTo>
                        <a:pt x="2823" y="1208"/>
                      </a:lnTo>
                      <a:lnTo>
                        <a:pt x="2831" y="1207"/>
                      </a:lnTo>
                      <a:lnTo>
                        <a:pt x="2839" y="1203"/>
                      </a:lnTo>
                      <a:lnTo>
                        <a:pt x="2847" y="1247"/>
                      </a:lnTo>
                      <a:lnTo>
                        <a:pt x="2855" y="1198"/>
                      </a:lnTo>
                      <a:lnTo>
                        <a:pt x="2863" y="1225"/>
                      </a:lnTo>
                      <a:lnTo>
                        <a:pt x="2871" y="1198"/>
                      </a:lnTo>
                      <a:lnTo>
                        <a:pt x="2879" y="1224"/>
                      </a:lnTo>
                      <a:lnTo>
                        <a:pt x="2887" y="1217"/>
                      </a:lnTo>
                      <a:lnTo>
                        <a:pt x="2895" y="1221"/>
                      </a:lnTo>
                      <a:lnTo>
                        <a:pt x="2903" y="1205"/>
                      </a:lnTo>
                      <a:lnTo>
                        <a:pt x="2911" y="1212"/>
                      </a:lnTo>
                      <a:lnTo>
                        <a:pt x="2919" y="1232"/>
                      </a:lnTo>
                      <a:lnTo>
                        <a:pt x="2927" y="1196"/>
                      </a:lnTo>
                      <a:lnTo>
                        <a:pt x="2935" y="1226"/>
                      </a:lnTo>
                      <a:lnTo>
                        <a:pt x="2943" y="1218"/>
                      </a:lnTo>
                      <a:lnTo>
                        <a:pt x="2951" y="1211"/>
                      </a:lnTo>
                      <a:lnTo>
                        <a:pt x="2959" y="1206"/>
                      </a:lnTo>
                      <a:lnTo>
                        <a:pt x="2967" y="1225"/>
                      </a:lnTo>
                      <a:lnTo>
                        <a:pt x="2975" y="1223"/>
                      </a:lnTo>
                      <a:lnTo>
                        <a:pt x="2983" y="1199"/>
                      </a:lnTo>
                      <a:lnTo>
                        <a:pt x="2991" y="1222"/>
                      </a:lnTo>
                      <a:lnTo>
                        <a:pt x="2999" y="1216"/>
                      </a:lnTo>
                      <a:lnTo>
                        <a:pt x="3007" y="1217"/>
                      </a:lnTo>
                      <a:lnTo>
                        <a:pt x="3016" y="1212"/>
                      </a:lnTo>
                      <a:lnTo>
                        <a:pt x="3024" y="1216"/>
                      </a:lnTo>
                      <a:lnTo>
                        <a:pt x="3031" y="1212"/>
                      </a:lnTo>
                      <a:lnTo>
                        <a:pt x="3040" y="1227"/>
                      </a:lnTo>
                      <a:lnTo>
                        <a:pt x="3048" y="1205"/>
                      </a:lnTo>
                      <a:lnTo>
                        <a:pt x="3056" y="1213"/>
                      </a:lnTo>
                      <a:lnTo>
                        <a:pt x="3064" y="1220"/>
                      </a:lnTo>
                      <a:lnTo>
                        <a:pt x="3072" y="1219"/>
                      </a:lnTo>
                      <a:lnTo>
                        <a:pt x="3080" y="1212"/>
                      </a:lnTo>
                      <a:lnTo>
                        <a:pt x="3088" y="1207"/>
                      </a:lnTo>
                      <a:lnTo>
                        <a:pt x="3096" y="1220"/>
                      </a:lnTo>
                      <a:lnTo>
                        <a:pt x="3104" y="1219"/>
                      </a:lnTo>
                      <a:lnTo>
                        <a:pt x="3112" y="1223"/>
                      </a:lnTo>
                      <a:lnTo>
                        <a:pt x="3120" y="1196"/>
                      </a:lnTo>
                      <a:lnTo>
                        <a:pt x="3128" y="1216"/>
                      </a:lnTo>
                      <a:lnTo>
                        <a:pt x="3136" y="1233"/>
                      </a:lnTo>
                      <a:lnTo>
                        <a:pt x="3144" y="1206"/>
                      </a:lnTo>
                      <a:lnTo>
                        <a:pt x="3152" y="1216"/>
                      </a:lnTo>
                      <a:lnTo>
                        <a:pt x="3160" y="1208"/>
                      </a:lnTo>
                      <a:lnTo>
                        <a:pt x="3168" y="1219"/>
                      </a:lnTo>
                      <a:lnTo>
                        <a:pt x="3176" y="1223"/>
                      </a:lnTo>
                      <a:lnTo>
                        <a:pt x="3184" y="1213"/>
                      </a:lnTo>
                      <a:lnTo>
                        <a:pt x="3192" y="1210"/>
                      </a:lnTo>
                      <a:lnTo>
                        <a:pt x="3200" y="1211"/>
                      </a:lnTo>
                    </a:path>
                  </a:pathLst>
                </a:custGeom>
                <a:noFill/>
                <a:ln w="7938"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a:p>
              </p:txBody>
            </p:sp>
          </p:grpSp>
          <p:grpSp>
            <p:nvGrpSpPr>
              <p:cNvPr id="277" name="Group 276"/>
              <p:cNvGrpSpPr>
                <a:grpSpLocks noChangeAspect="1"/>
              </p:cNvGrpSpPr>
              <p:nvPr/>
            </p:nvGrpSpPr>
            <p:grpSpPr>
              <a:xfrm>
                <a:off x="7772199" y="782443"/>
                <a:ext cx="1242185" cy="975256"/>
                <a:chOff x="4535188" y="1249363"/>
                <a:chExt cx="5764512" cy="4525797"/>
              </a:xfrm>
            </p:grpSpPr>
            <p:sp>
              <p:nvSpPr>
                <p:cNvPr id="297" name="Rectangle 5">
                  <a:extLst>
                    <a:ext uri="{FF2B5EF4-FFF2-40B4-BE49-F238E27FC236}">
                      <a16:creationId xmlns:a16="http://schemas.microsoft.com/office/drawing/2014/main" id="{96CA279B-1ECC-4BE0-84C5-749B768AD98F}"/>
                    </a:ext>
                  </a:extLst>
                </p:cNvPr>
                <p:cNvSpPr>
                  <a:spLocks noChangeArrowheads="1"/>
                </p:cNvSpPr>
                <p:nvPr/>
              </p:nvSpPr>
              <p:spPr bwMode="auto">
                <a:xfrm>
                  <a:off x="5207000" y="1331913"/>
                  <a:ext cx="5092700" cy="4025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700"/>
                </a:p>
              </p:txBody>
            </p:sp>
            <p:sp>
              <p:nvSpPr>
                <p:cNvPr id="298" name="Line 8">
                  <a:extLst>
                    <a:ext uri="{FF2B5EF4-FFF2-40B4-BE49-F238E27FC236}">
                      <a16:creationId xmlns:a16="http://schemas.microsoft.com/office/drawing/2014/main" id="{CAC824DB-7412-4DD3-BEA3-D894114169BB}"/>
                    </a:ext>
                  </a:extLst>
                </p:cNvPr>
                <p:cNvSpPr>
                  <a:spLocks noChangeShapeType="1"/>
                </p:cNvSpPr>
                <p:nvPr/>
              </p:nvSpPr>
              <p:spPr bwMode="auto">
                <a:xfrm flipV="1">
                  <a:off x="5207000" y="5307013"/>
                  <a:ext cx="0" cy="508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99" name="Line 17">
                  <a:extLst>
                    <a:ext uri="{FF2B5EF4-FFF2-40B4-BE49-F238E27FC236}">
                      <a16:creationId xmlns:a16="http://schemas.microsoft.com/office/drawing/2014/main" id="{7F3954AF-4D96-4803-9417-F7CCD83AE717}"/>
                    </a:ext>
                  </a:extLst>
                </p:cNvPr>
                <p:cNvSpPr>
                  <a:spLocks noChangeShapeType="1"/>
                </p:cNvSpPr>
                <p:nvPr/>
              </p:nvSpPr>
              <p:spPr bwMode="auto">
                <a:xfrm>
                  <a:off x="5207000" y="1331913"/>
                  <a:ext cx="0" cy="508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00" name="Line 35">
                  <a:extLst>
                    <a:ext uri="{FF2B5EF4-FFF2-40B4-BE49-F238E27FC236}">
                      <a16:creationId xmlns:a16="http://schemas.microsoft.com/office/drawing/2014/main" id="{83432E8D-84E8-43B3-B59A-CE43E7621092}"/>
                    </a:ext>
                  </a:extLst>
                </p:cNvPr>
                <p:cNvSpPr>
                  <a:spLocks noChangeShapeType="1"/>
                </p:cNvSpPr>
                <p:nvPr/>
              </p:nvSpPr>
              <p:spPr bwMode="auto">
                <a:xfrm flipV="1">
                  <a:off x="5207000" y="1331913"/>
                  <a:ext cx="0" cy="40259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01" name="Line 37">
                  <a:extLst>
                    <a:ext uri="{FF2B5EF4-FFF2-40B4-BE49-F238E27FC236}">
                      <a16:creationId xmlns:a16="http://schemas.microsoft.com/office/drawing/2014/main" id="{E14BEA69-B47D-4154-B975-3DED5AD29F45}"/>
                    </a:ext>
                  </a:extLst>
                </p:cNvPr>
                <p:cNvSpPr>
                  <a:spLocks noChangeShapeType="1"/>
                </p:cNvSpPr>
                <p:nvPr/>
              </p:nvSpPr>
              <p:spPr bwMode="auto">
                <a:xfrm>
                  <a:off x="5207000" y="5357813"/>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02" name="Line 38">
                  <a:extLst>
                    <a:ext uri="{FF2B5EF4-FFF2-40B4-BE49-F238E27FC236}">
                      <a16:creationId xmlns:a16="http://schemas.microsoft.com/office/drawing/2014/main" id="{5FD3261D-E7EB-479D-9917-9E88BECEA5E6}"/>
                    </a:ext>
                  </a:extLst>
                </p:cNvPr>
                <p:cNvSpPr>
                  <a:spLocks noChangeShapeType="1"/>
                </p:cNvSpPr>
                <p:nvPr/>
              </p:nvSpPr>
              <p:spPr bwMode="auto">
                <a:xfrm>
                  <a:off x="5207000" y="4954588"/>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03" name="Line 39">
                  <a:extLst>
                    <a:ext uri="{FF2B5EF4-FFF2-40B4-BE49-F238E27FC236}">
                      <a16:creationId xmlns:a16="http://schemas.microsoft.com/office/drawing/2014/main" id="{3BEFE7CD-0F09-4A16-84C9-2FBD1BEFFCF0}"/>
                    </a:ext>
                  </a:extLst>
                </p:cNvPr>
                <p:cNvSpPr>
                  <a:spLocks noChangeShapeType="1"/>
                </p:cNvSpPr>
                <p:nvPr/>
              </p:nvSpPr>
              <p:spPr bwMode="auto">
                <a:xfrm>
                  <a:off x="5207000" y="4552950"/>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04" name="Line 40">
                  <a:extLst>
                    <a:ext uri="{FF2B5EF4-FFF2-40B4-BE49-F238E27FC236}">
                      <a16:creationId xmlns:a16="http://schemas.microsoft.com/office/drawing/2014/main" id="{4145963D-7D41-444C-A020-1CA452B9BB5E}"/>
                    </a:ext>
                  </a:extLst>
                </p:cNvPr>
                <p:cNvSpPr>
                  <a:spLocks noChangeShapeType="1"/>
                </p:cNvSpPr>
                <p:nvPr/>
              </p:nvSpPr>
              <p:spPr bwMode="auto">
                <a:xfrm>
                  <a:off x="5207000" y="4149725"/>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05" name="Line 41">
                  <a:extLst>
                    <a:ext uri="{FF2B5EF4-FFF2-40B4-BE49-F238E27FC236}">
                      <a16:creationId xmlns:a16="http://schemas.microsoft.com/office/drawing/2014/main" id="{5F8D283C-F54D-4180-B68B-D7CC019F17D7}"/>
                    </a:ext>
                  </a:extLst>
                </p:cNvPr>
                <p:cNvSpPr>
                  <a:spLocks noChangeShapeType="1"/>
                </p:cNvSpPr>
                <p:nvPr/>
              </p:nvSpPr>
              <p:spPr bwMode="auto">
                <a:xfrm>
                  <a:off x="5207000" y="3748088"/>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06" name="Line 42">
                  <a:extLst>
                    <a:ext uri="{FF2B5EF4-FFF2-40B4-BE49-F238E27FC236}">
                      <a16:creationId xmlns:a16="http://schemas.microsoft.com/office/drawing/2014/main" id="{4F0C2B17-6324-4C09-9797-AE843E67F8E7}"/>
                    </a:ext>
                  </a:extLst>
                </p:cNvPr>
                <p:cNvSpPr>
                  <a:spLocks noChangeShapeType="1"/>
                </p:cNvSpPr>
                <p:nvPr/>
              </p:nvSpPr>
              <p:spPr bwMode="auto">
                <a:xfrm>
                  <a:off x="5207000" y="3344863"/>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07" name="Line 43">
                  <a:extLst>
                    <a:ext uri="{FF2B5EF4-FFF2-40B4-BE49-F238E27FC236}">
                      <a16:creationId xmlns:a16="http://schemas.microsoft.com/office/drawing/2014/main" id="{7A07542B-D0C7-4FC6-A2E5-2FDFB0D12D71}"/>
                    </a:ext>
                  </a:extLst>
                </p:cNvPr>
                <p:cNvSpPr>
                  <a:spLocks noChangeShapeType="1"/>
                </p:cNvSpPr>
                <p:nvPr/>
              </p:nvSpPr>
              <p:spPr bwMode="auto">
                <a:xfrm>
                  <a:off x="5207000" y="2943225"/>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08" name="Line 44">
                  <a:extLst>
                    <a:ext uri="{FF2B5EF4-FFF2-40B4-BE49-F238E27FC236}">
                      <a16:creationId xmlns:a16="http://schemas.microsoft.com/office/drawing/2014/main" id="{63565AEA-6338-4F0C-8050-33F5FF87FC27}"/>
                    </a:ext>
                  </a:extLst>
                </p:cNvPr>
                <p:cNvSpPr>
                  <a:spLocks noChangeShapeType="1"/>
                </p:cNvSpPr>
                <p:nvPr/>
              </p:nvSpPr>
              <p:spPr bwMode="auto">
                <a:xfrm>
                  <a:off x="5207000" y="2540000"/>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09" name="Line 45">
                  <a:extLst>
                    <a:ext uri="{FF2B5EF4-FFF2-40B4-BE49-F238E27FC236}">
                      <a16:creationId xmlns:a16="http://schemas.microsoft.com/office/drawing/2014/main" id="{958D898F-E153-4C95-B8E1-16166922821B}"/>
                    </a:ext>
                  </a:extLst>
                </p:cNvPr>
                <p:cNvSpPr>
                  <a:spLocks noChangeShapeType="1"/>
                </p:cNvSpPr>
                <p:nvPr/>
              </p:nvSpPr>
              <p:spPr bwMode="auto">
                <a:xfrm>
                  <a:off x="5207000" y="2136775"/>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10" name="Line 46">
                  <a:extLst>
                    <a:ext uri="{FF2B5EF4-FFF2-40B4-BE49-F238E27FC236}">
                      <a16:creationId xmlns:a16="http://schemas.microsoft.com/office/drawing/2014/main" id="{3D64FCBA-93B1-4C9F-B1F3-23277EAE171F}"/>
                    </a:ext>
                  </a:extLst>
                </p:cNvPr>
                <p:cNvSpPr>
                  <a:spLocks noChangeShapeType="1"/>
                </p:cNvSpPr>
                <p:nvPr/>
              </p:nvSpPr>
              <p:spPr bwMode="auto">
                <a:xfrm>
                  <a:off x="5207000" y="1735138"/>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11" name="Line 47">
                  <a:extLst>
                    <a:ext uri="{FF2B5EF4-FFF2-40B4-BE49-F238E27FC236}">
                      <a16:creationId xmlns:a16="http://schemas.microsoft.com/office/drawing/2014/main" id="{7CA1A4B8-9DB5-4758-9F54-0CCD47B9A99C}"/>
                    </a:ext>
                  </a:extLst>
                </p:cNvPr>
                <p:cNvSpPr>
                  <a:spLocks noChangeShapeType="1"/>
                </p:cNvSpPr>
                <p:nvPr/>
              </p:nvSpPr>
              <p:spPr bwMode="auto">
                <a:xfrm>
                  <a:off x="5207000" y="1331913"/>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12" name="Rectangle 59">
                  <a:extLst>
                    <a:ext uri="{FF2B5EF4-FFF2-40B4-BE49-F238E27FC236}">
                      <a16:creationId xmlns:a16="http://schemas.microsoft.com/office/drawing/2014/main" id="{D9044A66-3722-4C73-8F40-1B18C25F70EE}"/>
                    </a:ext>
                  </a:extLst>
                </p:cNvPr>
                <p:cNvSpPr>
                  <a:spLocks noChangeArrowheads="1"/>
                </p:cNvSpPr>
                <p:nvPr/>
              </p:nvSpPr>
              <p:spPr bwMode="auto">
                <a:xfrm>
                  <a:off x="4535188" y="5275263"/>
                  <a:ext cx="602557"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-25</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13" name="Rectangle 60">
                  <a:extLst>
                    <a:ext uri="{FF2B5EF4-FFF2-40B4-BE49-F238E27FC236}">
                      <a16:creationId xmlns:a16="http://schemas.microsoft.com/office/drawing/2014/main" id="{4C053C13-618F-47A1-9DFB-FA57BD7307F7}"/>
                    </a:ext>
                  </a:extLst>
                </p:cNvPr>
                <p:cNvSpPr>
                  <a:spLocks noChangeArrowheads="1"/>
                </p:cNvSpPr>
                <p:nvPr/>
              </p:nvSpPr>
              <p:spPr bwMode="auto">
                <a:xfrm>
                  <a:off x="4535188" y="4875213"/>
                  <a:ext cx="602557"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14" name="Rectangle 61">
                  <a:extLst>
                    <a:ext uri="{FF2B5EF4-FFF2-40B4-BE49-F238E27FC236}">
                      <a16:creationId xmlns:a16="http://schemas.microsoft.com/office/drawing/2014/main" id="{6F78D640-6145-4B34-B114-32ABAC1FE06E}"/>
                    </a:ext>
                  </a:extLst>
                </p:cNvPr>
                <p:cNvSpPr>
                  <a:spLocks noChangeArrowheads="1"/>
                </p:cNvSpPr>
                <p:nvPr/>
              </p:nvSpPr>
              <p:spPr bwMode="auto">
                <a:xfrm>
                  <a:off x="4535188" y="4470402"/>
                  <a:ext cx="602557"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-15</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15" name="Rectangle 62">
                  <a:extLst>
                    <a:ext uri="{FF2B5EF4-FFF2-40B4-BE49-F238E27FC236}">
                      <a16:creationId xmlns:a16="http://schemas.microsoft.com/office/drawing/2014/main" id="{7CBF772F-0BF7-438E-9BD6-541E1C42420A}"/>
                    </a:ext>
                  </a:extLst>
                </p:cNvPr>
                <p:cNvSpPr>
                  <a:spLocks noChangeArrowheads="1"/>
                </p:cNvSpPr>
                <p:nvPr/>
              </p:nvSpPr>
              <p:spPr bwMode="auto">
                <a:xfrm>
                  <a:off x="4535188" y="4070352"/>
                  <a:ext cx="602557"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16" name="Rectangle 63">
                  <a:extLst>
                    <a:ext uri="{FF2B5EF4-FFF2-40B4-BE49-F238E27FC236}">
                      <a16:creationId xmlns:a16="http://schemas.microsoft.com/office/drawing/2014/main" id="{87385FCA-9663-4444-A4AE-73F11E03E668}"/>
                    </a:ext>
                  </a:extLst>
                </p:cNvPr>
                <p:cNvSpPr>
                  <a:spLocks noChangeArrowheads="1"/>
                </p:cNvSpPr>
                <p:nvPr/>
              </p:nvSpPr>
              <p:spPr bwMode="auto">
                <a:xfrm>
                  <a:off x="4622501" y="3665537"/>
                  <a:ext cx="371946"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-5</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17" name="Rectangle 64">
                  <a:extLst>
                    <a:ext uri="{FF2B5EF4-FFF2-40B4-BE49-F238E27FC236}">
                      <a16:creationId xmlns:a16="http://schemas.microsoft.com/office/drawing/2014/main" id="{DBFCB087-D187-4DEA-A104-F2ABAB958CF2}"/>
                    </a:ext>
                  </a:extLst>
                </p:cNvPr>
                <p:cNvSpPr>
                  <a:spLocks noChangeArrowheads="1"/>
                </p:cNvSpPr>
                <p:nvPr/>
              </p:nvSpPr>
              <p:spPr bwMode="auto">
                <a:xfrm>
                  <a:off x="4676476" y="3265487"/>
                  <a:ext cx="230611"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18" name="Rectangle 65">
                  <a:extLst>
                    <a:ext uri="{FF2B5EF4-FFF2-40B4-BE49-F238E27FC236}">
                      <a16:creationId xmlns:a16="http://schemas.microsoft.com/office/drawing/2014/main" id="{2E77D840-B0F1-4BE1-BFB2-97612F3A0D28}"/>
                    </a:ext>
                  </a:extLst>
                </p:cNvPr>
                <p:cNvSpPr>
                  <a:spLocks noChangeArrowheads="1"/>
                </p:cNvSpPr>
                <p:nvPr/>
              </p:nvSpPr>
              <p:spPr bwMode="auto">
                <a:xfrm>
                  <a:off x="4676476" y="2860676"/>
                  <a:ext cx="230611"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5</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19" name="Rectangle 66">
                  <a:extLst>
                    <a:ext uri="{FF2B5EF4-FFF2-40B4-BE49-F238E27FC236}">
                      <a16:creationId xmlns:a16="http://schemas.microsoft.com/office/drawing/2014/main" id="{0B697A84-5CE7-47FB-941B-6A68826EAEDC}"/>
                    </a:ext>
                  </a:extLst>
                </p:cNvPr>
                <p:cNvSpPr>
                  <a:spLocks noChangeArrowheads="1"/>
                </p:cNvSpPr>
                <p:nvPr/>
              </p:nvSpPr>
              <p:spPr bwMode="auto">
                <a:xfrm>
                  <a:off x="4587576" y="2460626"/>
                  <a:ext cx="461213"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20" name="Rectangle 67">
                  <a:extLst>
                    <a:ext uri="{FF2B5EF4-FFF2-40B4-BE49-F238E27FC236}">
                      <a16:creationId xmlns:a16="http://schemas.microsoft.com/office/drawing/2014/main" id="{0A0EA8C4-8C2E-4554-9B73-A4B6E1322FB7}"/>
                    </a:ext>
                  </a:extLst>
                </p:cNvPr>
                <p:cNvSpPr>
                  <a:spLocks noChangeArrowheads="1"/>
                </p:cNvSpPr>
                <p:nvPr/>
              </p:nvSpPr>
              <p:spPr bwMode="auto">
                <a:xfrm>
                  <a:off x="4587576" y="2054224"/>
                  <a:ext cx="461213"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15</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21" name="Rectangle 68">
                  <a:extLst>
                    <a:ext uri="{FF2B5EF4-FFF2-40B4-BE49-F238E27FC236}">
                      <a16:creationId xmlns:a16="http://schemas.microsoft.com/office/drawing/2014/main" id="{B0C7833D-BC4A-48F3-84D4-F1CDA30E2E7F}"/>
                    </a:ext>
                  </a:extLst>
                </p:cNvPr>
                <p:cNvSpPr>
                  <a:spLocks noChangeArrowheads="1"/>
                </p:cNvSpPr>
                <p:nvPr/>
              </p:nvSpPr>
              <p:spPr bwMode="auto">
                <a:xfrm>
                  <a:off x="4587576" y="1655761"/>
                  <a:ext cx="461213"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22" name="Rectangle 69">
                  <a:extLst>
                    <a:ext uri="{FF2B5EF4-FFF2-40B4-BE49-F238E27FC236}">
                      <a16:creationId xmlns:a16="http://schemas.microsoft.com/office/drawing/2014/main" id="{D4E06544-5521-4FAA-B8B6-2B3C8F575B3B}"/>
                    </a:ext>
                  </a:extLst>
                </p:cNvPr>
                <p:cNvSpPr>
                  <a:spLocks noChangeArrowheads="1"/>
                </p:cNvSpPr>
                <p:nvPr/>
              </p:nvSpPr>
              <p:spPr bwMode="auto">
                <a:xfrm>
                  <a:off x="4587576" y="1249363"/>
                  <a:ext cx="461213"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25</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23" name="Freeform 70">
                  <a:extLst>
                    <a:ext uri="{FF2B5EF4-FFF2-40B4-BE49-F238E27FC236}">
                      <a16:creationId xmlns:a16="http://schemas.microsoft.com/office/drawing/2014/main" id="{DEF4861B-9CC4-4F29-8A4A-8B6C67C5D0B7}"/>
                    </a:ext>
                  </a:extLst>
                </p:cNvPr>
                <p:cNvSpPr>
                  <a:spLocks/>
                </p:cNvSpPr>
                <p:nvPr/>
              </p:nvSpPr>
              <p:spPr bwMode="auto">
                <a:xfrm>
                  <a:off x="5219700" y="1333500"/>
                  <a:ext cx="5080000" cy="3825875"/>
                </a:xfrm>
                <a:custGeom>
                  <a:avLst/>
                  <a:gdLst>
                    <a:gd name="T0" fmla="*/ 48 w 3200"/>
                    <a:gd name="T1" fmla="*/ 1257 h 2410"/>
                    <a:gd name="T2" fmla="*/ 104 w 3200"/>
                    <a:gd name="T3" fmla="*/ 1250 h 2410"/>
                    <a:gd name="T4" fmla="*/ 160 w 3200"/>
                    <a:gd name="T5" fmla="*/ 1237 h 2410"/>
                    <a:gd name="T6" fmla="*/ 216 w 3200"/>
                    <a:gd name="T7" fmla="*/ 1307 h 2410"/>
                    <a:gd name="T8" fmla="*/ 273 w 3200"/>
                    <a:gd name="T9" fmla="*/ 1294 h 2410"/>
                    <a:gd name="T10" fmla="*/ 329 w 3200"/>
                    <a:gd name="T11" fmla="*/ 1225 h 2410"/>
                    <a:gd name="T12" fmla="*/ 385 w 3200"/>
                    <a:gd name="T13" fmla="*/ 1217 h 2410"/>
                    <a:gd name="T14" fmla="*/ 441 w 3200"/>
                    <a:gd name="T15" fmla="*/ 1239 h 2410"/>
                    <a:gd name="T16" fmla="*/ 497 w 3200"/>
                    <a:gd name="T17" fmla="*/ 1255 h 2410"/>
                    <a:gd name="T18" fmla="*/ 553 w 3200"/>
                    <a:gd name="T19" fmla="*/ 1228 h 2410"/>
                    <a:gd name="T20" fmla="*/ 609 w 3200"/>
                    <a:gd name="T21" fmla="*/ 1252 h 2410"/>
                    <a:gd name="T22" fmla="*/ 665 w 3200"/>
                    <a:gd name="T23" fmla="*/ 1278 h 2410"/>
                    <a:gd name="T24" fmla="*/ 722 w 3200"/>
                    <a:gd name="T25" fmla="*/ 1288 h 2410"/>
                    <a:gd name="T26" fmla="*/ 778 w 3200"/>
                    <a:gd name="T27" fmla="*/ 1332 h 2410"/>
                    <a:gd name="T28" fmla="*/ 834 w 3200"/>
                    <a:gd name="T29" fmla="*/ 1241 h 2410"/>
                    <a:gd name="T30" fmla="*/ 890 w 3200"/>
                    <a:gd name="T31" fmla="*/ 1281 h 2410"/>
                    <a:gd name="T32" fmla="*/ 946 w 3200"/>
                    <a:gd name="T33" fmla="*/ 1227 h 2410"/>
                    <a:gd name="T34" fmla="*/ 1002 w 3200"/>
                    <a:gd name="T35" fmla="*/ 1236 h 2410"/>
                    <a:gd name="T36" fmla="*/ 1058 w 3200"/>
                    <a:gd name="T37" fmla="*/ 1321 h 2410"/>
                    <a:gd name="T38" fmla="*/ 1115 w 3200"/>
                    <a:gd name="T39" fmla="*/ 1250 h 2410"/>
                    <a:gd name="T40" fmla="*/ 1171 w 3200"/>
                    <a:gd name="T41" fmla="*/ 1294 h 2410"/>
                    <a:gd name="T42" fmla="*/ 1227 w 3200"/>
                    <a:gd name="T43" fmla="*/ 1312 h 2410"/>
                    <a:gd name="T44" fmla="*/ 1283 w 3200"/>
                    <a:gd name="T45" fmla="*/ 1254 h 2410"/>
                    <a:gd name="T46" fmla="*/ 1339 w 3200"/>
                    <a:gd name="T47" fmla="*/ 1274 h 2410"/>
                    <a:gd name="T48" fmla="*/ 1395 w 3200"/>
                    <a:gd name="T49" fmla="*/ 1241 h 2410"/>
                    <a:gd name="T50" fmla="*/ 1452 w 3200"/>
                    <a:gd name="T51" fmla="*/ 1282 h 2410"/>
                    <a:gd name="T52" fmla="*/ 1508 w 3200"/>
                    <a:gd name="T53" fmla="*/ 1142 h 2410"/>
                    <a:gd name="T54" fmla="*/ 1564 w 3200"/>
                    <a:gd name="T55" fmla="*/ 1203 h 2410"/>
                    <a:gd name="T56" fmla="*/ 1620 w 3200"/>
                    <a:gd name="T57" fmla="*/ 1290 h 2410"/>
                    <a:gd name="T58" fmla="*/ 1676 w 3200"/>
                    <a:gd name="T59" fmla="*/ 1299 h 2410"/>
                    <a:gd name="T60" fmla="*/ 1732 w 3200"/>
                    <a:gd name="T61" fmla="*/ 1227 h 2410"/>
                    <a:gd name="T62" fmla="*/ 1788 w 3200"/>
                    <a:gd name="T63" fmla="*/ 1284 h 2410"/>
                    <a:gd name="T64" fmla="*/ 1845 w 3200"/>
                    <a:gd name="T65" fmla="*/ 1228 h 2410"/>
                    <a:gd name="T66" fmla="*/ 1901 w 3200"/>
                    <a:gd name="T67" fmla="*/ 1236 h 2410"/>
                    <a:gd name="T68" fmla="*/ 1957 w 3200"/>
                    <a:gd name="T69" fmla="*/ 1226 h 2410"/>
                    <a:gd name="T70" fmla="*/ 2013 w 3200"/>
                    <a:gd name="T71" fmla="*/ 1143 h 2410"/>
                    <a:gd name="T72" fmla="*/ 2069 w 3200"/>
                    <a:gd name="T73" fmla="*/ 1281 h 2410"/>
                    <a:gd name="T74" fmla="*/ 2125 w 3200"/>
                    <a:gd name="T75" fmla="*/ 1234 h 2410"/>
                    <a:gd name="T76" fmla="*/ 2181 w 3200"/>
                    <a:gd name="T77" fmla="*/ 1252 h 2410"/>
                    <a:gd name="T78" fmla="*/ 2237 w 3200"/>
                    <a:gd name="T79" fmla="*/ 1198 h 2410"/>
                    <a:gd name="T80" fmla="*/ 2294 w 3200"/>
                    <a:gd name="T81" fmla="*/ 1430 h 2410"/>
                    <a:gd name="T82" fmla="*/ 2350 w 3200"/>
                    <a:gd name="T83" fmla="*/ 1360 h 2410"/>
                    <a:gd name="T84" fmla="*/ 2406 w 3200"/>
                    <a:gd name="T85" fmla="*/ 1940 h 2410"/>
                    <a:gd name="T86" fmla="*/ 2462 w 3200"/>
                    <a:gd name="T87" fmla="*/ 979 h 2410"/>
                    <a:gd name="T88" fmla="*/ 2518 w 3200"/>
                    <a:gd name="T89" fmla="*/ 1056 h 2410"/>
                    <a:gd name="T90" fmla="*/ 2574 w 3200"/>
                    <a:gd name="T91" fmla="*/ 1925 h 2410"/>
                    <a:gd name="T92" fmla="*/ 2630 w 3200"/>
                    <a:gd name="T93" fmla="*/ 944 h 2410"/>
                    <a:gd name="T94" fmla="*/ 2687 w 3200"/>
                    <a:gd name="T95" fmla="*/ 1229 h 2410"/>
                    <a:gd name="T96" fmla="*/ 2743 w 3200"/>
                    <a:gd name="T97" fmla="*/ 1429 h 2410"/>
                    <a:gd name="T98" fmla="*/ 2799 w 3200"/>
                    <a:gd name="T99" fmla="*/ 1926 h 2410"/>
                    <a:gd name="T100" fmla="*/ 2855 w 3200"/>
                    <a:gd name="T101" fmla="*/ 1703 h 2410"/>
                    <a:gd name="T102" fmla="*/ 2911 w 3200"/>
                    <a:gd name="T103" fmla="*/ 771 h 2410"/>
                    <a:gd name="T104" fmla="*/ 2967 w 3200"/>
                    <a:gd name="T105" fmla="*/ 1295 h 2410"/>
                    <a:gd name="T106" fmla="*/ 3024 w 3200"/>
                    <a:gd name="T107" fmla="*/ 2410 h 2410"/>
                    <a:gd name="T108" fmla="*/ 3080 w 3200"/>
                    <a:gd name="T109" fmla="*/ 946 h 2410"/>
                    <a:gd name="T110" fmla="*/ 3136 w 3200"/>
                    <a:gd name="T111" fmla="*/ 1218 h 2410"/>
                    <a:gd name="T112" fmla="*/ 3192 w 3200"/>
                    <a:gd name="T113" fmla="*/ 1261 h 2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0" h="2410">
                      <a:moveTo>
                        <a:pt x="0" y="1280"/>
                      </a:moveTo>
                      <a:lnTo>
                        <a:pt x="8" y="1227"/>
                      </a:lnTo>
                      <a:lnTo>
                        <a:pt x="16" y="1269"/>
                      </a:lnTo>
                      <a:lnTo>
                        <a:pt x="24" y="1306"/>
                      </a:lnTo>
                      <a:lnTo>
                        <a:pt x="32" y="1298"/>
                      </a:lnTo>
                      <a:lnTo>
                        <a:pt x="40" y="1187"/>
                      </a:lnTo>
                      <a:lnTo>
                        <a:pt x="48" y="1257"/>
                      </a:lnTo>
                      <a:lnTo>
                        <a:pt x="56" y="1342"/>
                      </a:lnTo>
                      <a:lnTo>
                        <a:pt x="64" y="1252"/>
                      </a:lnTo>
                      <a:lnTo>
                        <a:pt x="72" y="1271"/>
                      </a:lnTo>
                      <a:lnTo>
                        <a:pt x="80" y="1206"/>
                      </a:lnTo>
                      <a:lnTo>
                        <a:pt x="88" y="1280"/>
                      </a:lnTo>
                      <a:lnTo>
                        <a:pt x="96" y="1345"/>
                      </a:lnTo>
                      <a:lnTo>
                        <a:pt x="104" y="1250"/>
                      </a:lnTo>
                      <a:lnTo>
                        <a:pt x="112" y="1182"/>
                      </a:lnTo>
                      <a:lnTo>
                        <a:pt x="120" y="1297"/>
                      </a:lnTo>
                      <a:lnTo>
                        <a:pt x="128" y="1332"/>
                      </a:lnTo>
                      <a:lnTo>
                        <a:pt x="136" y="1253"/>
                      </a:lnTo>
                      <a:lnTo>
                        <a:pt x="144" y="1187"/>
                      </a:lnTo>
                      <a:lnTo>
                        <a:pt x="152" y="1340"/>
                      </a:lnTo>
                      <a:lnTo>
                        <a:pt x="160" y="1237"/>
                      </a:lnTo>
                      <a:lnTo>
                        <a:pt x="168" y="1285"/>
                      </a:lnTo>
                      <a:lnTo>
                        <a:pt x="176" y="1287"/>
                      </a:lnTo>
                      <a:lnTo>
                        <a:pt x="184" y="1190"/>
                      </a:lnTo>
                      <a:lnTo>
                        <a:pt x="192" y="1340"/>
                      </a:lnTo>
                      <a:lnTo>
                        <a:pt x="200" y="1260"/>
                      </a:lnTo>
                      <a:lnTo>
                        <a:pt x="208" y="1226"/>
                      </a:lnTo>
                      <a:lnTo>
                        <a:pt x="216" y="1307"/>
                      </a:lnTo>
                      <a:lnTo>
                        <a:pt x="224" y="1256"/>
                      </a:lnTo>
                      <a:lnTo>
                        <a:pt x="232" y="1250"/>
                      </a:lnTo>
                      <a:lnTo>
                        <a:pt x="240" y="1288"/>
                      </a:lnTo>
                      <a:lnTo>
                        <a:pt x="249" y="1267"/>
                      </a:lnTo>
                      <a:lnTo>
                        <a:pt x="256" y="1274"/>
                      </a:lnTo>
                      <a:lnTo>
                        <a:pt x="264" y="1218"/>
                      </a:lnTo>
                      <a:lnTo>
                        <a:pt x="273" y="1294"/>
                      </a:lnTo>
                      <a:lnTo>
                        <a:pt x="280" y="1342"/>
                      </a:lnTo>
                      <a:lnTo>
                        <a:pt x="288" y="1180"/>
                      </a:lnTo>
                      <a:lnTo>
                        <a:pt x="297" y="1241"/>
                      </a:lnTo>
                      <a:lnTo>
                        <a:pt x="305" y="1338"/>
                      </a:lnTo>
                      <a:lnTo>
                        <a:pt x="312" y="1266"/>
                      </a:lnTo>
                      <a:lnTo>
                        <a:pt x="321" y="1259"/>
                      </a:lnTo>
                      <a:lnTo>
                        <a:pt x="329" y="1225"/>
                      </a:lnTo>
                      <a:lnTo>
                        <a:pt x="337" y="1275"/>
                      </a:lnTo>
                      <a:lnTo>
                        <a:pt x="345" y="1295"/>
                      </a:lnTo>
                      <a:lnTo>
                        <a:pt x="353" y="1313"/>
                      </a:lnTo>
                      <a:lnTo>
                        <a:pt x="361" y="1199"/>
                      </a:lnTo>
                      <a:lnTo>
                        <a:pt x="369" y="1215"/>
                      </a:lnTo>
                      <a:lnTo>
                        <a:pt x="377" y="1383"/>
                      </a:lnTo>
                      <a:lnTo>
                        <a:pt x="385" y="1217"/>
                      </a:lnTo>
                      <a:lnTo>
                        <a:pt x="393" y="1282"/>
                      </a:lnTo>
                      <a:lnTo>
                        <a:pt x="401" y="1250"/>
                      </a:lnTo>
                      <a:lnTo>
                        <a:pt x="409" y="1238"/>
                      </a:lnTo>
                      <a:lnTo>
                        <a:pt x="417" y="1298"/>
                      </a:lnTo>
                      <a:lnTo>
                        <a:pt x="425" y="1312"/>
                      </a:lnTo>
                      <a:lnTo>
                        <a:pt x="433" y="1221"/>
                      </a:lnTo>
                      <a:lnTo>
                        <a:pt x="441" y="1239"/>
                      </a:lnTo>
                      <a:lnTo>
                        <a:pt x="449" y="1305"/>
                      </a:lnTo>
                      <a:lnTo>
                        <a:pt x="457" y="1254"/>
                      </a:lnTo>
                      <a:lnTo>
                        <a:pt x="465" y="1302"/>
                      </a:lnTo>
                      <a:lnTo>
                        <a:pt x="473" y="1242"/>
                      </a:lnTo>
                      <a:lnTo>
                        <a:pt x="481" y="1234"/>
                      </a:lnTo>
                      <a:lnTo>
                        <a:pt x="489" y="1307"/>
                      </a:lnTo>
                      <a:lnTo>
                        <a:pt x="497" y="1255"/>
                      </a:lnTo>
                      <a:lnTo>
                        <a:pt x="505" y="1292"/>
                      </a:lnTo>
                      <a:lnTo>
                        <a:pt x="513" y="1246"/>
                      </a:lnTo>
                      <a:lnTo>
                        <a:pt x="521" y="1256"/>
                      </a:lnTo>
                      <a:lnTo>
                        <a:pt x="529" y="1251"/>
                      </a:lnTo>
                      <a:lnTo>
                        <a:pt x="537" y="1328"/>
                      </a:lnTo>
                      <a:lnTo>
                        <a:pt x="545" y="1256"/>
                      </a:lnTo>
                      <a:lnTo>
                        <a:pt x="553" y="1228"/>
                      </a:lnTo>
                      <a:lnTo>
                        <a:pt x="561" y="1256"/>
                      </a:lnTo>
                      <a:lnTo>
                        <a:pt x="569" y="1318"/>
                      </a:lnTo>
                      <a:lnTo>
                        <a:pt x="577" y="1265"/>
                      </a:lnTo>
                      <a:lnTo>
                        <a:pt x="585" y="1244"/>
                      </a:lnTo>
                      <a:lnTo>
                        <a:pt x="593" y="1272"/>
                      </a:lnTo>
                      <a:lnTo>
                        <a:pt x="601" y="1255"/>
                      </a:lnTo>
                      <a:lnTo>
                        <a:pt x="609" y="1252"/>
                      </a:lnTo>
                      <a:lnTo>
                        <a:pt x="617" y="1358"/>
                      </a:lnTo>
                      <a:lnTo>
                        <a:pt x="625" y="1214"/>
                      </a:lnTo>
                      <a:lnTo>
                        <a:pt x="633" y="1191"/>
                      </a:lnTo>
                      <a:lnTo>
                        <a:pt x="641" y="1359"/>
                      </a:lnTo>
                      <a:lnTo>
                        <a:pt x="650" y="1253"/>
                      </a:lnTo>
                      <a:lnTo>
                        <a:pt x="657" y="1264"/>
                      </a:lnTo>
                      <a:lnTo>
                        <a:pt x="665" y="1278"/>
                      </a:lnTo>
                      <a:lnTo>
                        <a:pt x="674" y="1210"/>
                      </a:lnTo>
                      <a:lnTo>
                        <a:pt x="681" y="1303"/>
                      </a:lnTo>
                      <a:lnTo>
                        <a:pt x="690" y="1303"/>
                      </a:lnTo>
                      <a:lnTo>
                        <a:pt x="698" y="1258"/>
                      </a:lnTo>
                      <a:lnTo>
                        <a:pt x="706" y="1202"/>
                      </a:lnTo>
                      <a:lnTo>
                        <a:pt x="714" y="1313"/>
                      </a:lnTo>
                      <a:lnTo>
                        <a:pt x="722" y="1288"/>
                      </a:lnTo>
                      <a:lnTo>
                        <a:pt x="730" y="1238"/>
                      </a:lnTo>
                      <a:lnTo>
                        <a:pt x="738" y="1281"/>
                      </a:lnTo>
                      <a:lnTo>
                        <a:pt x="746" y="1231"/>
                      </a:lnTo>
                      <a:lnTo>
                        <a:pt x="754" y="1331"/>
                      </a:lnTo>
                      <a:lnTo>
                        <a:pt x="762" y="1226"/>
                      </a:lnTo>
                      <a:lnTo>
                        <a:pt x="770" y="1246"/>
                      </a:lnTo>
                      <a:lnTo>
                        <a:pt x="778" y="1332"/>
                      </a:lnTo>
                      <a:lnTo>
                        <a:pt x="786" y="1207"/>
                      </a:lnTo>
                      <a:lnTo>
                        <a:pt x="794" y="1323"/>
                      </a:lnTo>
                      <a:lnTo>
                        <a:pt x="802" y="1192"/>
                      </a:lnTo>
                      <a:lnTo>
                        <a:pt x="810" y="1337"/>
                      </a:lnTo>
                      <a:lnTo>
                        <a:pt x="818" y="1224"/>
                      </a:lnTo>
                      <a:lnTo>
                        <a:pt x="826" y="1309"/>
                      </a:lnTo>
                      <a:lnTo>
                        <a:pt x="834" y="1241"/>
                      </a:lnTo>
                      <a:lnTo>
                        <a:pt x="842" y="1233"/>
                      </a:lnTo>
                      <a:lnTo>
                        <a:pt x="850" y="1306"/>
                      </a:lnTo>
                      <a:lnTo>
                        <a:pt x="858" y="1306"/>
                      </a:lnTo>
                      <a:lnTo>
                        <a:pt x="866" y="1211"/>
                      </a:lnTo>
                      <a:lnTo>
                        <a:pt x="874" y="1248"/>
                      </a:lnTo>
                      <a:lnTo>
                        <a:pt x="882" y="1310"/>
                      </a:lnTo>
                      <a:lnTo>
                        <a:pt x="890" y="1281"/>
                      </a:lnTo>
                      <a:lnTo>
                        <a:pt x="898" y="1228"/>
                      </a:lnTo>
                      <a:lnTo>
                        <a:pt x="906" y="1283"/>
                      </a:lnTo>
                      <a:lnTo>
                        <a:pt x="914" y="1266"/>
                      </a:lnTo>
                      <a:lnTo>
                        <a:pt x="922" y="1242"/>
                      </a:lnTo>
                      <a:lnTo>
                        <a:pt x="930" y="1330"/>
                      </a:lnTo>
                      <a:lnTo>
                        <a:pt x="938" y="1232"/>
                      </a:lnTo>
                      <a:lnTo>
                        <a:pt x="946" y="1227"/>
                      </a:lnTo>
                      <a:lnTo>
                        <a:pt x="954" y="1316"/>
                      </a:lnTo>
                      <a:lnTo>
                        <a:pt x="962" y="1271"/>
                      </a:lnTo>
                      <a:lnTo>
                        <a:pt x="970" y="1261"/>
                      </a:lnTo>
                      <a:lnTo>
                        <a:pt x="978" y="1236"/>
                      </a:lnTo>
                      <a:lnTo>
                        <a:pt x="986" y="1275"/>
                      </a:lnTo>
                      <a:lnTo>
                        <a:pt x="994" y="1315"/>
                      </a:lnTo>
                      <a:lnTo>
                        <a:pt x="1002" y="1236"/>
                      </a:lnTo>
                      <a:lnTo>
                        <a:pt x="1010" y="1240"/>
                      </a:lnTo>
                      <a:lnTo>
                        <a:pt x="1018" y="1296"/>
                      </a:lnTo>
                      <a:lnTo>
                        <a:pt x="1026" y="1258"/>
                      </a:lnTo>
                      <a:lnTo>
                        <a:pt x="1034" y="1292"/>
                      </a:lnTo>
                      <a:lnTo>
                        <a:pt x="1042" y="1266"/>
                      </a:lnTo>
                      <a:lnTo>
                        <a:pt x="1051" y="1200"/>
                      </a:lnTo>
                      <a:lnTo>
                        <a:pt x="1058" y="1321"/>
                      </a:lnTo>
                      <a:lnTo>
                        <a:pt x="1067" y="1275"/>
                      </a:lnTo>
                      <a:lnTo>
                        <a:pt x="1075" y="1287"/>
                      </a:lnTo>
                      <a:lnTo>
                        <a:pt x="1082" y="1226"/>
                      </a:lnTo>
                      <a:lnTo>
                        <a:pt x="1091" y="1227"/>
                      </a:lnTo>
                      <a:lnTo>
                        <a:pt x="1099" y="1330"/>
                      </a:lnTo>
                      <a:lnTo>
                        <a:pt x="1107" y="1283"/>
                      </a:lnTo>
                      <a:lnTo>
                        <a:pt x="1115" y="1250"/>
                      </a:lnTo>
                      <a:lnTo>
                        <a:pt x="1123" y="1243"/>
                      </a:lnTo>
                      <a:lnTo>
                        <a:pt x="1131" y="1247"/>
                      </a:lnTo>
                      <a:lnTo>
                        <a:pt x="1139" y="1312"/>
                      </a:lnTo>
                      <a:lnTo>
                        <a:pt x="1147" y="1270"/>
                      </a:lnTo>
                      <a:lnTo>
                        <a:pt x="1155" y="1291"/>
                      </a:lnTo>
                      <a:lnTo>
                        <a:pt x="1163" y="1185"/>
                      </a:lnTo>
                      <a:lnTo>
                        <a:pt x="1171" y="1294"/>
                      </a:lnTo>
                      <a:lnTo>
                        <a:pt x="1179" y="1310"/>
                      </a:lnTo>
                      <a:lnTo>
                        <a:pt x="1187" y="1259"/>
                      </a:lnTo>
                      <a:lnTo>
                        <a:pt x="1195" y="1248"/>
                      </a:lnTo>
                      <a:lnTo>
                        <a:pt x="1203" y="1236"/>
                      </a:lnTo>
                      <a:lnTo>
                        <a:pt x="1211" y="1344"/>
                      </a:lnTo>
                      <a:lnTo>
                        <a:pt x="1219" y="1195"/>
                      </a:lnTo>
                      <a:lnTo>
                        <a:pt x="1227" y="1312"/>
                      </a:lnTo>
                      <a:lnTo>
                        <a:pt x="1235" y="1235"/>
                      </a:lnTo>
                      <a:lnTo>
                        <a:pt x="1243" y="1311"/>
                      </a:lnTo>
                      <a:lnTo>
                        <a:pt x="1251" y="1245"/>
                      </a:lnTo>
                      <a:lnTo>
                        <a:pt x="1259" y="1228"/>
                      </a:lnTo>
                      <a:lnTo>
                        <a:pt x="1267" y="1290"/>
                      </a:lnTo>
                      <a:lnTo>
                        <a:pt x="1275" y="1321"/>
                      </a:lnTo>
                      <a:lnTo>
                        <a:pt x="1283" y="1254"/>
                      </a:lnTo>
                      <a:lnTo>
                        <a:pt x="1291" y="1175"/>
                      </a:lnTo>
                      <a:lnTo>
                        <a:pt x="1299" y="1319"/>
                      </a:lnTo>
                      <a:lnTo>
                        <a:pt x="1307" y="1319"/>
                      </a:lnTo>
                      <a:lnTo>
                        <a:pt x="1315" y="1235"/>
                      </a:lnTo>
                      <a:lnTo>
                        <a:pt x="1323" y="1263"/>
                      </a:lnTo>
                      <a:lnTo>
                        <a:pt x="1331" y="1231"/>
                      </a:lnTo>
                      <a:lnTo>
                        <a:pt x="1339" y="1274"/>
                      </a:lnTo>
                      <a:lnTo>
                        <a:pt x="1347" y="1339"/>
                      </a:lnTo>
                      <a:lnTo>
                        <a:pt x="1355" y="1268"/>
                      </a:lnTo>
                      <a:lnTo>
                        <a:pt x="1363" y="1141"/>
                      </a:lnTo>
                      <a:lnTo>
                        <a:pt x="1371" y="1331"/>
                      </a:lnTo>
                      <a:lnTo>
                        <a:pt x="1379" y="1337"/>
                      </a:lnTo>
                      <a:lnTo>
                        <a:pt x="1387" y="1225"/>
                      </a:lnTo>
                      <a:lnTo>
                        <a:pt x="1395" y="1241"/>
                      </a:lnTo>
                      <a:lnTo>
                        <a:pt x="1403" y="1248"/>
                      </a:lnTo>
                      <a:lnTo>
                        <a:pt x="1411" y="1304"/>
                      </a:lnTo>
                      <a:lnTo>
                        <a:pt x="1419" y="1324"/>
                      </a:lnTo>
                      <a:lnTo>
                        <a:pt x="1427" y="1189"/>
                      </a:lnTo>
                      <a:lnTo>
                        <a:pt x="1435" y="1249"/>
                      </a:lnTo>
                      <a:lnTo>
                        <a:pt x="1444" y="1317"/>
                      </a:lnTo>
                      <a:lnTo>
                        <a:pt x="1452" y="1282"/>
                      </a:lnTo>
                      <a:lnTo>
                        <a:pt x="1459" y="1230"/>
                      </a:lnTo>
                      <a:lnTo>
                        <a:pt x="1468" y="1282"/>
                      </a:lnTo>
                      <a:lnTo>
                        <a:pt x="1476" y="1238"/>
                      </a:lnTo>
                      <a:lnTo>
                        <a:pt x="1483" y="1300"/>
                      </a:lnTo>
                      <a:lnTo>
                        <a:pt x="1492" y="1268"/>
                      </a:lnTo>
                      <a:lnTo>
                        <a:pt x="1500" y="1302"/>
                      </a:lnTo>
                      <a:lnTo>
                        <a:pt x="1508" y="1142"/>
                      </a:lnTo>
                      <a:lnTo>
                        <a:pt x="1516" y="1364"/>
                      </a:lnTo>
                      <a:lnTo>
                        <a:pt x="1524" y="1309"/>
                      </a:lnTo>
                      <a:lnTo>
                        <a:pt x="1532" y="1175"/>
                      </a:lnTo>
                      <a:lnTo>
                        <a:pt x="1540" y="1282"/>
                      </a:lnTo>
                      <a:lnTo>
                        <a:pt x="1548" y="1303"/>
                      </a:lnTo>
                      <a:lnTo>
                        <a:pt x="1556" y="1279"/>
                      </a:lnTo>
                      <a:lnTo>
                        <a:pt x="1564" y="1203"/>
                      </a:lnTo>
                      <a:lnTo>
                        <a:pt x="1572" y="1302"/>
                      </a:lnTo>
                      <a:lnTo>
                        <a:pt x="1580" y="1291"/>
                      </a:lnTo>
                      <a:lnTo>
                        <a:pt x="1588" y="1250"/>
                      </a:lnTo>
                      <a:lnTo>
                        <a:pt x="1596" y="1247"/>
                      </a:lnTo>
                      <a:lnTo>
                        <a:pt x="1604" y="1270"/>
                      </a:lnTo>
                      <a:lnTo>
                        <a:pt x="1612" y="1287"/>
                      </a:lnTo>
                      <a:lnTo>
                        <a:pt x="1620" y="1290"/>
                      </a:lnTo>
                      <a:lnTo>
                        <a:pt x="1628" y="1227"/>
                      </a:lnTo>
                      <a:lnTo>
                        <a:pt x="1636" y="1229"/>
                      </a:lnTo>
                      <a:lnTo>
                        <a:pt x="1644" y="1353"/>
                      </a:lnTo>
                      <a:lnTo>
                        <a:pt x="1652" y="1250"/>
                      </a:lnTo>
                      <a:lnTo>
                        <a:pt x="1660" y="1213"/>
                      </a:lnTo>
                      <a:lnTo>
                        <a:pt x="1668" y="1296"/>
                      </a:lnTo>
                      <a:lnTo>
                        <a:pt x="1676" y="1299"/>
                      </a:lnTo>
                      <a:lnTo>
                        <a:pt x="1684" y="1237"/>
                      </a:lnTo>
                      <a:lnTo>
                        <a:pt x="1692" y="1246"/>
                      </a:lnTo>
                      <a:lnTo>
                        <a:pt x="1700" y="1309"/>
                      </a:lnTo>
                      <a:lnTo>
                        <a:pt x="1708" y="1244"/>
                      </a:lnTo>
                      <a:lnTo>
                        <a:pt x="1716" y="1278"/>
                      </a:lnTo>
                      <a:lnTo>
                        <a:pt x="1724" y="1277"/>
                      </a:lnTo>
                      <a:lnTo>
                        <a:pt x="1732" y="1227"/>
                      </a:lnTo>
                      <a:lnTo>
                        <a:pt x="1740" y="1292"/>
                      </a:lnTo>
                      <a:lnTo>
                        <a:pt x="1748" y="1269"/>
                      </a:lnTo>
                      <a:lnTo>
                        <a:pt x="1756" y="1279"/>
                      </a:lnTo>
                      <a:lnTo>
                        <a:pt x="1764" y="1293"/>
                      </a:lnTo>
                      <a:lnTo>
                        <a:pt x="1772" y="1150"/>
                      </a:lnTo>
                      <a:lnTo>
                        <a:pt x="1780" y="1363"/>
                      </a:lnTo>
                      <a:lnTo>
                        <a:pt x="1788" y="1284"/>
                      </a:lnTo>
                      <a:lnTo>
                        <a:pt x="1796" y="1243"/>
                      </a:lnTo>
                      <a:lnTo>
                        <a:pt x="1804" y="1228"/>
                      </a:lnTo>
                      <a:lnTo>
                        <a:pt x="1812" y="1300"/>
                      </a:lnTo>
                      <a:lnTo>
                        <a:pt x="1821" y="1260"/>
                      </a:lnTo>
                      <a:lnTo>
                        <a:pt x="1828" y="1288"/>
                      </a:lnTo>
                      <a:lnTo>
                        <a:pt x="1836" y="1266"/>
                      </a:lnTo>
                      <a:lnTo>
                        <a:pt x="1845" y="1228"/>
                      </a:lnTo>
                      <a:lnTo>
                        <a:pt x="1853" y="1276"/>
                      </a:lnTo>
                      <a:lnTo>
                        <a:pt x="1860" y="1311"/>
                      </a:lnTo>
                      <a:lnTo>
                        <a:pt x="1869" y="1254"/>
                      </a:lnTo>
                      <a:lnTo>
                        <a:pt x="1877" y="1210"/>
                      </a:lnTo>
                      <a:lnTo>
                        <a:pt x="1884" y="1330"/>
                      </a:lnTo>
                      <a:lnTo>
                        <a:pt x="1893" y="1258"/>
                      </a:lnTo>
                      <a:lnTo>
                        <a:pt x="1901" y="1236"/>
                      </a:lnTo>
                      <a:lnTo>
                        <a:pt x="1909" y="1301"/>
                      </a:lnTo>
                      <a:lnTo>
                        <a:pt x="1917" y="1234"/>
                      </a:lnTo>
                      <a:lnTo>
                        <a:pt x="1925" y="1309"/>
                      </a:lnTo>
                      <a:lnTo>
                        <a:pt x="1933" y="1239"/>
                      </a:lnTo>
                      <a:lnTo>
                        <a:pt x="1941" y="1254"/>
                      </a:lnTo>
                      <a:lnTo>
                        <a:pt x="1949" y="1311"/>
                      </a:lnTo>
                      <a:lnTo>
                        <a:pt x="1957" y="1226"/>
                      </a:lnTo>
                      <a:lnTo>
                        <a:pt x="1965" y="1286"/>
                      </a:lnTo>
                      <a:lnTo>
                        <a:pt x="1973" y="1277"/>
                      </a:lnTo>
                      <a:lnTo>
                        <a:pt x="1981" y="1255"/>
                      </a:lnTo>
                      <a:lnTo>
                        <a:pt x="1989" y="1233"/>
                      </a:lnTo>
                      <a:lnTo>
                        <a:pt x="1997" y="1325"/>
                      </a:lnTo>
                      <a:lnTo>
                        <a:pt x="2005" y="1291"/>
                      </a:lnTo>
                      <a:lnTo>
                        <a:pt x="2013" y="1143"/>
                      </a:lnTo>
                      <a:lnTo>
                        <a:pt x="2021" y="1372"/>
                      </a:lnTo>
                      <a:lnTo>
                        <a:pt x="2029" y="1265"/>
                      </a:lnTo>
                      <a:lnTo>
                        <a:pt x="2037" y="1224"/>
                      </a:lnTo>
                      <a:lnTo>
                        <a:pt x="2045" y="1265"/>
                      </a:lnTo>
                      <a:lnTo>
                        <a:pt x="2053" y="1340"/>
                      </a:lnTo>
                      <a:lnTo>
                        <a:pt x="2061" y="1174"/>
                      </a:lnTo>
                      <a:lnTo>
                        <a:pt x="2069" y="1281"/>
                      </a:lnTo>
                      <a:lnTo>
                        <a:pt x="2077" y="1347"/>
                      </a:lnTo>
                      <a:lnTo>
                        <a:pt x="2085" y="1227"/>
                      </a:lnTo>
                      <a:lnTo>
                        <a:pt x="2093" y="1215"/>
                      </a:lnTo>
                      <a:lnTo>
                        <a:pt x="2101" y="1276"/>
                      </a:lnTo>
                      <a:lnTo>
                        <a:pt x="2109" y="1353"/>
                      </a:lnTo>
                      <a:lnTo>
                        <a:pt x="2117" y="1221"/>
                      </a:lnTo>
                      <a:lnTo>
                        <a:pt x="2125" y="1234"/>
                      </a:lnTo>
                      <a:lnTo>
                        <a:pt x="2133" y="1269"/>
                      </a:lnTo>
                      <a:lnTo>
                        <a:pt x="2141" y="1318"/>
                      </a:lnTo>
                      <a:lnTo>
                        <a:pt x="2149" y="1245"/>
                      </a:lnTo>
                      <a:lnTo>
                        <a:pt x="2157" y="1263"/>
                      </a:lnTo>
                      <a:lnTo>
                        <a:pt x="2165" y="1246"/>
                      </a:lnTo>
                      <a:lnTo>
                        <a:pt x="2173" y="1303"/>
                      </a:lnTo>
                      <a:lnTo>
                        <a:pt x="2181" y="1252"/>
                      </a:lnTo>
                      <a:lnTo>
                        <a:pt x="2189" y="1244"/>
                      </a:lnTo>
                      <a:lnTo>
                        <a:pt x="2197" y="1344"/>
                      </a:lnTo>
                      <a:lnTo>
                        <a:pt x="2205" y="1165"/>
                      </a:lnTo>
                      <a:lnTo>
                        <a:pt x="2213" y="1323"/>
                      </a:lnTo>
                      <a:lnTo>
                        <a:pt x="2222" y="1264"/>
                      </a:lnTo>
                      <a:lnTo>
                        <a:pt x="2229" y="1289"/>
                      </a:lnTo>
                      <a:lnTo>
                        <a:pt x="2237" y="1198"/>
                      </a:lnTo>
                      <a:lnTo>
                        <a:pt x="2246" y="1341"/>
                      </a:lnTo>
                      <a:lnTo>
                        <a:pt x="2254" y="1252"/>
                      </a:lnTo>
                      <a:lnTo>
                        <a:pt x="2261" y="1185"/>
                      </a:lnTo>
                      <a:lnTo>
                        <a:pt x="2270" y="1370"/>
                      </a:lnTo>
                      <a:lnTo>
                        <a:pt x="2278" y="1317"/>
                      </a:lnTo>
                      <a:lnTo>
                        <a:pt x="2286" y="1057"/>
                      </a:lnTo>
                      <a:lnTo>
                        <a:pt x="2294" y="1430"/>
                      </a:lnTo>
                      <a:lnTo>
                        <a:pt x="2302" y="1229"/>
                      </a:lnTo>
                      <a:lnTo>
                        <a:pt x="2310" y="1273"/>
                      </a:lnTo>
                      <a:lnTo>
                        <a:pt x="2318" y="1332"/>
                      </a:lnTo>
                      <a:lnTo>
                        <a:pt x="2326" y="1101"/>
                      </a:lnTo>
                      <a:lnTo>
                        <a:pt x="2334" y="1331"/>
                      </a:lnTo>
                      <a:lnTo>
                        <a:pt x="2342" y="1329"/>
                      </a:lnTo>
                      <a:lnTo>
                        <a:pt x="2350" y="1360"/>
                      </a:lnTo>
                      <a:lnTo>
                        <a:pt x="2358" y="1178"/>
                      </a:lnTo>
                      <a:lnTo>
                        <a:pt x="2366" y="895"/>
                      </a:lnTo>
                      <a:lnTo>
                        <a:pt x="2374" y="1747"/>
                      </a:lnTo>
                      <a:lnTo>
                        <a:pt x="2382" y="1278"/>
                      </a:lnTo>
                      <a:lnTo>
                        <a:pt x="2390" y="1450"/>
                      </a:lnTo>
                      <a:lnTo>
                        <a:pt x="2398" y="191"/>
                      </a:lnTo>
                      <a:lnTo>
                        <a:pt x="2406" y="1940"/>
                      </a:lnTo>
                      <a:lnTo>
                        <a:pt x="2414" y="2210"/>
                      </a:lnTo>
                      <a:lnTo>
                        <a:pt x="2422" y="111"/>
                      </a:lnTo>
                      <a:lnTo>
                        <a:pt x="2430" y="1238"/>
                      </a:lnTo>
                      <a:lnTo>
                        <a:pt x="2438" y="1256"/>
                      </a:lnTo>
                      <a:lnTo>
                        <a:pt x="2446" y="2323"/>
                      </a:lnTo>
                      <a:lnTo>
                        <a:pt x="2454" y="516"/>
                      </a:lnTo>
                      <a:lnTo>
                        <a:pt x="2462" y="979"/>
                      </a:lnTo>
                      <a:lnTo>
                        <a:pt x="2470" y="1419"/>
                      </a:lnTo>
                      <a:lnTo>
                        <a:pt x="2478" y="1494"/>
                      </a:lnTo>
                      <a:lnTo>
                        <a:pt x="2486" y="1707"/>
                      </a:lnTo>
                      <a:lnTo>
                        <a:pt x="2494" y="431"/>
                      </a:lnTo>
                      <a:lnTo>
                        <a:pt x="2502" y="1258"/>
                      </a:lnTo>
                      <a:lnTo>
                        <a:pt x="2510" y="1928"/>
                      </a:lnTo>
                      <a:lnTo>
                        <a:pt x="2518" y="1056"/>
                      </a:lnTo>
                      <a:lnTo>
                        <a:pt x="2526" y="1092"/>
                      </a:lnTo>
                      <a:lnTo>
                        <a:pt x="2534" y="937"/>
                      </a:lnTo>
                      <a:lnTo>
                        <a:pt x="2542" y="2056"/>
                      </a:lnTo>
                      <a:lnTo>
                        <a:pt x="2550" y="1085"/>
                      </a:lnTo>
                      <a:lnTo>
                        <a:pt x="2558" y="569"/>
                      </a:lnTo>
                      <a:lnTo>
                        <a:pt x="2566" y="1612"/>
                      </a:lnTo>
                      <a:lnTo>
                        <a:pt x="2574" y="1925"/>
                      </a:lnTo>
                      <a:lnTo>
                        <a:pt x="2582" y="755"/>
                      </a:lnTo>
                      <a:lnTo>
                        <a:pt x="2590" y="1148"/>
                      </a:lnTo>
                      <a:lnTo>
                        <a:pt x="2598" y="891"/>
                      </a:lnTo>
                      <a:lnTo>
                        <a:pt x="2606" y="1818"/>
                      </a:lnTo>
                      <a:lnTo>
                        <a:pt x="2614" y="2120"/>
                      </a:lnTo>
                      <a:lnTo>
                        <a:pt x="2623" y="0"/>
                      </a:lnTo>
                      <a:lnTo>
                        <a:pt x="2630" y="944"/>
                      </a:lnTo>
                      <a:lnTo>
                        <a:pt x="2639" y="2019"/>
                      </a:lnTo>
                      <a:lnTo>
                        <a:pt x="2647" y="1889"/>
                      </a:lnTo>
                      <a:lnTo>
                        <a:pt x="2655" y="520"/>
                      </a:lnTo>
                      <a:lnTo>
                        <a:pt x="2663" y="716"/>
                      </a:lnTo>
                      <a:lnTo>
                        <a:pt x="2671" y="2109"/>
                      </a:lnTo>
                      <a:lnTo>
                        <a:pt x="2679" y="1092"/>
                      </a:lnTo>
                      <a:lnTo>
                        <a:pt x="2687" y="1229"/>
                      </a:lnTo>
                      <a:lnTo>
                        <a:pt x="2695" y="1185"/>
                      </a:lnTo>
                      <a:lnTo>
                        <a:pt x="2703" y="1314"/>
                      </a:lnTo>
                      <a:lnTo>
                        <a:pt x="2711" y="1330"/>
                      </a:lnTo>
                      <a:lnTo>
                        <a:pt x="2719" y="1205"/>
                      </a:lnTo>
                      <a:lnTo>
                        <a:pt x="2727" y="997"/>
                      </a:lnTo>
                      <a:lnTo>
                        <a:pt x="2735" y="1760"/>
                      </a:lnTo>
                      <a:lnTo>
                        <a:pt x="2743" y="1429"/>
                      </a:lnTo>
                      <a:lnTo>
                        <a:pt x="2751" y="443"/>
                      </a:lnTo>
                      <a:lnTo>
                        <a:pt x="2759" y="1362"/>
                      </a:lnTo>
                      <a:lnTo>
                        <a:pt x="2767" y="2250"/>
                      </a:lnTo>
                      <a:lnTo>
                        <a:pt x="2775" y="743"/>
                      </a:lnTo>
                      <a:lnTo>
                        <a:pt x="2783" y="593"/>
                      </a:lnTo>
                      <a:lnTo>
                        <a:pt x="2791" y="1801"/>
                      </a:lnTo>
                      <a:lnTo>
                        <a:pt x="2799" y="1926"/>
                      </a:lnTo>
                      <a:lnTo>
                        <a:pt x="2807" y="362"/>
                      </a:lnTo>
                      <a:lnTo>
                        <a:pt x="2815" y="1235"/>
                      </a:lnTo>
                      <a:lnTo>
                        <a:pt x="2823" y="1733"/>
                      </a:lnTo>
                      <a:lnTo>
                        <a:pt x="2831" y="1286"/>
                      </a:lnTo>
                      <a:lnTo>
                        <a:pt x="2839" y="1289"/>
                      </a:lnTo>
                      <a:lnTo>
                        <a:pt x="2847" y="559"/>
                      </a:lnTo>
                      <a:lnTo>
                        <a:pt x="2855" y="1703"/>
                      </a:lnTo>
                      <a:lnTo>
                        <a:pt x="2863" y="1803"/>
                      </a:lnTo>
                      <a:lnTo>
                        <a:pt x="2871" y="1054"/>
                      </a:lnTo>
                      <a:lnTo>
                        <a:pt x="2879" y="375"/>
                      </a:lnTo>
                      <a:lnTo>
                        <a:pt x="2887" y="1717"/>
                      </a:lnTo>
                      <a:lnTo>
                        <a:pt x="2895" y="2178"/>
                      </a:lnTo>
                      <a:lnTo>
                        <a:pt x="2903" y="572"/>
                      </a:lnTo>
                      <a:lnTo>
                        <a:pt x="2911" y="771"/>
                      </a:lnTo>
                      <a:lnTo>
                        <a:pt x="2919" y="1602"/>
                      </a:lnTo>
                      <a:lnTo>
                        <a:pt x="2927" y="1925"/>
                      </a:lnTo>
                      <a:lnTo>
                        <a:pt x="2935" y="794"/>
                      </a:lnTo>
                      <a:lnTo>
                        <a:pt x="2943" y="760"/>
                      </a:lnTo>
                      <a:lnTo>
                        <a:pt x="2951" y="1847"/>
                      </a:lnTo>
                      <a:lnTo>
                        <a:pt x="2959" y="1321"/>
                      </a:lnTo>
                      <a:lnTo>
                        <a:pt x="2967" y="1295"/>
                      </a:lnTo>
                      <a:lnTo>
                        <a:pt x="2975" y="749"/>
                      </a:lnTo>
                      <a:lnTo>
                        <a:pt x="2983" y="1476"/>
                      </a:lnTo>
                      <a:lnTo>
                        <a:pt x="2991" y="1409"/>
                      </a:lnTo>
                      <a:lnTo>
                        <a:pt x="2999" y="1714"/>
                      </a:lnTo>
                      <a:lnTo>
                        <a:pt x="3007" y="755"/>
                      </a:lnTo>
                      <a:lnTo>
                        <a:pt x="3016" y="569"/>
                      </a:lnTo>
                      <a:lnTo>
                        <a:pt x="3024" y="2410"/>
                      </a:lnTo>
                      <a:lnTo>
                        <a:pt x="3031" y="961"/>
                      </a:lnTo>
                      <a:lnTo>
                        <a:pt x="3040" y="1485"/>
                      </a:lnTo>
                      <a:lnTo>
                        <a:pt x="3048" y="545"/>
                      </a:lnTo>
                      <a:lnTo>
                        <a:pt x="3056" y="1262"/>
                      </a:lnTo>
                      <a:lnTo>
                        <a:pt x="3064" y="2266"/>
                      </a:lnTo>
                      <a:lnTo>
                        <a:pt x="3072" y="776"/>
                      </a:lnTo>
                      <a:lnTo>
                        <a:pt x="3080" y="946"/>
                      </a:lnTo>
                      <a:lnTo>
                        <a:pt x="3088" y="1277"/>
                      </a:lnTo>
                      <a:lnTo>
                        <a:pt x="3096" y="1682"/>
                      </a:lnTo>
                      <a:lnTo>
                        <a:pt x="3104" y="1108"/>
                      </a:lnTo>
                      <a:lnTo>
                        <a:pt x="3112" y="1331"/>
                      </a:lnTo>
                      <a:lnTo>
                        <a:pt x="3120" y="848"/>
                      </a:lnTo>
                      <a:lnTo>
                        <a:pt x="3128" y="1754"/>
                      </a:lnTo>
                      <a:lnTo>
                        <a:pt x="3136" y="1218"/>
                      </a:lnTo>
                      <a:lnTo>
                        <a:pt x="3144" y="981"/>
                      </a:lnTo>
                      <a:lnTo>
                        <a:pt x="3152" y="1421"/>
                      </a:lnTo>
                      <a:lnTo>
                        <a:pt x="3160" y="1234"/>
                      </a:lnTo>
                      <a:lnTo>
                        <a:pt x="3168" y="1551"/>
                      </a:lnTo>
                      <a:lnTo>
                        <a:pt x="3176" y="956"/>
                      </a:lnTo>
                      <a:lnTo>
                        <a:pt x="3184" y="1214"/>
                      </a:lnTo>
                      <a:lnTo>
                        <a:pt x="3192" y="1261"/>
                      </a:lnTo>
                      <a:lnTo>
                        <a:pt x="3200" y="1636"/>
                      </a:lnTo>
                    </a:path>
                  </a:pathLst>
                </a:custGeom>
                <a:noFill/>
                <a:ln w="7938"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a:p>
              </p:txBody>
            </p:sp>
          </p:grpSp>
          <p:grpSp>
            <p:nvGrpSpPr>
              <p:cNvPr id="278" name="Group 277"/>
              <p:cNvGrpSpPr>
                <a:grpSpLocks noChangeAspect="1"/>
              </p:cNvGrpSpPr>
              <p:nvPr/>
            </p:nvGrpSpPr>
            <p:grpSpPr>
              <a:xfrm>
                <a:off x="9216703" y="779014"/>
                <a:ext cx="1242184" cy="975256"/>
                <a:chOff x="4535188" y="1249363"/>
                <a:chExt cx="5764512" cy="4525797"/>
              </a:xfrm>
            </p:grpSpPr>
            <p:sp>
              <p:nvSpPr>
                <p:cNvPr id="279" name="Line 8">
                  <a:extLst>
                    <a:ext uri="{FF2B5EF4-FFF2-40B4-BE49-F238E27FC236}">
                      <a16:creationId xmlns:a16="http://schemas.microsoft.com/office/drawing/2014/main" id="{37C3263F-3F54-4BE7-810F-C371B53BFD42}"/>
                    </a:ext>
                  </a:extLst>
                </p:cNvPr>
                <p:cNvSpPr>
                  <a:spLocks noChangeShapeType="1"/>
                </p:cNvSpPr>
                <p:nvPr/>
              </p:nvSpPr>
              <p:spPr bwMode="auto">
                <a:xfrm flipV="1">
                  <a:off x="5207000" y="5307013"/>
                  <a:ext cx="0" cy="508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80" name="Line 17">
                  <a:extLst>
                    <a:ext uri="{FF2B5EF4-FFF2-40B4-BE49-F238E27FC236}">
                      <a16:creationId xmlns:a16="http://schemas.microsoft.com/office/drawing/2014/main" id="{9DF7D289-9840-434F-9446-3369D4DBD62E}"/>
                    </a:ext>
                  </a:extLst>
                </p:cNvPr>
                <p:cNvSpPr>
                  <a:spLocks noChangeShapeType="1"/>
                </p:cNvSpPr>
                <p:nvPr/>
              </p:nvSpPr>
              <p:spPr bwMode="auto">
                <a:xfrm>
                  <a:off x="5207000" y="1331913"/>
                  <a:ext cx="0" cy="508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81" name="Line 35">
                  <a:extLst>
                    <a:ext uri="{FF2B5EF4-FFF2-40B4-BE49-F238E27FC236}">
                      <a16:creationId xmlns:a16="http://schemas.microsoft.com/office/drawing/2014/main" id="{4167D971-EDD7-4B78-B977-79B78DB4E47A}"/>
                    </a:ext>
                  </a:extLst>
                </p:cNvPr>
                <p:cNvSpPr>
                  <a:spLocks noChangeShapeType="1"/>
                </p:cNvSpPr>
                <p:nvPr/>
              </p:nvSpPr>
              <p:spPr bwMode="auto">
                <a:xfrm flipV="1">
                  <a:off x="5207000" y="1331913"/>
                  <a:ext cx="0" cy="40259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82" name="Line 37">
                  <a:extLst>
                    <a:ext uri="{FF2B5EF4-FFF2-40B4-BE49-F238E27FC236}">
                      <a16:creationId xmlns:a16="http://schemas.microsoft.com/office/drawing/2014/main" id="{7AB04679-2284-498D-88B8-BDBAB5FCC295}"/>
                    </a:ext>
                  </a:extLst>
                </p:cNvPr>
                <p:cNvSpPr>
                  <a:spLocks noChangeShapeType="1"/>
                </p:cNvSpPr>
                <p:nvPr/>
              </p:nvSpPr>
              <p:spPr bwMode="auto">
                <a:xfrm>
                  <a:off x="5207000" y="5357813"/>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83" name="Line 38">
                  <a:extLst>
                    <a:ext uri="{FF2B5EF4-FFF2-40B4-BE49-F238E27FC236}">
                      <a16:creationId xmlns:a16="http://schemas.microsoft.com/office/drawing/2014/main" id="{EF546C13-DD32-4343-B6B5-897B11430E68}"/>
                    </a:ext>
                  </a:extLst>
                </p:cNvPr>
                <p:cNvSpPr>
                  <a:spLocks noChangeShapeType="1"/>
                </p:cNvSpPr>
                <p:nvPr/>
              </p:nvSpPr>
              <p:spPr bwMode="auto">
                <a:xfrm>
                  <a:off x="5207000" y="4687888"/>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84" name="Line 39">
                  <a:extLst>
                    <a:ext uri="{FF2B5EF4-FFF2-40B4-BE49-F238E27FC236}">
                      <a16:creationId xmlns:a16="http://schemas.microsoft.com/office/drawing/2014/main" id="{222E50FF-EE86-4240-AED2-27CC42059270}"/>
                    </a:ext>
                  </a:extLst>
                </p:cNvPr>
                <p:cNvSpPr>
                  <a:spLocks noChangeShapeType="1"/>
                </p:cNvSpPr>
                <p:nvPr/>
              </p:nvSpPr>
              <p:spPr bwMode="auto">
                <a:xfrm>
                  <a:off x="5207000" y="4016375"/>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85" name="Line 40">
                  <a:extLst>
                    <a:ext uri="{FF2B5EF4-FFF2-40B4-BE49-F238E27FC236}">
                      <a16:creationId xmlns:a16="http://schemas.microsoft.com/office/drawing/2014/main" id="{2739CD00-BCAE-4332-9CB7-5BBCCFEAB650}"/>
                    </a:ext>
                  </a:extLst>
                </p:cNvPr>
                <p:cNvSpPr>
                  <a:spLocks noChangeShapeType="1"/>
                </p:cNvSpPr>
                <p:nvPr/>
              </p:nvSpPr>
              <p:spPr bwMode="auto">
                <a:xfrm>
                  <a:off x="5207000" y="3344863"/>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86" name="Line 41">
                  <a:extLst>
                    <a:ext uri="{FF2B5EF4-FFF2-40B4-BE49-F238E27FC236}">
                      <a16:creationId xmlns:a16="http://schemas.microsoft.com/office/drawing/2014/main" id="{4FE65FAB-F6A2-4928-8F9C-D4153B56F0F8}"/>
                    </a:ext>
                  </a:extLst>
                </p:cNvPr>
                <p:cNvSpPr>
                  <a:spLocks noChangeShapeType="1"/>
                </p:cNvSpPr>
                <p:nvPr/>
              </p:nvSpPr>
              <p:spPr bwMode="auto">
                <a:xfrm>
                  <a:off x="5207000" y="2674938"/>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87" name="Line 42">
                  <a:extLst>
                    <a:ext uri="{FF2B5EF4-FFF2-40B4-BE49-F238E27FC236}">
                      <a16:creationId xmlns:a16="http://schemas.microsoft.com/office/drawing/2014/main" id="{91721672-1609-49B4-AC11-042014A60C02}"/>
                    </a:ext>
                  </a:extLst>
                </p:cNvPr>
                <p:cNvSpPr>
                  <a:spLocks noChangeShapeType="1"/>
                </p:cNvSpPr>
                <p:nvPr/>
              </p:nvSpPr>
              <p:spPr bwMode="auto">
                <a:xfrm>
                  <a:off x="5207000" y="2003425"/>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88" name="Line 43">
                  <a:extLst>
                    <a:ext uri="{FF2B5EF4-FFF2-40B4-BE49-F238E27FC236}">
                      <a16:creationId xmlns:a16="http://schemas.microsoft.com/office/drawing/2014/main" id="{7D617D4E-15C3-482B-A55F-1FE5DC2EF7D8}"/>
                    </a:ext>
                  </a:extLst>
                </p:cNvPr>
                <p:cNvSpPr>
                  <a:spLocks noChangeShapeType="1"/>
                </p:cNvSpPr>
                <p:nvPr/>
              </p:nvSpPr>
              <p:spPr bwMode="auto">
                <a:xfrm>
                  <a:off x="5207000" y="1331913"/>
                  <a:ext cx="5080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89" name="Rectangle 51">
                  <a:extLst>
                    <a:ext uri="{FF2B5EF4-FFF2-40B4-BE49-F238E27FC236}">
                      <a16:creationId xmlns:a16="http://schemas.microsoft.com/office/drawing/2014/main" id="{47F9862A-2B2A-412B-BBBF-2D0904B37849}"/>
                    </a:ext>
                  </a:extLst>
                </p:cNvPr>
                <p:cNvSpPr>
                  <a:spLocks noChangeArrowheads="1"/>
                </p:cNvSpPr>
                <p:nvPr/>
              </p:nvSpPr>
              <p:spPr bwMode="auto">
                <a:xfrm>
                  <a:off x="4535188" y="5275263"/>
                  <a:ext cx="602558"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-60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90" name="Rectangle 52">
                  <a:extLst>
                    <a:ext uri="{FF2B5EF4-FFF2-40B4-BE49-F238E27FC236}">
                      <a16:creationId xmlns:a16="http://schemas.microsoft.com/office/drawing/2014/main" id="{BC9B7E15-8583-4701-9191-C9427B7B3EC4}"/>
                    </a:ext>
                  </a:extLst>
                </p:cNvPr>
                <p:cNvSpPr>
                  <a:spLocks noChangeArrowheads="1"/>
                </p:cNvSpPr>
                <p:nvPr/>
              </p:nvSpPr>
              <p:spPr bwMode="auto">
                <a:xfrm>
                  <a:off x="4535188" y="4605337"/>
                  <a:ext cx="602558"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-40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91" name="Rectangle 53">
                  <a:extLst>
                    <a:ext uri="{FF2B5EF4-FFF2-40B4-BE49-F238E27FC236}">
                      <a16:creationId xmlns:a16="http://schemas.microsoft.com/office/drawing/2014/main" id="{CD009908-C74C-44A7-B2E3-E4244E3006F7}"/>
                    </a:ext>
                  </a:extLst>
                </p:cNvPr>
                <p:cNvSpPr>
                  <a:spLocks noChangeArrowheads="1"/>
                </p:cNvSpPr>
                <p:nvPr/>
              </p:nvSpPr>
              <p:spPr bwMode="auto">
                <a:xfrm>
                  <a:off x="4535188" y="3935412"/>
                  <a:ext cx="602558"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92" name="Rectangle 54">
                  <a:extLst>
                    <a:ext uri="{FF2B5EF4-FFF2-40B4-BE49-F238E27FC236}">
                      <a16:creationId xmlns:a16="http://schemas.microsoft.com/office/drawing/2014/main" id="{9B592501-3C57-4A37-BCC9-D853414C7B9C}"/>
                    </a:ext>
                  </a:extLst>
                </p:cNvPr>
                <p:cNvSpPr>
                  <a:spLocks noChangeArrowheads="1"/>
                </p:cNvSpPr>
                <p:nvPr/>
              </p:nvSpPr>
              <p:spPr bwMode="auto">
                <a:xfrm>
                  <a:off x="4676477" y="3265487"/>
                  <a:ext cx="230611"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93" name="Rectangle 55">
                  <a:extLst>
                    <a:ext uri="{FF2B5EF4-FFF2-40B4-BE49-F238E27FC236}">
                      <a16:creationId xmlns:a16="http://schemas.microsoft.com/office/drawing/2014/main" id="{ECFBE24F-5B8E-4562-95C2-4E23EDADF9D7}"/>
                    </a:ext>
                  </a:extLst>
                </p:cNvPr>
                <p:cNvSpPr>
                  <a:spLocks noChangeArrowheads="1"/>
                </p:cNvSpPr>
                <p:nvPr/>
              </p:nvSpPr>
              <p:spPr bwMode="auto">
                <a:xfrm>
                  <a:off x="4587576" y="2589213"/>
                  <a:ext cx="461213"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94" name="Rectangle 56">
                  <a:extLst>
                    <a:ext uri="{FF2B5EF4-FFF2-40B4-BE49-F238E27FC236}">
                      <a16:creationId xmlns:a16="http://schemas.microsoft.com/office/drawing/2014/main" id="{F0ECB471-57BF-45C6-A095-E9D602E5F841}"/>
                    </a:ext>
                  </a:extLst>
                </p:cNvPr>
                <p:cNvSpPr>
                  <a:spLocks noChangeArrowheads="1"/>
                </p:cNvSpPr>
                <p:nvPr/>
              </p:nvSpPr>
              <p:spPr bwMode="auto">
                <a:xfrm>
                  <a:off x="4587576" y="1919288"/>
                  <a:ext cx="461213"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40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95" name="Rectangle 57">
                  <a:extLst>
                    <a:ext uri="{FF2B5EF4-FFF2-40B4-BE49-F238E27FC236}">
                      <a16:creationId xmlns:a16="http://schemas.microsoft.com/office/drawing/2014/main" id="{5598834D-B6C4-4DE7-8865-84578E9C2FCB}"/>
                    </a:ext>
                  </a:extLst>
                </p:cNvPr>
                <p:cNvSpPr>
                  <a:spLocks noChangeArrowheads="1"/>
                </p:cNvSpPr>
                <p:nvPr/>
              </p:nvSpPr>
              <p:spPr bwMode="auto">
                <a:xfrm>
                  <a:off x="4587576" y="1249363"/>
                  <a:ext cx="461213" cy="4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60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96" name="Freeform 58">
                  <a:extLst>
                    <a:ext uri="{FF2B5EF4-FFF2-40B4-BE49-F238E27FC236}">
                      <a16:creationId xmlns:a16="http://schemas.microsoft.com/office/drawing/2014/main" id="{75998451-BF68-40B6-9395-A35C0E529066}"/>
                    </a:ext>
                  </a:extLst>
                </p:cNvPr>
                <p:cNvSpPr>
                  <a:spLocks/>
                </p:cNvSpPr>
                <p:nvPr/>
              </p:nvSpPr>
              <p:spPr bwMode="auto">
                <a:xfrm>
                  <a:off x="5219700" y="1597025"/>
                  <a:ext cx="5080000" cy="3536950"/>
                </a:xfrm>
                <a:custGeom>
                  <a:avLst/>
                  <a:gdLst>
                    <a:gd name="T0" fmla="*/ 48 w 3200"/>
                    <a:gd name="T1" fmla="*/ 1050 h 2228"/>
                    <a:gd name="T2" fmla="*/ 104 w 3200"/>
                    <a:gd name="T3" fmla="*/ 1205 h 2228"/>
                    <a:gd name="T4" fmla="*/ 160 w 3200"/>
                    <a:gd name="T5" fmla="*/ 924 h 2228"/>
                    <a:gd name="T6" fmla="*/ 216 w 3200"/>
                    <a:gd name="T7" fmla="*/ 1040 h 2228"/>
                    <a:gd name="T8" fmla="*/ 273 w 3200"/>
                    <a:gd name="T9" fmla="*/ 1304 h 2228"/>
                    <a:gd name="T10" fmla="*/ 329 w 3200"/>
                    <a:gd name="T11" fmla="*/ 1094 h 2228"/>
                    <a:gd name="T12" fmla="*/ 385 w 3200"/>
                    <a:gd name="T13" fmla="*/ 1123 h 2228"/>
                    <a:gd name="T14" fmla="*/ 441 w 3200"/>
                    <a:gd name="T15" fmla="*/ 908 h 2228"/>
                    <a:gd name="T16" fmla="*/ 497 w 3200"/>
                    <a:gd name="T17" fmla="*/ 634 h 2228"/>
                    <a:gd name="T18" fmla="*/ 553 w 3200"/>
                    <a:gd name="T19" fmla="*/ 1288 h 2228"/>
                    <a:gd name="T20" fmla="*/ 609 w 3200"/>
                    <a:gd name="T21" fmla="*/ 1058 h 2228"/>
                    <a:gd name="T22" fmla="*/ 665 w 3200"/>
                    <a:gd name="T23" fmla="*/ 1662 h 2228"/>
                    <a:gd name="T24" fmla="*/ 722 w 3200"/>
                    <a:gd name="T25" fmla="*/ 853 h 2228"/>
                    <a:gd name="T26" fmla="*/ 778 w 3200"/>
                    <a:gd name="T27" fmla="*/ 898 h 2228"/>
                    <a:gd name="T28" fmla="*/ 834 w 3200"/>
                    <a:gd name="T29" fmla="*/ 1205 h 2228"/>
                    <a:gd name="T30" fmla="*/ 890 w 3200"/>
                    <a:gd name="T31" fmla="*/ 1050 h 2228"/>
                    <a:gd name="T32" fmla="*/ 946 w 3200"/>
                    <a:gd name="T33" fmla="*/ 874 h 2228"/>
                    <a:gd name="T34" fmla="*/ 1002 w 3200"/>
                    <a:gd name="T35" fmla="*/ 1015 h 2228"/>
                    <a:gd name="T36" fmla="*/ 1058 w 3200"/>
                    <a:gd name="T37" fmla="*/ 1169 h 2228"/>
                    <a:gd name="T38" fmla="*/ 1115 w 3200"/>
                    <a:gd name="T39" fmla="*/ 1123 h 2228"/>
                    <a:gd name="T40" fmla="*/ 1171 w 3200"/>
                    <a:gd name="T41" fmla="*/ 987 h 2228"/>
                    <a:gd name="T42" fmla="*/ 1227 w 3200"/>
                    <a:gd name="T43" fmla="*/ 1021 h 2228"/>
                    <a:gd name="T44" fmla="*/ 1283 w 3200"/>
                    <a:gd name="T45" fmla="*/ 1133 h 2228"/>
                    <a:gd name="T46" fmla="*/ 1339 w 3200"/>
                    <a:gd name="T47" fmla="*/ 928 h 2228"/>
                    <a:gd name="T48" fmla="*/ 1395 w 3200"/>
                    <a:gd name="T49" fmla="*/ 991 h 2228"/>
                    <a:gd name="T50" fmla="*/ 1452 w 3200"/>
                    <a:gd name="T51" fmla="*/ 1112 h 2228"/>
                    <a:gd name="T52" fmla="*/ 1508 w 3200"/>
                    <a:gd name="T53" fmla="*/ 1164 h 2228"/>
                    <a:gd name="T54" fmla="*/ 1564 w 3200"/>
                    <a:gd name="T55" fmla="*/ 1231 h 2228"/>
                    <a:gd name="T56" fmla="*/ 1620 w 3200"/>
                    <a:gd name="T57" fmla="*/ 960 h 2228"/>
                    <a:gd name="T58" fmla="*/ 1676 w 3200"/>
                    <a:gd name="T59" fmla="*/ 977 h 2228"/>
                    <a:gd name="T60" fmla="*/ 1732 w 3200"/>
                    <a:gd name="T61" fmla="*/ 1263 h 2228"/>
                    <a:gd name="T62" fmla="*/ 1788 w 3200"/>
                    <a:gd name="T63" fmla="*/ 1172 h 2228"/>
                    <a:gd name="T64" fmla="*/ 1845 w 3200"/>
                    <a:gd name="T65" fmla="*/ 1230 h 2228"/>
                    <a:gd name="T66" fmla="*/ 1901 w 3200"/>
                    <a:gd name="T67" fmla="*/ 1268 h 2228"/>
                    <a:gd name="T68" fmla="*/ 1957 w 3200"/>
                    <a:gd name="T69" fmla="*/ 1005 h 2228"/>
                    <a:gd name="T70" fmla="*/ 2013 w 3200"/>
                    <a:gd name="T71" fmla="*/ 1171 h 2228"/>
                    <a:gd name="T72" fmla="*/ 2069 w 3200"/>
                    <a:gd name="T73" fmla="*/ 1242 h 2228"/>
                    <a:gd name="T74" fmla="*/ 2125 w 3200"/>
                    <a:gd name="T75" fmla="*/ 1146 h 2228"/>
                    <a:gd name="T76" fmla="*/ 2181 w 3200"/>
                    <a:gd name="T77" fmla="*/ 1041 h 2228"/>
                    <a:gd name="T78" fmla="*/ 2237 w 3200"/>
                    <a:gd name="T79" fmla="*/ 1056 h 2228"/>
                    <a:gd name="T80" fmla="*/ 2294 w 3200"/>
                    <a:gd name="T81" fmla="*/ 1198 h 2228"/>
                    <a:gd name="T82" fmla="*/ 2350 w 3200"/>
                    <a:gd name="T83" fmla="*/ 1125 h 2228"/>
                    <a:gd name="T84" fmla="*/ 2406 w 3200"/>
                    <a:gd name="T85" fmla="*/ 1090 h 2228"/>
                    <a:gd name="T86" fmla="*/ 2462 w 3200"/>
                    <a:gd name="T87" fmla="*/ 1172 h 2228"/>
                    <a:gd name="T88" fmla="*/ 2518 w 3200"/>
                    <a:gd name="T89" fmla="*/ 1127 h 2228"/>
                    <a:gd name="T90" fmla="*/ 2574 w 3200"/>
                    <a:gd name="T91" fmla="*/ 1125 h 2228"/>
                    <a:gd name="T92" fmla="*/ 2630 w 3200"/>
                    <a:gd name="T93" fmla="*/ 1084 h 2228"/>
                    <a:gd name="T94" fmla="*/ 2687 w 3200"/>
                    <a:gd name="T95" fmla="*/ 1140 h 2228"/>
                    <a:gd name="T96" fmla="*/ 2743 w 3200"/>
                    <a:gd name="T97" fmla="*/ 1071 h 2228"/>
                    <a:gd name="T98" fmla="*/ 2799 w 3200"/>
                    <a:gd name="T99" fmla="*/ 1094 h 2228"/>
                    <a:gd name="T100" fmla="*/ 2855 w 3200"/>
                    <a:gd name="T101" fmla="*/ 1118 h 2228"/>
                    <a:gd name="T102" fmla="*/ 2911 w 3200"/>
                    <a:gd name="T103" fmla="*/ 1010 h 2228"/>
                    <a:gd name="T104" fmla="*/ 2967 w 3200"/>
                    <a:gd name="T105" fmla="*/ 1237 h 2228"/>
                    <a:gd name="T106" fmla="*/ 3024 w 3200"/>
                    <a:gd name="T107" fmla="*/ 960 h 2228"/>
                    <a:gd name="T108" fmla="*/ 3080 w 3200"/>
                    <a:gd name="T109" fmla="*/ 1129 h 2228"/>
                    <a:gd name="T110" fmla="*/ 3136 w 3200"/>
                    <a:gd name="T111" fmla="*/ 1039 h 2228"/>
                    <a:gd name="T112" fmla="*/ 3192 w 3200"/>
                    <a:gd name="T113" fmla="*/ 1105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0" h="2228">
                      <a:moveTo>
                        <a:pt x="0" y="920"/>
                      </a:moveTo>
                      <a:lnTo>
                        <a:pt x="8" y="1283"/>
                      </a:lnTo>
                      <a:lnTo>
                        <a:pt x="16" y="1091"/>
                      </a:lnTo>
                      <a:lnTo>
                        <a:pt x="24" y="911"/>
                      </a:lnTo>
                      <a:lnTo>
                        <a:pt x="32" y="1302"/>
                      </a:lnTo>
                      <a:lnTo>
                        <a:pt x="40" y="1081"/>
                      </a:lnTo>
                      <a:lnTo>
                        <a:pt x="48" y="1050"/>
                      </a:lnTo>
                      <a:lnTo>
                        <a:pt x="56" y="984"/>
                      </a:lnTo>
                      <a:lnTo>
                        <a:pt x="64" y="1296"/>
                      </a:lnTo>
                      <a:lnTo>
                        <a:pt x="72" y="1134"/>
                      </a:lnTo>
                      <a:lnTo>
                        <a:pt x="80" y="850"/>
                      </a:lnTo>
                      <a:lnTo>
                        <a:pt x="88" y="1333"/>
                      </a:lnTo>
                      <a:lnTo>
                        <a:pt x="96" y="935"/>
                      </a:lnTo>
                      <a:lnTo>
                        <a:pt x="104" y="1205"/>
                      </a:lnTo>
                      <a:lnTo>
                        <a:pt x="112" y="1185"/>
                      </a:lnTo>
                      <a:lnTo>
                        <a:pt x="120" y="959"/>
                      </a:lnTo>
                      <a:lnTo>
                        <a:pt x="128" y="978"/>
                      </a:lnTo>
                      <a:lnTo>
                        <a:pt x="136" y="1370"/>
                      </a:lnTo>
                      <a:lnTo>
                        <a:pt x="144" y="1047"/>
                      </a:lnTo>
                      <a:lnTo>
                        <a:pt x="152" y="1072"/>
                      </a:lnTo>
                      <a:lnTo>
                        <a:pt x="160" y="924"/>
                      </a:lnTo>
                      <a:lnTo>
                        <a:pt x="168" y="1293"/>
                      </a:lnTo>
                      <a:lnTo>
                        <a:pt x="176" y="1088"/>
                      </a:lnTo>
                      <a:lnTo>
                        <a:pt x="184" y="1175"/>
                      </a:lnTo>
                      <a:lnTo>
                        <a:pt x="192" y="872"/>
                      </a:lnTo>
                      <a:lnTo>
                        <a:pt x="200" y="1202"/>
                      </a:lnTo>
                      <a:lnTo>
                        <a:pt x="208" y="1197"/>
                      </a:lnTo>
                      <a:lnTo>
                        <a:pt x="216" y="1040"/>
                      </a:lnTo>
                      <a:lnTo>
                        <a:pt x="224" y="1079"/>
                      </a:lnTo>
                      <a:lnTo>
                        <a:pt x="232" y="1092"/>
                      </a:lnTo>
                      <a:lnTo>
                        <a:pt x="240" y="1116"/>
                      </a:lnTo>
                      <a:lnTo>
                        <a:pt x="249" y="1156"/>
                      </a:lnTo>
                      <a:lnTo>
                        <a:pt x="256" y="1053"/>
                      </a:lnTo>
                      <a:lnTo>
                        <a:pt x="264" y="1010"/>
                      </a:lnTo>
                      <a:lnTo>
                        <a:pt x="273" y="1304"/>
                      </a:lnTo>
                      <a:lnTo>
                        <a:pt x="280" y="987"/>
                      </a:lnTo>
                      <a:lnTo>
                        <a:pt x="288" y="1041"/>
                      </a:lnTo>
                      <a:lnTo>
                        <a:pt x="297" y="1180"/>
                      </a:lnTo>
                      <a:lnTo>
                        <a:pt x="305" y="1077"/>
                      </a:lnTo>
                      <a:lnTo>
                        <a:pt x="312" y="1192"/>
                      </a:lnTo>
                      <a:lnTo>
                        <a:pt x="321" y="979"/>
                      </a:lnTo>
                      <a:lnTo>
                        <a:pt x="329" y="1094"/>
                      </a:lnTo>
                      <a:lnTo>
                        <a:pt x="337" y="1146"/>
                      </a:lnTo>
                      <a:lnTo>
                        <a:pt x="345" y="1180"/>
                      </a:lnTo>
                      <a:lnTo>
                        <a:pt x="353" y="1005"/>
                      </a:lnTo>
                      <a:lnTo>
                        <a:pt x="361" y="1116"/>
                      </a:lnTo>
                      <a:lnTo>
                        <a:pt x="369" y="1041"/>
                      </a:lnTo>
                      <a:lnTo>
                        <a:pt x="377" y="1216"/>
                      </a:lnTo>
                      <a:lnTo>
                        <a:pt x="385" y="1123"/>
                      </a:lnTo>
                      <a:lnTo>
                        <a:pt x="393" y="960"/>
                      </a:lnTo>
                      <a:lnTo>
                        <a:pt x="401" y="1098"/>
                      </a:lnTo>
                      <a:lnTo>
                        <a:pt x="409" y="1262"/>
                      </a:lnTo>
                      <a:lnTo>
                        <a:pt x="417" y="1131"/>
                      </a:lnTo>
                      <a:lnTo>
                        <a:pt x="425" y="724"/>
                      </a:lnTo>
                      <a:lnTo>
                        <a:pt x="433" y="1506"/>
                      </a:lnTo>
                      <a:lnTo>
                        <a:pt x="441" y="908"/>
                      </a:lnTo>
                      <a:lnTo>
                        <a:pt x="449" y="1294"/>
                      </a:lnTo>
                      <a:lnTo>
                        <a:pt x="457" y="792"/>
                      </a:lnTo>
                      <a:lnTo>
                        <a:pt x="465" y="1235"/>
                      </a:lnTo>
                      <a:lnTo>
                        <a:pt x="473" y="1264"/>
                      </a:lnTo>
                      <a:lnTo>
                        <a:pt x="481" y="875"/>
                      </a:lnTo>
                      <a:lnTo>
                        <a:pt x="489" y="1374"/>
                      </a:lnTo>
                      <a:lnTo>
                        <a:pt x="497" y="634"/>
                      </a:lnTo>
                      <a:lnTo>
                        <a:pt x="505" y="1575"/>
                      </a:lnTo>
                      <a:lnTo>
                        <a:pt x="513" y="816"/>
                      </a:lnTo>
                      <a:lnTo>
                        <a:pt x="521" y="1420"/>
                      </a:lnTo>
                      <a:lnTo>
                        <a:pt x="529" y="639"/>
                      </a:lnTo>
                      <a:lnTo>
                        <a:pt x="537" y="1450"/>
                      </a:lnTo>
                      <a:lnTo>
                        <a:pt x="545" y="914"/>
                      </a:lnTo>
                      <a:lnTo>
                        <a:pt x="553" y="1288"/>
                      </a:lnTo>
                      <a:lnTo>
                        <a:pt x="561" y="1027"/>
                      </a:lnTo>
                      <a:lnTo>
                        <a:pt x="569" y="993"/>
                      </a:lnTo>
                      <a:lnTo>
                        <a:pt x="577" y="1133"/>
                      </a:lnTo>
                      <a:lnTo>
                        <a:pt x="585" y="1198"/>
                      </a:lnTo>
                      <a:lnTo>
                        <a:pt x="593" y="1069"/>
                      </a:lnTo>
                      <a:lnTo>
                        <a:pt x="601" y="1121"/>
                      </a:lnTo>
                      <a:lnTo>
                        <a:pt x="609" y="1058"/>
                      </a:lnTo>
                      <a:lnTo>
                        <a:pt x="617" y="974"/>
                      </a:lnTo>
                      <a:lnTo>
                        <a:pt x="625" y="1316"/>
                      </a:lnTo>
                      <a:lnTo>
                        <a:pt x="633" y="1054"/>
                      </a:lnTo>
                      <a:lnTo>
                        <a:pt x="641" y="1088"/>
                      </a:lnTo>
                      <a:lnTo>
                        <a:pt x="650" y="1120"/>
                      </a:lnTo>
                      <a:lnTo>
                        <a:pt x="657" y="780"/>
                      </a:lnTo>
                      <a:lnTo>
                        <a:pt x="665" y="1662"/>
                      </a:lnTo>
                      <a:lnTo>
                        <a:pt x="674" y="777"/>
                      </a:lnTo>
                      <a:lnTo>
                        <a:pt x="681" y="1167"/>
                      </a:lnTo>
                      <a:lnTo>
                        <a:pt x="690" y="986"/>
                      </a:lnTo>
                      <a:lnTo>
                        <a:pt x="698" y="1191"/>
                      </a:lnTo>
                      <a:lnTo>
                        <a:pt x="706" y="1144"/>
                      </a:lnTo>
                      <a:lnTo>
                        <a:pt x="714" y="1180"/>
                      </a:lnTo>
                      <a:lnTo>
                        <a:pt x="722" y="853"/>
                      </a:lnTo>
                      <a:lnTo>
                        <a:pt x="730" y="1216"/>
                      </a:lnTo>
                      <a:lnTo>
                        <a:pt x="738" y="1196"/>
                      </a:lnTo>
                      <a:lnTo>
                        <a:pt x="746" y="908"/>
                      </a:lnTo>
                      <a:lnTo>
                        <a:pt x="754" y="1433"/>
                      </a:lnTo>
                      <a:lnTo>
                        <a:pt x="762" y="724"/>
                      </a:lnTo>
                      <a:lnTo>
                        <a:pt x="770" y="1306"/>
                      </a:lnTo>
                      <a:lnTo>
                        <a:pt x="778" y="898"/>
                      </a:lnTo>
                      <a:lnTo>
                        <a:pt x="786" y="1556"/>
                      </a:lnTo>
                      <a:lnTo>
                        <a:pt x="794" y="670"/>
                      </a:lnTo>
                      <a:lnTo>
                        <a:pt x="802" y="1188"/>
                      </a:lnTo>
                      <a:lnTo>
                        <a:pt x="810" y="1158"/>
                      </a:lnTo>
                      <a:lnTo>
                        <a:pt x="818" y="1134"/>
                      </a:lnTo>
                      <a:lnTo>
                        <a:pt x="826" y="1043"/>
                      </a:lnTo>
                      <a:lnTo>
                        <a:pt x="834" y="1205"/>
                      </a:lnTo>
                      <a:lnTo>
                        <a:pt x="842" y="867"/>
                      </a:lnTo>
                      <a:lnTo>
                        <a:pt x="850" y="1318"/>
                      </a:lnTo>
                      <a:lnTo>
                        <a:pt x="858" y="1013"/>
                      </a:lnTo>
                      <a:lnTo>
                        <a:pt x="866" y="1194"/>
                      </a:lnTo>
                      <a:lnTo>
                        <a:pt x="874" y="962"/>
                      </a:lnTo>
                      <a:lnTo>
                        <a:pt x="882" y="1177"/>
                      </a:lnTo>
                      <a:lnTo>
                        <a:pt x="890" y="1050"/>
                      </a:lnTo>
                      <a:lnTo>
                        <a:pt x="898" y="1211"/>
                      </a:lnTo>
                      <a:lnTo>
                        <a:pt x="906" y="1015"/>
                      </a:lnTo>
                      <a:lnTo>
                        <a:pt x="914" y="1099"/>
                      </a:lnTo>
                      <a:lnTo>
                        <a:pt x="922" y="1149"/>
                      </a:lnTo>
                      <a:lnTo>
                        <a:pt x="930" y="976"/>
                      </a:lnTo>
                      <a:lnTo>
                        <a:pt x="938" y="1340"/>
                      </a:lnTo>
                      <a:lnTo>
                        <a:pt x="946" y="874"/>
                      </a:lnTo>
                      <a:lnTo>
                        <a:pt x="954" y="1221"/>
                      </a:lnTo>
                      <a:lnTo>
                        <a:pt x="962" y="1023"/>
                      </a:lnTo>
                      <a:lnTo>
                        <a:pt x="970" y="1152"/>
                      </a:lnTo>
                      <a:lnTo>
                        <a:pt x="978" y="1137"/>
                      </a:lnTo>
                      <a:lnTo>
                        <a:pt x="986" y="1030"/>
                      </a:lnTo>
                      <a:lnTo>
                        <a:pt x="994" y="1152"/>
                      </a:lnTo>
                      <a:lnTo>
                        <a:pt x="1002" y="1015"/>
                      </a:lnTo>
                      <a:lnTo>
                        <a:pt x="1010" y="1199"/>
                      </a:lnTo>
                      <a:lnTo>
                        <a:pt x="1018" y="1124"/>
                      </a:lnTo>
                      <a:lnTo>
                        <a:pt x="1026" y="983"/>
                      </a:lnTo>
                      <a:lnTo>
                        <a:pt x="1034" y="1167"/>
                      </a:lnTo>
                      <a:lnTo>
                        <a:pt x="1042" y="1105"/>
                      </a:lnTo>
                      <a:lnTo>
                        <a:pt x="1051" y="1075"/>
                      </a:lnTo>
                      <a:lnTo>
                        <a:pt x="1058" y="1169"/>
                      </a:lnTo>
                      <a:lnTo>
                        <a:pt x="1067" y="1044"/>
                      </a:lnTo>
                      <a:lnTo>
                        <a:pt x="1075" y="1056"/>
                      </a:lnTo>
                      <a:lnTo>
                        <a:pt x="1082" y="1159"/>
                      </a:lnTo>
                      <a:lnTo>
                        <a:pt x="1091" y="1142"/>
                      </a:lnTo>
                      <a:lnTo>
                        <a:pt x="1099" y="1059"/>
                      </a:lnTo>
                      <a:lnTo>
                        <a:pt x="1107" y="1071"/>
                      </a:lnTo>
                      <a:lnTo>
                        <a:pt x="1115" y="1123"/>
                      </a:lnTo>
                      <a:lnTo>
                        <a:pt x="1123" y="1073"/>
                      </a:lnTo>
                      <a:lnTo>
                        <a:pt x="1131" y="1217"/>
                      </a:lnTo>
                      <a:lnTo>
                        <a:pt x="1139" y="942"/>
                      </a:lnTo>
                      <a:lnTo>
                        <a:pt x="1147" y="1317"/>
                      </a:lnTo>
                      <a:lnTo>
                        <a:pt x="1155" y="744"/>
                      </a:lnTo>
                      <a:lnTo>
                        <a:pt x="1163" y="1450"/>
                      </a:lnTo>
                      <a:lnTo>
                        <a:pt x="1171" y="987"/>
                      </a:lnTo>
                      <a:lnTo>
                        <a:pt x="1179" y="1047"/>
                      </a:lnTo>
                      <a:lnTo>
                        <a:pt x="1187" y="1199"/>
                      </a:lnTo>
                      <a:lnTo>
                        <a:pt x="1195" y="918"/>
                      </a:lnTo>
                      <a:lnTo>
                        <a:pt x="1203" y="1305"/>
                      </a:lnTo>
                      <a:lnTo>
                        <a:pt x="1211" y="1034"/>
                      </a:lnTo>
                      <a:lnTo>
                        <a:pt x="1219" y="1117"/>
                      </a:lnTo>
                      <a:lnTo>
                        <a:pt x="1227" y="1021"/>
                      </a:lnTo>
                      <a:lnTo>
                        <a:pt x="1235" y="1128"/>
                      </a:lnTo>
                      <a:lnTo>
                        <a:pt x="1243" y="1151"/>
                      </a:lnTo>
                      <a:lnTo>
                        <a:pt x="1251" y="1154"/>
                      </a:lnTo>
                      <a:lnTo>
                        <a:pt x="1259" y="962"/>
                      </a:lnTo>
                      <a:lnTo>
                        <a:pt x="1267" y="1156"/>
                      </a:lnTo>
                      <a:lnTo>
                        <a:pt x="1275" y="1093"/>
                      </a:lnTo>
                      <a:lnTo>
                        <a:pt x="1283" y="1133"/>
                      </a:lnTo>
                      <a:lnTo>
                        <a:pt x="1291" y="1160"/>
                      </a:lnTo>
                      <a:lnTo>
                        <a:pt x="1299" y="951"/>
                      </a:lnTo>
                      <a:lnTo>
                        <a:pt x="1307" y="1156"/>
                      </a:lnTo>
                      <a:lnTo>
                        <a:pt x="1315" y="1174"/>
                      </a:lnTo>
                      <a:lnTo>
                        <a:pt x="1323" y="1011"/>
                      </a:lnTo>
                      <a:lnTo>
                        <a:pt x="1331" y="1212"/>
                      </a:lnTo>
                      <a:lnTo>
                        <a:pt x="1339" y="928"/>
                      </a:lnTo>
                      <a:lnTo>
                        <a:pt x="1347" y="1295"/>
                      </a:lnTo>
                      <a:lnTo>
                        <a:pt x="1355" y="935"/>
                      </a:lnTo>
                      <a:lnTo>
                        <a:pt x="1363" y="1184"/>
                      </a:lnTo>
                      <a:lnTo>
                        <a:pt x="1371" y="1170"/>
                      </a:lnTo>
                      <a:lnTo>
                        <a:pt x="1379" y="915"/>
                      </a:lnTo>
                      <a:lnTo>
                        <a:pt x="1387" y="1284"/>
                      </a:lnTo>
                      <a:lnTo>
                        <a:pt x="1395" y="991"/>
                      </a:lnTo>
                      <a:lnTo>
                        <a:pt x="1403" y="1155"/>
                      </a:lnTo>
                      <a:lnTo>
                        <a:pt x="1411" y="1077"/>
                      </a:lnTo>
                      <a:lnTo>
                        <a:pt x="1419" y="1061"/>
                      </a:lnTo>
                      <a:lnTo>
                        <a:pt x="1427" y="1246"/>
                      </a:lnTo>
                      <a:lnTo>
                        <a:pt x="1435" y="950"/>
                      </a:lnTo>
                      <a:lnTo>
                        <a:pt x="1444" y="1140"/>
                      </a:lnTo>
                      <a:lnTo>
                        <a:pt x="1452" y="1112"/>
                      </a:lnTo>
                      <a:lnTo>
                        <a:pt x="1459" y="1118"/>
                      </a:lnTo>
                      <a:lnTo>
                        <a:pt x="1468" y="1150"/>
                      </a:lnTo>
                      <a:lnTo>
                        <a:pt x="1476" y="1005"/>
                      </a:lnTo>
                      <a:lnTo>
                        <a:pt x="1483" y="1040"/>
                      </a:lnTo>
                      <a:lnTo>
                        <a:pt x="1492" y="1302"/>
                      </a:lnTo>
                      <a:lnTo>
                        <a:pt x="1500" y="973"/>
                      </a:lnTo>
                      <a:lnTo>
                        <a:pt x="1508" y="1164"/>
                      </a:lnTo>
                      <a:lnTo>
                        <a:pt x="1516" y="1036"/>
                      </a:lnTo>
                      <a:lnTo>
                        <a:pt x="1524" y="1020"/>
                      </a:lnTo>
                      <a:lnTo>
                        <a:pt x="1532" y="1335"/>
                      </a:lnTo>
                      <a:lnTo>
                        <a:pt x="1540" y="990"/>
                      </a:lnTo>
                      <a:lnTo>
                        <a:pt x="1548" y="1053"/>
                      </a:lnTo>
                      <a:lnTo>
                        <a:pt x="1556" y="1059"/>
                      </a:lnTo>
                      <a:lnTo>
                        <a:pt x="1564" y="1231"/>
                      </a:lnTo>
                      <a:lnTo>
                        <a:pt x="1572" y="1096"/>
                      </a:lnTo>
                      <a:lnTo>
                        <a:pt x="1580" y="1035"/>
                      </a:lnTo>
                      <a:lnTo>
                        <a:pt x="1588" y="1022"/>
                      </a:lnTo>
                      <a:lnTo>
                        <a:pt x="1596" y="1337"/>
                      </a:lnTo>
                      <a:lnTo>
                        <a:pt x="1604" y="806"/>
                      </a:lnTo>
                      <a:lnTo>
                        <a:pt x="1612" y="1406"/>
                      </a:lnTo>
                      <a:lnTo>
                        <a:pt x="1620" y="960"/>
                      </a:lnTo>
                      <a:lnTo>
                        <a:pt x="1628" y="831"/>
                      </a:lnTo>
                      <a:lnTo>
                        <a:pt x="1636" y="1798"/>
                      </a:lnTo>
                      <a:lnTo>
                        <a:pt x="1644" y="139"/>
                      </a:lnTo>
                      <a:lnTo>
                        <a:pt x="1652" y="2228"/>
                      </a:lnTo>
                      <a:lnTo>
                        <a:pt x="1660" y="0"/>
                      </a:lnTo>
                      <a:lnTo>
                        <a:pt x="1668" y="1807"/>
                      </a:lnTo>
                      <a:lnTo>
                        <a:pt x="1676" y="977"/>
                      </a:lnTo>
                      <a:lnTo>
                        <a:pt x="1684" y="793"/>
                      </a:lnTo>
                      <a:lnTo>
                        <a:pt x="1692" y="1679"/>
                      </a:lnTo>
                      <a:lnTo>
                        <a:pt x="1700" y="442"/>
                      </a:lnTo>
                      <a:lnTo>
                        <a:pt x="1708" y="1434"/>
                      </a:lnTo>
                      <a:lnTo>
                        <a:pt x="1716" y="1252"/>
                      </a:lnTo>
                      <a:lnTo>
                        <a:pt x="1724" y="829"/>
                      </a:lnTo>
                      <a:lnTo>
                        <a:pt x="1732" y="1263"/>
                      </a:lnTo>
                      <a:lnTo>
                        <a:pt x="1740" y="886"/>
                      </a:lnTo>
                      <a:lnTo>
                        <a:pt x="1748" y="1334"/>
                      </a:lnTo>
                      <a:lnTo>
                        <a:pt x="1756" y="1168"/>
                      </a:lnTo>
                      <a:lnTo>
                        <a:pt x="1764" y="756"/>
                      </a:lnTo>
                      <a:lnTo>
                        <a:pt x="1772" y="1360"/>
                      </a:lnTo>
                      <a:lnTo>
                        <a:pt x="1780" y="1035"/>
                      </a:lnTo>
                      <a:lnTo>
                        <a:pt x="1788" y="1172"/>
                      </a:lnTo>
                      <a:lnTo>
                        <a:pt x="1796" y="970"/>
                      </a:lnTo>
                      <a:lnTo>
                        <a:pt x="1804" y="1202"/>
                      </a:lnTo>
                      <a:lnTo>
                        <a:pt x="1812" y="1005"/>
                      </a:lnTo>
                      <a:lnTo>
                        <a:pt x="1821" y="1226"/>
                      </a:lnTo>
                      <a:lnTo>
                        <a:pt x="1828" y="1047"/>
                      </a:lnTo>
                      <a:lnTo>
                        <a:pt x="1836" y="1034"/>
                      </a:lnTo>
                      <a:lnTo>
                        <a:pt x="1845" y="1230"/>
                      </a:lnTo>
                      <a:lnTo>
                        <a:pt x="1853" y="929"/>
                      </a:lnTo>
                      <a:lnTo>
                        <a:pt x="1860" y="1274"/>
                      </a:lnTo>
                      <a:lnTo>
                        <a:pt x="1869" y="1078"/>
                      </a:lnTo>
                      <a:lnTo>
                        <a:pt x="1877" y="928"/>
                      </a:lnTo>
                      <a:lnTo>
                        <a:pt x="1884" y="1340"/>
                      </a:lnTo>
                      <a:lnTo>
                        <a:pt x="1893" y="893"/>
                      </a:lnTo>
                      <a:lnTo>
                        <a:pt x="1901" y="1268"/>
                      </a:lnTo>
                      <a:lnTo>
                        <a:pt x="1909" y="988"/>
                      </a:lnTo>
                      <a:lnTo>
                        <a:pt x="1917" y="1176"/>
                      </a:lnTo>
                      <a:lnTo>
                        <a:pt x="1925" y="1055"/>
                      </a:lnTo>
                      <a:lnTo>
                        <a:pt x="1933" y="1086"/>
                      </a:lnTo>
                      <a:lnTo>
                        <a:pt x="1941" y="1127"/>
                      </a:lnTo>
                      <a:lnTo>
                        <a:pt x="1949" y="1159"/>
                      </a:lnTo>
                      <a:lnTo>
                        <a:pt x="1957" y="1005"/>
                      </a:lnTo>
                      <a:lnTo>
                        <a:pt x="1965" y="1186"/>
                      </a:lnTo>
                      <a:lnTo>
                        <a:pt x="1973" y="931"/>
                      </a:lnTo>
                      <a:lnTo>
                        <a:pt x="1981" y="1375"/>
                      </a:lnTo>
                      <a:lnTo>
                        <a:pt x="1989" y="876"/>
                      </a:lnTo>
                      <a:lnTo>
                        <a:pt x="1997" y="1237"/>
                      </a:lnTo>
                      <a:lnTo>
                        <a:pt x="2005" y="978"/>
                      </a:lnTo>
                      <a:lnTo>
                        <a:pt x="2013" y="1171"/>
                      </a:lnTo>
                      <a:lnTo>
                        <a:pt x="2021" y="1145"/>
                      </a:lnTo>
                      <a:lnTo>
                        <a:pt x="2029" y="1011"/>
                      </a:lnTo>
                      <a:lnTo>
                        <a:pt x="2037" y="1184"/>
                      </a:lnTo>
                      <a:lnTo>
                        <a:pt x="2045" y="1017"/>
                      </a:lnTo>
                      <a:lnTo>
                        <a:pt x="2053" y="1166"/>
                      </a:lnTo>
                      <a:lnTo>
                        <a:pt x="2061" y="1025"/>
                      </a:lnTo>
                      <a:lnTo>
                        <a:pt x="2069" y="1242"/>
                      </a:lnTo>
                      <a:lnTo>
                        <a:pt x="2077" y="998"/>
                      </a:lnTo>
                      <a:lnTo>
                        <a:pt x="2085" y="1079"/>
                      </a:lnTo>
                      <a:lnTo>
                        <a:pt x="2093" y="1112"/>
                      </a:lnTo>
                      <a:lnTo>
                        <a:pt x="2101" y="1194"/>
                      </a:lnTo>
                      <a:lnTo>
                        <a:pt x="2109" y="1048"/>
                      </a:lnTo>
                      <a:lnTo>
                        <a:pt x="2117" y="1047"/>
                      </a:lnTo>
                      <a:lnTo>
                        <a:pt x="2125" y="1146"/>
                      </a:lnTo>
                      <a:lnTo>
                        <a:pt x="2133" y="1079"/>
                      </a:lnTo>
                      <a:lnTo>
                        <a:pt x="2141" y="1207"/>
                      </a:lnTo>
                      <a:lnTo>
                        <a:pt x="2149" y="941"/>
                      </a:lnTo>
                      <a:lnTo>
                        <a:pt x="2157" y="1202"/>
                      </a:lnTo>
                      <a:lnTo>
                        <a:pt x="2165" y="1059"/>
                      </a:lnTo>
                      <a:lnTo>
                        <a:pt x="2173" y="1149"/>
                      </a:lnTo>
                      <a:lnTo>
                        <a:pt x="2181" y="1041"/>
                      </a:lnTo>
                      <a:lnTo>
                        <a:pt x="2189" y="1127"/>
                      </a:lnTo>
                      <a:lnTo>
                        <a:pt x="2197" y="1127"/>
                      </a:lnTo>
                      <a:lnTo>
                        <a:pt x="2205" y="1083"/>
                      </a:lnTo>
                      <a:lnTo>
                        <a:pt x="2213" y="1053"/>
                      </a:lnTo>
                      <a:lnTo>
                        <a:pt x="2222" y="1154"/>
                      </a:lnTo>
                      <a:lnTo>
                        <a:pt x="2229" y="1130"/>
                      </a:lnTo>
                      <a:lnTo>
                        <a:pt x="2237" y="1056"/>
                      </a:lnTo>
                      <a:lnTo>
                        <a:pt x="2246" y="1088"/>
                      </a:lnTo>
                      <a:lnTo>
                        <a:pt x="2254" y="1080"/>
                      </a:lnTo>
                      <a:lnTo>
                        <a:pt x="2261" y="1217"/>
                      </a:lnTo>
                      <a:lnTo>
                        <a:pt x="2270" y="1020"/>
                      </a:lnTo>
                      <a:lnTo>
                        <a:pt x="2278" y="1093"/>
                      </a:lnTo>
                      <a:lnTo>
                        <a:pt x="2286" y="1072"/>
                      </a:lnTo>
                      <a:lnTo>
                        <a:pt x="2294" y="1198"/>
                      </a:lnTo>
                      <a:lnTo>
                        <a:pt x="2302" y="1064"/>
                      </a:lnTo>
                      <a:lnTo>
                        <a:pt x="2310" y="1076"/>
                      </a:lnTo>
                      <a:lnTo>
                        <a:pt x="2318" y="1064"/>
                      </a:lnTo>
                      <a:lnTo>
                        <a:pt x="2326" y="1179"/>
                      </a:lnTo>
                      <a:lnTo>
                        <a:pt x="2334" y="1116"/>
                      </a:lnTo>
                      <a:lnTo>
                        <a:pt x="2342" y="1020"/>
                      </a:lnTo>
                      <a:lnTo>
                        <a:pt x="2350" y="1125"/>
                      </a:lnTo>
                      <a:lnTo>
                        <a:pt x="2358" y="1101"/>
                      </a:lnTo>
                      <a:lnTo>
                        <a:pt x="2366" y="1183"/>
                      </a:lnTo>
                      <a:lnTo>
                        <a:pt x="2374" y="980"/>
                      </a:lnTo>
                      <a:lnTo>
                        <a:pt x="2382" y="1173"/>
                      </a:lnTo>
                      <a:lnTo>
                        <a:pt x="2390" y="1063"/>
                      </a:lnTo>
                      <a:lnTo>
                        <a:pt x="2398" y="1140"/>
                      </a:lnTo>
                      <a:lnTo>
                        <a:pt x="2406" y="1090"/>
                      </a:lnTo>
                      <a:lnTo>
                        <a:pt x="2414" y="1087"/>
                      </a:lnTo>
                      <a:lnTo>
                        <a:pt x="2422" y="1103"/>
                      </a:lnTo>
                      <a:lnTo>
                        <a:pt x="2430" y="1104"/>
                      </a:lnTo>
                      <a:lnTo>
                        <a:pt x="2438" y="1112"/>
                      </a:lnTo>
                      <a:lnTo>
                        <a:pt x="2446" y="1116"/>
                      </a:lnTo>
                      <a:lnTo>
                        <a:pt x="2454" y="1035"/>
                      </a:lnTo>
                      <a:lnTo>
                        <a:pt x="2462" y="1172"/>
                      </a:lnTo>
                      <a:lnTo>
                        <a:pt x="2470" y="1066"/>
                      </a:lnTo>
                      <a:lnTo>
                        <a:pt x="2478" y="1126"/>
                      </a:lnTo>
                      <a:lnTo>
                        <a:pt x="2486" y="1075"/>
                      </a:lnTo>
                      <a:lnTo>
                        <a:pt x="2494" y="1093"/>
                      </a:lnTo>
                      <a:lnTo>
                        <a:pt x="2502" y="1144"/>
                      </a:lnTo>
                      <a:lnTo>
                        <a:pt x="2510" y="1068"/>
                      </a:lnTo>
                      <a:lnTo>
                        <a:pt x="2518" y="1127"/>
                      </a:lnTo>
                      <a:lnTo>
                        <a:pt x="2526" y="1058"/>
                      </a:lnTo>
                      <a:lnTo>
                        <a:pt x="2534" y="1124"/>
                      </a:lnTo>
                      <a:lnTo>
                        <a:pt x="2542" y="1130"/>
                      </a:lnTo>
                      <a:lnTo>
                        <a:pt x="2550" y="1062"/>
                      </a:lnTo>
                      <a:lnTo>
                        <a:pt x="2558" y="1122"/>
                      </a:lnTo>
                      <a:lnTo>
                        <a:pt x="2566" y="1081"/>
                      </a:lnTo>
                      <a:lnTo>
                        <a:pt x="2574" y="1125"/>
                      </a:lnTo>
                      <a:lnTo>
                        <a:pt x="2582" y="1079"/>
                      </a:lnTo>
                      <a:lnTo>
                        <a:pt x="2590" y="1116"/>
                      </a:lnTo>
                      <a:lnTo>
                        <a:pt x="2598" y="1128"/>
                      </a:lnTo>
                      <a:lnTo>
                        <a:pt x="2606" y="1050"/>
                      </a:lnTo>
                      <a:lnTo>
                        <a:pt x="2614" y="1084"/>
                      </a:lnTo>
                      <a:lnTo>
                        <a:pt x="2623" y="1181"/>
                      </a:lnTo>
                      <a:lnTo>
                        <a:pt x="2630" y="1084"/>
                      </a:lnTo>
                      <a:lnTo>
                        <a:pt x="2639" y="1044"/>
                      </a:lnTo>
                      <a:lnTo>
                        <a:pt x="2647" y="1112"/>
                      </a:lnTo>
                      <a:lnTo>
                        <a:pt x="2655" y="1151"/>
                      </a:lnTo>
                      <a:lnTo>
                        <a:pt x="2663" y="1102"/>
                      </a:lnTo>
                      <a:lnTo>
                        <a:pt x="2671" y="1030"/>
                      </a:lnTo>
                      <a:lnTo>
                        <a:pt x="2679" y="1142"/>
                      </a:lnTo>
                      <a:lnTo>
                        <a:pt x="2687" y="1140"/>
                      </a:lnTo>
                      <a:lnTo>
                        <a:pt x="2695" y="1060"/>
                      </a:lnTo>
                      <a:lnTo>
                        <a:pt x="2703" y="1071"/>
                      </a:lnTo>
                      <a:lnTo>
                        <a:pt x="2711" y="1144"/>
                      </a:lnTo>
                      <a:lnTo>
                        <a:pt x="2719" y="1139"/>
                      </a:lnTo>
                      <a:lnTo>
                        <a:pt x="2727" y="1025"/>
                      </a:lnTo>
                      <a:lnTo>
                        <a:pt x="2735" y="1133"/>
                      </a:lnTo>
                      <a:lnTo>
                        <a:pt x="2743" y="1071"/>
                      </a:lnTo>
                      <a:lnTo>
                        <a:pt x="2751" y="1180"/>
                      </a:lnTo>
                      <a:lnTo>
                        <a:pt x="2759" y="1030"/>
                      </a:lnTo>
                      <a:lnTo>
                        <a:pt x="2767" y="1137"/>
                      </a:lnTo>
                      <a:lnTo>
                        <a:pt x="2775" y="1061"/>
                      </a:lnTo>
                      <a:lnTo>
                        <a:pt x="2783" y="1135"/>
                      </a:lnTo>
                      <a:lnTo>
                        <a:pt x="2791" y="1104"/>
                      </a:lnTo>
                      <a:lnTo>
                        <a:pt x="2799" y="1094"/>
                      </a:lnTo>
                      <a:lnTo>
                        <a:pt x="2807" y="1099"/>
                      </a:lnTo>
                      <a:lnTo>
                        <a:pt x="2815" y="1090"/>
                      </a:lnTo>
                      <a:lnTo>
                        <a:pt x="2823" y="1111"/>
                      </a:lnTo>
                      <a:lnTo>
                        <a:pt x="2831" y="1108"/>
                      </a:lnTo>
                      <a:lnTo>
                        <a:pt x="2839" y="1112"/>
                      </a:lnTo>
                      <a:lnTo>
                        <a:pt x="2847" y="1068"/>
                      </a:lnTo>
                      <a:lnTo>
                        <a:pt x="2855" y="1118"/>
                      </a:lnTo>
                      <a:lnTo>
                        <a:pt x="2863" y="1091"/>
                      </a:lnTo>
                      <a:lnTo>
                        <a:pt x="2871" y="1132"/>
                      </a:lnTo>
                      <a:lnTo>
                        <a:pt x="2879" y="1092"/>
                      </a:lnTo>
                      <a:lnTo>
                        <a:pt x="2887" y="1069"/>
                      </a:lnTo>
                      <a:lnTo>
                        <a:pt x="2895" y="1082"/>
                      </a:lnTo>
                      <a:lnTo>
                        <a:pt x="2903" y="1212"/>
                      </a:lnTo>
                      <a:lnTo>
                        <a:pt x="2911" y="1010"/>
                      </a:lnTo>
                      <a:lnTo>
                        <a:pt x="2919" y="1121"/>
                      </a:lnTo>
                      <a:lnTo>
                        <a:pt x="2927" y="1049"/>
                      </a:lnTo>
                      <a:lnTo>
                        <a:pt x="2935" y="1207"/>
                      </a:lnTo>
                      <a:lnTo>
                        <a:pt x="2943" y="1065"/>
                      </a:lnTo>
                      <a:lnTo>
                        <a:pt x="2951" y="1069"/>
                      </a:lnTo>
                      <a:lnTo>
                        <a:pt x="2959" y="1058"/>
                      </a:lnTo>
                      <a:lnTo>
                        <a:pt x="2967" y="1237"/>
                      </a:lnTo>
                      <a:lnTo>
                        <a:pt x="2975" y="970"/>
                      </a:lnTo>
                      <a:lnTo>
                        <a:pt x="2983" y="1222"/>
                      </a:lnTo>
                      <a:lnTo>
                        <a:pt x="2991" y="953"/>
                      </a:lnTo>
                      <a:lnTo>
                        <a:pt x="2999" y="1237"/>
                      </a:lnTo>
                      <a:lnTo>
                        <a:pt x="3007" y="990"/>
                      </a:lnTo>
                      <a:lnTo>
                        <a:pt x="3016" y="1242"/>
                      </a:lnTo>
                      <a:lnTo>
                        <a:pt x="3024" y="960"/>
                      </a:lnTo>
                      <a:lnTo>
                        <a:pt x="3031" y="1164"/>
                      </a:lnTo>
                      <a:lnTo>
                        <a:pt x="3040" y="1080"/>
                      </a:lnTo>
                      <a:lnTo>
                        <a:pt x="3048" y="1163"/>
                      </a:lnTo>
                      <a:lnTo>
                        <a:pt x="3056" y="1034"/>
                      </a:lnTo>
                      <a:lnTo>
                        <a:pt x="3064" y="1116"/>
                      </a:lnTo>
                      <a:lnTo>
                        <a:pt x="3072" y="1095"/>
                      </a:lnTo>
                      <a:lnTo>
                        <a:pt x="3080" y="1129"/>
                      </a:lnTo>
                      <a:lnTo>
                        <a:pt x="3088" y="1108"/>
                      </a:lnTo>
                      <a:lnTo>
                        <a:pt x="3096" y="1053"/>
                      </a:lnTo>
                      <a:lnTo>
                        <a:pt x="3104" y="1128"/>
                      </a:lnTo>
                      <a:lnTo>
                        <a:pt x="3112" y="1088"/>
                      </a:lnTo>
                      <a:lnTo>
                        <a:pt x="3120" y="1140"/>
                      </a:lnTo>
                      <a:lnTo>
                        <a:pt x="3128" y="1088"/>
                      </a:lnTo>
                      <a:lnTo>
                        <a:pt x="3136" y="1039"/>
                      </a:lnTo>
                      <a:lnTo>
                        <a:pt x="3144" y="1187"/>
                      </a:lnTo>
                      <a:lnTo>
                        <a:pt x="3152" y="1035"/>
                      </a:lnTo>
                      <a:lnTo>
                        <a:pt x="3160" y="1203"/>
                      </a:lnTo>
                      <a:lnTo>
                        <a:pt x="3168" y="939"/>
                      </a:lnTo>
                      <a:lnTo>
                        <a:pt x="3176" y="1249"/>
                      </a:lnTo>
                      <a:lnTo>
                        <a:pt x="3184" y="1025"/>
                      </a:lnTo>
                      <a:lnTo>
                        <a:pt x="3192" y="1105"/>
                      </a:lnTo>
                      <a:lnTo>
                        <a:pt x="3200" y="1193"/>
                      </a:lnTo>
                    </a:path>
                  </a:pathLst>
                </a:custGeom>
                <a:noFill/>
                <a:ln w="7938"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a:p>
              </p:txBody>
            </p:sp>
          </p:grpSp>
        </p:grpSp>
        <p:cxnSp>
          <p:nvCxnSpPr>
            <p:cNvPr id="42" name="Straight Connector 41"/>
            <p:cNvCxnSpPr>
              <a:stCxn id="47" idx="1"/>
              <a:endCxn id="215" idx="1"/>
            </p:cNvCxnSpPr>
            <p:nvPr/>
          </p:nvCxnSpPr>
          <p:spPr>
            <a:xfrm flipH="1" flipV="1">
              <a:off x="8948367" y="3650428"/>
              <a:ext cx="13685" cy="19895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6" idx="1"/>
              <a:endCxn id="187" idx="0"/>
            </p:cNvCxnSpPr>
            <p:nvPr/>
          </p:nvCxnSpPr>
          <p:spPr>
            <a:xfrm flipH="1" flipV="1">
              <a:off x="7492916" y="3653856"/>
              <a:ext cx="324548" cy="19552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5" idx="1"/>
              <a:endCxn id="168" idx="1"/>
            </p:cNvCxnSpPr>
            <p:nvPr/>
          </p:nvCxnSpPr>
          <p:spPr>
            <a:xfrm flipH="1" flipV="1">
              <a:off x="6075895" y="3666022"/>
              <a:ext cx="831932" cy="1833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44" idx="1"/>
              <a:endCxn id="148" idx="0"/>
            </p:cNvCxnSpPr>
            <p:nvPr/>
          </p:nvCxnSpPr>
          <p:spPr>
            <a:xfrm flipH="1" flipV="1">
              <a:off x="4524508" y="3671645"/>
              <a:ext cx="170344" cy="1777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43" idx="1"/>
              <a:endCxn id="129" idx="0"/>
            </p:cNvCxnSpPr>
            <p:nvPr/>
          </p:nvCxnSpPr>
          <p:spPr>
            <a:xfrm flipH="1" flipV="1">
              <a:off x="3094108" y="3653856"/>
              <a:ext cx="667294" cy="19552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42" idx="1"/>
              <a:endCxn id="110" idx="0"/>
            </p:cNvCxnSpPr>
            <p:nvPr/>
          </p:nvCxnSpPr>
          <p:spPr>
            <a:xfrm flipH="1" flipV="1">
              <a:off x="1696735" y="3632638"/>
              <a:ext cx="3004" cy="2167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9036388" y="2506923"/>
              <a:ext cx="1290994" cy="369332"/>
            </a:xfrm>
            <a:prstGeom prst="rect">
              <a:avLst/>
            </a:prstGeom>
            <a:noFill/>
          </p:spPr>
          <p:txBody>
            <a:bodyPr wrap="none" rtlCol="0">
              <a:spAutoFit/>
            </a:bodyPr>
            <a:lstStyle/>
            <a:p>
              <a:r>
                <a:rPr lang="en-US">
                  <a:solidFill>
                    <a:srgbClr val="FF0000"/>
                  </a:solidFill>
                </a:rPr>
                <a:t>FAST Events</a:t>
              </a:r>
              <a:endParaRPr lang="en-US" dirty="0">
                <a:solidFill>
                  <a:srgbClr val="FF0000"/>
                </a:solidFill>
              </a:endParaRPr>
            </a:p>
          </p:txBody>
        </p:sp>
      </p:grpSp>
      <p:grpSp>
        <p:nvGrpSpPr>
          <p:cNvPr id="397" name="Group 396"/>
          <p:cNvGrpSpPr/>
          <p:nvPr/>
        </p:nvGrpSpPr>
        <p:grpSpPr>
          <a:xfrm>
            <a:off x="2161938" y="4438345"/>
            <a:ext cx="7153545" cy="2176812"/>
            <a:chOff x="2161938" y="4438345"/>
            <a:chExt cx="7153545" cy="2176812"/>
          </a:xfrm>
        </p:grpSpPr>
        <p:sp>
          <p:nvSpPr>
            <p:cNvPr id="33" name="Line 50">
              <a:extLst>
                <a:ext uri="{FF2B5EF4-FFF2-40B4-BE49-F238E27FC236}">
                  <a16:creationId xmlns:a16="http://schemas.microsoft.com/office/drawing/2014/main" id="{36BDEE8A-3EBD-44E2-BB25-0556568BA94C}"/>
                </a:ext>
              </a:extLst>
            </p:cNvPr>
            <p:cNvSpPr>
              <a:spLocks noChangeShapeType="1"/>
            </p:cNvSpPr>
            <p:nvPr/>
          </p:nvSpPr>
          <p:spPr bwMode="auto">
            <a:xfrm>
              <a:off x="8458813" y="4438345"/>
              <a:ext cx="0" cy="458788"/>
            </a:xfrm>
            <a:prstGeom prst="line">
              <a:avLst/>
            </a:prstGeom>
            <a:noFill/>
            <a:ln w="4763" cap="flat">
              <a:solidFill>
                <a:srgbClr val="00B050"/>
              </a:solidFill>
              <a:prstDash val="solid"/>
              <a:round/>
              <a:headEnd type="stealth"/>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Line 47">
              <a:extLst>
                <a:ext uri="{FF2B5EF4-FFF2-40B4-BE49-F238E27FC236}">
                  <a16:creationId xmlns:a16="http://schemas.microsoft.com/office/drawing/2014/main" id="{4322983B-70ED-46B0-9BE1-F04A934BB1D7}"/>
                </a:ext>
              </a:extLst>
            </p:cNvPr>
            <p:cNvSpPr>
              <a:spLocks noChangeShapeType="1"/>
            </p:cNvSpPr>
            <p:nvPr/>
          </p:nvSpPr>
          <p:spPr bwMode="auto">
            <a:xfrm>
              <a:off x="4028101" y="4438345"/>
              <a:ext cx="0" cy="458788"/>
            </a:xfrm>
            <a:prstGeom prst="line">
              <a:avLst/>
            </a:prstGeom>
            <a:noFill/>
            <a:ln w="4763" cap="flat">
              <a:solidFill>
                <a:srgbClr val="00B050"/>
              </a:solidFill>
              <a:prstDash val="solid"/>
              <a:round/>
              <a:headEnd type="stealth"/>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48">
              <a:extLst>
                <a:ext uri="{FF2B5EF4-FFF2-40B4-BE49-F238E27FC236}">
                  <a16:creationId xmlns:a16="http://schemas.microsoft.com/office/drawing/2014/main" id="{D0FA720F-638B-4D23-B61B-CFA38B481967}"/>
                </a:ext>
              </a:extLst>
            </p:cNvPr>
            <p:cNvSpPr>
              <a:spLocks noChangeShapeType="1"/>
            </p:cNvSpPr>
            <p:nvPr/>
          </p:nvSpPr>
          <p:spPr bwMode="auto">
            <a:xfrm>
              <a:off x="5375888" y="4438345"/>
              <a:ext cx="0" cy="458788"/>
            </a:xfrm>
            <a:prstGeom prst="line">
              <a:avLst/>
            </a:prstGeom>
            <a:noFill/>
            <a:ln w="4763" cap="flat">
              <a:solidFill>
                <a:srgbClr val="00B050"/>
              </a:solidFill>
              <a:prstDash val="solid"/>
              <a:round/>
              <a:headEnd type="stealth"/>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Line 49">
              <a:extLst>
                <a:ext uri="{FF2B5EF4-FFF2-40B4-BE49-F238E27FC236}">
                  <a16:creationId xmlns:a16="http://schemas.microsoft.com/office/drawing/2014/main" id="{4636B11F-566A-41CD-B7D6-922AA92315EC}"/>
                </a:ext>
              </a:extLst>
            </p:cNvPr>
            <p:cNvSpPr>
              <a:spLocks noChangeShapeType="1"/>
            </p:cNvSpPr>
            <p:nvPr/>
          </p:nvSpPr>
          <p:spPr bwMode="auto">
            <a:xfrm>
              <a:off x="7684113" y="4438345"/>
              <a:ext cx="0" cy="458788"/>
            </a:xfrm>
            <a:prstGeom prst="line">
              <a:avLst/>
            </a:prstGeom>
            <a:noFill/>
            <a:ln w="4763" cap="flat">
              <a:solidFill>
                <a:srgbClr val="00B050"/>
              </a:solidFill>
              <a:prstDash val="solid"/>
              <a:round/>
              <a:headEnd type="stealth"/>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Line 51">
              <a:extLst>
                <a:ext uri="{FF2B5EF4-FFF2-40B4-BE49-F238E27FC236}">
                  <a16:creationId xmlns:a16="http://schemas.microsoft.com/office/drawing/2014/main" id="{2C6E2FB8-19B4-4584-A7C9-FD8CA803FC76}"/>
                </a:ext>
              </a:extLst>
            </p:cNvPr>
            <p:cNvSpPr>
              <a:spLocks noChangeShapeType="1"/>
            </p:cNvSpPr>
            <p:nvPr/>
          </p:nvSpPr>
          <p:spPr bwMode="auto">
            <a:xfrm>
              <a:off x="8515963" y="4438345"/>
              <a:ext cx="0" cy="458788"/>
            </a:xfrm>
            <a:prstGeom prst="line">
              <a:avLst/>
            </a:prstGeom>
            <a:noFill/>
            <a:ln w="4763" cap="flat">
              <a:solidFill>
                <a:srgbClr val="00B050"/>
              </a:solidFill>
              <a:prstDash val="solid"/>
              <a:round/>
              <a:headEnd type="stealth"/>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7" name="Straight Connector 36"/>
            <p:cNvCxnSpPr>
              <a:stCxn id="48" idx="1"/>
              <a:endCxn id="241" idx="1"/>
            </p:cNvCxnSpPr>
            <p:nvPr/>
          </p:nvCxnSpPr>
          <p:spPr>
            <a:xfrm flipH="1">
              <a:off x="2312433" y="4897133"/>
              <a:ext cx="1715669" cy="45342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49" idx="1"/>
              <a:endCxn id="253" idx="1"/>
            </p:cNvCxnSpPr>
            <p:nvPr/>
          </p:nvCxnSpPr>
          <p:spPr>
            <a:xfrm flipH="1">
              <a:off x="3722087" y="4897133"/>
              <a:ext cx="1653802" cy="426193"/>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50" idx="1"/>
              <a:endCxn id="277" idx="0"/>
            </p:cNvCxnSpPr>
            <p:nvPr/>
          </p:nvCxnSpPr>
          <p:spPr>
            <a:xfrm flipH="1">
              <a:off x="5199169" y="4897133"/>
              <a:ext cx="2484945" cy="44282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51" idx="1"/>
              <a:endCxn id="308" idx="0"/>
            </p:cNvCxnSpPr>
            <p:nvPr/>
          </p:nvCxnSpPr>
          <p:spPr>
            <a:xfrm flipH="1">
              <a:off x="6661547" y="4897133"/>
              <a:ext cx="1797267" cy="44482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52" idx="1"/>
              <a:endCxn id="320" idx="1"/>
            </p:cNvCxnSpPr>
            <p:nvPr/>
          </p:nvCxnSpPr>
          <p:spPr>
            <a:xfrm flipH="1">
              <a:off x="8216476" y="4897133"/>
              <a:ext cx="299488" cy="438546"/>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2161938" y="5305333"/>
              <a:ext cx="7153545" cy="1309824"/>
              <a:chOff x="2588363" y="4408702"/>
              <a:chExt cx="7153545" cy="1309824"/>
            </a:xfrm>
          </p:grpSpPr>
          <p:grpSp>
            <p:nvGrpSpPr>
              <p:cNvPr id="56" name="Group 55"/>
              <p:cNvGrpSpPr>
                <a:grpSpLocks noChangeAspect="1"/>
              </p:cNvGrpSpPr>
              <p:nvPr/>
            </p:nvGrpSpPr>
            <p:grpSpPr>
              <a:xfrm>
                <a:off x="2588363" y="4435936"/>
                <a:ext cx="1238706" cy="976420"/>
                <a:chOff x="5497188" y="1274763"/>
                <a:chExt cx="5464501" cy="4307436"/>
              </a:xfrm>
            </p:grpSpPr>
            <p:sp>
              <p:nvSpPr>
                <p:cNvPr id="144" name="Line 8">
                  <a:extLst>
                    <a:ext uri="{FF2B5EF4-FFF2-40B4-BE49-F238E27FC236}">
                      <a16:creationId xmlns:a16="http://schemas.microsoft.com/office/drawing/2014/main" id="{57EF7BAB-C793-4924-8070-FB21029A4FFB}"/>
                    </a:ext>
                  </a:extLst>
                </p:cNvPr>
                <p:cNvSpPr>
                  <a:spLocks noChangeShapeType="1"/>
                </p:cNvSpPr>
                <p:nvPr/>
              </p:nvSpPr>
              <p:spPr bwMode="auto">
                <a:xfrm flipV="1">
                  <a:off x="6113463" y="5138738"/>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45" name="Line 17">
                  <a:extLst>
                    <a:ext uri="{FF2B5EF4-FFF2-40B4-BE49-F238E27FC236}">
                      <a16:creationId xmlns:a16="http://schemas.microsoft.com/office/drawing/2014/main" id="{D0D7C1BE-E1E9-4099-A68B-F32E3419DD80}"/>
                    </a:ext>
                  </a:extLst>
                </p:cNvPr>
                <p:cNvSpPr>
                  <a:spLocks noChangeShapeType="1"/>
                </p:cNvSpPr>
                <p:nvPr/>
              </p:nvSpPr>
              <p:spPr bwMode="auto">
                <a:xfrm>
                  <a:off x="6113463" y="1354138"/>
                  <a:ext cx="0" cy="4921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46" name="Line 35">
                  <a:extLst>
                    <a:ext uri="{FF2B5EF4-FFF2-40B4-BE49-F238E27FC236}">
                      <a16:creationId xmlns:a16="http://schemas.microsoft.com/office/drawing/2014/main" id="{3F4D2A60-C875-4A54-92F1-7F6EBB307C11}"/>
                    </a:ext>
                  </a:extLst>
                </p:cNvPr>
                <p:cNvSpPr>
                  <a:spLocks noChangeShapeType="1"/>
                </p:cNvSpPr>
                <p:nvPr/>
              </p:nvSpPr>
              <p:spPr bwMode="auto">
                <a:xfrm flipV="1">
                  <a:off x="6113463" y="1354138"/>
                  <a:ext cx="0" cy="38322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47" name="Line 37">
                  <a:extLst>
                    <a:ext uri="{FF2B5EF4-FFF2-40B4-BE49-F238E27FC236}">
                      <a16:creationId xmlns:a16="http://schemas.microsoft.com/office/drawing/2014/main" id="{DE889E42-3A41-40E9-B4E5-1C503423DD70}"/>
                    </a:ext>
                  </a:extLst>
                </p:cNvPr>
                <p:cNvSpPr>
                  <a:spLocks noChangeShapeType="1"/>
                </p:cNvSpPr>
                <p:nvPr/>
              </p:nvSpPr>
              <p:spPr bwMode="auto">
                <a:xfrm>
                  <a:off x="6113463" y="518636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48" name="Line 38">
                  <a:extLst>
                    <a:ext uri="{FF2B5EF4-FFF2-40B4-BE49-F238E27FC236}">
                      <a16:creationId xmlns:a16="http://schemas.microsoft.com/office/drawing/2014/main" id="{2A2885B5-B38D-4C3B-B131-374CDC172E19}"/>
                    </a:ext>
                  </a:extLst>
                </p:cNvPr>
                <p:cNvSpPr>
                  <a:spLocks noChangeShapeType="1"/>
                </p:cNvSpPr>
                <p:nvPr/>
              </p:nvSpPr>
              <p:spPr bwMode="auto">
                <a:xfrm>
                  <a:off x="6113463" y="454818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49" name="Line 39">
                  <a:extLst>
                    <a:ext uri="{FF2B5EF4-FFF2-40B4-BE49-F238E27FC236}">
                      <a16:creationId xmlns:a16="http://schemas.microsoft.com/office/drawing/2014/main" id="{D5608CCD-0AC3-4A5E-BEDE-CBAC16BEFDC4}"/>
                    </a:ext>
                  </a:extLst>
                </p:cNvPr>
                <p:cNvSpPr>
                  <a:spLocks noChangeShapeType="1"/>
                </p:cNvSpPr>
                <p:nvPr/>
              </p:nvSpPr>
              <p:spPr bwMode="auto">
                <a:xfrm>
                  <a:off x="6113463" y="391001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50" name="Line 40">
                  <a:extLst>
                    <a:ext uri="{FF2B5EF4-FFF2-40B4-BE49-F238E27FC236}">
                      <a16:creationId xmlns:a16="http://schemas.microsoft.com/office/drawing/2014/main" id="{23A5D070-8361-4FA6-880D-52E65D22641F}"/>
                    </a:ext>
                  </a:extLst>
                </p:cNvPr>
                <p:cNvSpPr>
                  <a:spLocks noChangeShapeType="1"/>
                </p:cNvSpPr>
                <p:nvPr/>
              </p:nvSpPr>
              <p:spPr bwMode="auto">
                <a:xfrm>
                  <a:off x="6113463" y="3270250"/>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51" name="Line 41">
                  <a:extLst>
                    <a:ext uri="{FF2B5EF4-FFF2-40B4-BE49-F238E27FC236}">
                      <a16:creationId xmlns:a16="http://schemas.microsoft.com/office/drawing/2014/main" id="{343BF05E-392A-485A-B1E1-B65503AA6B91}"/>
                    </a:ext>
                  </a:extLst>
                </p:cNvPr>
                <p:cNvSpPr>
                  <a:spLocks noChangeShapeType="1"/>
                </p:cNvSpPr>
                <p:nvPr/>
              </p:nvSpPr>
              <p:spPr bwMode="auto">
                <a:xfrm>
                  <a:off x="6113463" y="2632075"/>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52" name="Line 42">
                  <a:extLst>
                    <a:ext uri="{FF2B5EF4-FFF2-40B4-BE49-F238E27FC236}">
                      <a16:creationId xmlns:a16="http://schemas.microsoft.com/office/drawing/2014/main" id="{AE48FE37-A069-4889-90F2-77BE68F6721A}"/>
                    </a:ext>
                  </a:extLst>
                </p:cNvPr>
                <p:cNvSpPr>
                  <a:spLocks noChangeShapeType="1"/>
                </p:cNvSpPr>
                <p:nvPr/>
              </p:nvSpPr>
              <p:spPr bwMode="auto">
                <a:xfrm>
                  <a:off x="6113463" y="199231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53" name="Line 43">
                  <a:extLst>
                    <a:ext uri="{FF2B5EF4-FFF2-40B4-BE49-F238E27FC236}">
                      <a16:creationId xmlns:a16="http://schemas.microsoft.com/office/drawing/2014/main" id="{F1E5FEF6-B8CB-4596-9379-25A6207917FF}"/>
                    </a:ext>
                  </a:extLst>
                </p:cNvPr>
                <p:cNvSpPr>
                  <a:spLocks noChangeShapeType="1"/>
                </p:cNvSpPr>
                <p:nvPr/>
              </p:nvSpPr>
              <p:spPr bwMode="auto">
                <a:xfrm>
                  <a:off x="6113463" y="135413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54" name="Rectangle 51">
                  <a:extLst>
                    <a:ext uri="{FF2B5EF4-FFF2-40B4-BE49-F238E27FC236}">
                      <a16:creationId xmlns:a16="http://schemas.microsoft.com/office/drawing/2014/main" id="{E1253C5F-D7E1-47F9-BFF2-F31ACD5EF946}"/>
                    </a:ext>
                  </a:extLst>
                </p:cNvPr>
                <p:cNvSpPr>
                  <a:spLocks noChangeArrowheads="1"/>
                </p:cNvSpPr>
                <p:nvPr/>
              </p:nvSpPr>
              <p:spPr bwMode="auto">
                <a:xfrm>
                  <a:off x="5497188" y="5106988"/>
                  <a:ext cx="572802"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262626"/>
                      </a:solidFill>
                      <a:effectLst/>
                      <a:latin typeface="Arial" panose="020B0604020202020204" pitchFamily="34" charset="0"/>
                    </a:rPr>
                    <a:t>-30</a:t>
                  </a:r>
                  <a:endParaRPr kumimoji="0" lang="en-US" altLang="en-US" sz="700" b="0" i="0" u="none" strike="noStrike" cap="none" normalizeH="0" baseline="0" dirty="0">
                    <a:ln>
                      <a:noFill/>
                    </a:ln>
                    <a:solidFill>
                      <a:schemeClr val="tx1"/>
                    </a:solidFill>
                    <a:effectLst/>
                    <a:latin typeface="Arial" panose="020B0604020202020204" pitchFamily="34" charset="0"/>
                  </a:endParaRPr>
                </a:p>
              </p:txBody>
            </p:sp>
            <p:sp>
              <p:nvSpPr>
                <p:cNvPr id="155" name="Rectangle 52">
                  <a:extLst>
                    <a:ext uri="{FF2B5EF4-FFF2-40B4-BE49-F238E27FC236}">
                      <a16:creationId xmlns:a16="http://schemas.microsoft.com/office/drawing/2014/main" id="{18335232-F094-406A-B616-27A67E41B556}"/>
                    </a:ext>
                  </a:extLst>
                </p:cNvPr>
                <p:cNvSpPr>
                  <a:spLocks noChangeArrowheads="1"/>
                </p:cNvSpPr>
                <p:nvPr/>
              </p:nvSpPr>
              <p:spPr bwMode="auto">
                <a:xfrm>
                  <a:off x="5497188" y="4470401"/>
                  <a:ext cx="572802"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262626"/>
                      </a:solidFill>
                      <a:effectLst/>
                      <a:latin typeface="Arial" panose="020B0604020202020204" pitchFamily="34" charset="0"/>
                    </a:rPr>
                    <a:t>-20</a:t>
                  </a:r>
                  <a:endParaRPr kumimoji="0" lang="en-US" altLang="en-US" sz="700" b="0" i="0" u="none" strike="noStrike" cap="none" normalizeH="0" baseline="0" dirty="0">
                    <a:ln>
                      <a:noFill/>
                    </a:ln>
                    <a:solidFill>
                      <a:schemeClr val="tx1"/>
                    </a:solidFill>
                    <a:effectLst/>
                    <a:latin typeface="Arial" panose="020B0604020202020204" pitchFamily="34" charset="0"/>
                  </a:endParaRPr>
                </a:p>
              </p:txBody>
            </p:sp>
            <p:sp>
              <p:nvSpPr>
                <p:cNvPr id="156" name="Rectangle 53">
                  <a:extLst>
                    <a:ext uri="{FF2B5EF4-FFF2-40B4-BE49-F238E27FC236}">
                      <a16:creationId xmlns:a16="http://schemas.microsoft.com/office/drawing/2014/main" id="{1BE4A3AC-C61E-47CE-90FF-C6611722AB3D}"/>
                    </a:ext>
                  </a:extLst>
                </p:cNvPr>
                <p:cNvSpPr>
                  <a:spLocks noChangeArrowheads="1"/>
                </p:cNvSpPr>
                <p:nvPr/>
              </p:nvSpPr>
              <p:spPr bwMode="auto">
                <a:xfrm>
                  <a:off x="5497188" y="3832226"/>
                  <a:ext cx="572802"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57" name="Rectangle 54">
                  <a:extLst>
                    <a:ext uri="{FF2B5EF4-FFF2-40B4-BE49-F238E27FC236}">
                      <a16:creationId xmlns:a16="http://schemas.microsoft.com/office/drawing/2014/main" id="{641F8A2D-7265-4DE1-AB13-4BE2B9A40313}"/>
                    </a:ext>
                  </a:extLst>
                </p:cNvPr>
                <p:cNvSpPr>
                  <a:spLocks noChangeArrowheads="1"/>
                </p:cNvSpPr>
                <p:nvPr/>
              </p:nvSpPr>
              <p:spPr bwMode="auto">
                <a:xfrm>
                  <a:off x="5630538" y="3194052"/>
                  <a:ext cx="219223"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262626"/>
                      </a:solidFill>
                      <a:effectLst/>
                      <a:latin typeface="Arial" panose="020B0604020202020204" pitchFamily="34" charset="0"/>
                    </a:rPr>
                    <a:t>0</a:t>
                  </a:r>
                  <a:endParaRPr kumimoji="0" lang="en-US" altLang="en-US" sz="700" b="0" i="0" u="none" strike="noStrike" cap="none" normalizeH="0" baseline="0" dirty="0">
                    <a:ln>
                      <a:noFill/>
                    </a:ln>
                    <a:solidFill>
                      <a:schemeClr val="tx1"/>
                    </a:solidFill>
                    <a:effectLst/>
                    <a:latin typeface="Arial" panose="020B0604020202020204" pitchFamily="34" charset="0"/>
                  </a:endParaRPr>
                </a:p>
              </p:txBody>
            </p:sp>
            <p:sp>
              <p:nvSpPr>
                <p:cNvPr id="158" name="Rectangle 55">
                  <a:extLst>
                    <a:ext uri="{FF2B5EF4-FFF2-40B4-BE49-F238E27FC236}">
                      <a16:creationId xmlns:a16="http://schemas.microsoft.com/office/drawing/2014/main" id="{6E78FEE9-FFDC-4332-8D2A-5F9F6E525517}"/>
                    </a:ext>
                  </a:extLst>
                </p:cNvPr>
                <p:cNvSpPr>
                  <a:spLocks noChangeArrowheads="1"/>
                </p:cNvSpPr>
                <p:nvPr/>
              </p:nvSpPr>
              <p:spPr bwMode="auto">
                <a:xfrm>
                  <a:off x="5547986" y="2551113"/>
                  <a:ext cx="438437"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59" name="Rectangle 56">
                  <a:extLst>
                    <a:ext uri="{FF2B5EF4-FFF2-40B4-BE49-F238E27FC236}">
                      <a16:creationId xmlns:a16="http://schemas.microsoft.com/office/drawing/2014/main" id="{8AE39CF9-D304-422B-961D-F17FAC718673}"/>
                    </a:ext>
                  </a:extLst>
                </p:cNvPr>
                <p:cNvSpPr>
                  <a:spLocks noChangeArrowheads="1"/>
                </p:cNvSpPr>
                <p:nvPr/>
              </p:nvSpPr>
              <p:spPr bwMode="auto">
                <a:xfrm>
                  <a:off x="5547986" y="1912938"/>
                  <a:ext cx="438437"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60" name="Rectangle 57">
                  <a:extLst>
                    <a:ext uri="{FF2B5EF4-FFF2-40B4-BE49-F238E27FC236}">
                      <a16:creationId xmlns:a16="http://schemas.microsoft.com/office/drawing/2014/main" id="{7ED26D55-5564-4150-955A-66ED525BAD24}"/>
                    </a:ext>
                  </a:extLst>
                </p:cNvPr>
                <p:cNvSpPr>
                  <a:spLocks noChangeArrowheads="1"/>
                </p:cNvSpPr>
                <p:nvPr/>
              </p:nvSpPr>
              <p:spPr bwMode="auto">
                <a:xfrm>
                  <a:off x="5547986" y="1274763"/>
                  <a:ext cx="438437"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30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61" name="Freeform 58">
                  <a:extLst>
                    <a:ext uri="{FF2B5EF4-FFF2-40B4-BE49-F238E27FC236}">
                      <a16:creationId xmlns:a16="http://schemas.microsoft.com/office/drawing/2014/main" id="{970570AD-3712-4B83-9F0D-F731F37F3A96}"/>
                    </a:ext>
                  </a:extLst>
                </p:cNvPr>
                <p:cNvSpPr>
                  <a:spLocks/>
                </p:cNvSpPr>
                <p:nvPr/>
              </p:nvSpPr>
              <p:spPr bwMode="auto">
                <a:xfrm>
                  <a:off x="6124576" y="1619250"/>
                  <a:ext cx="4837113" cy="3262312"/>
                </a:xfrm>
                <a:custGeom>
                  <a:avLst/>
                  <a:gdLst>
                    <a:gd name="T0" fmla="*/ 46 w 3047"/>
                    <a:gd name="T1" fmla="*/ 894 h 2055"/>
                    <a:gd name="T2" fmla="*/ 100 w 3047"/>
                    <a:gd name="T3" fmla="*/ 869 h 2055"/>
                    <a:gd name="T4" fmla="*/ 153 w 3047"/>
                    <a:gd name="T5" fmla="*/ 1178 h 2055"/>
                    <a:gd name="T6" fmla="*/ 207 w 3047"/>
                    <a:gd name="T7" fmla="*/ 1421 h 2055"/>
                    <a:gd name="T8" fmla="*/ 260 w 3047"/>
                    <a:gd name="T9" fmla="*/ 1124 h 2055"/>
                    <a:gd name="T10" fmla="*/ 314 w 3047"/>
                    <a:gd name="T11" fmla="*/ 1081 h 2055"/>
                    <a:gd name="T12" fmla="*/ 367 w 3047"/>
                    <a:gd name="T13" fmla="*/ 1108 h 2055"/>
                    <a:gd name="T14" fmla="*/ 421 w 3047"/>
                    <a:gd name="T15" fmla="*/ 1016 h 2055"/>
                    <a:gd name="T16" fmla="*/ 474 w 3047"/>
                    <a:gd name="T17" fmla="*/ 1069 h 2055"/>
                    <a:gd name="T18" fmla="*/ 527 w 3047"/>
                    <a:gd name="T19" fmla="*/ 1037 h 2055"/>
                    <a:gd name="T20" fmla="*/ 581 w 3047"/>
                    <a:gd name="T21" fmla="*/ 887 h 2055"/>
                    <a:gd name="T22" fmla="*/ 634 w 3047"/>
                    <a:gd name="T23" fmla="*/ 1251 h 2055"/>
                    <a:gd name="T24" fmla="*/ 688 w 3047"/>
                    <a:gd name="T25" fmla="*/ 1132 h 2055"/>
                    <a:gd name="T26" fmla="*/ 741 w 3047"/>
                    <a:gd name="T27" fmla="*/ 984 h 2055"/>
                    <a:gd name="T28" fmla="*/ 795 w 3047"/>
                    <a:gd name="T29" fmla="*/ 1061 h 2055"/>
                    <a:gd name="T30" fmla="*/ 848 w 3047"/>
                    <a:gd name="T31" fmla="*/ 1092 h 2055"/>
                    <a:gd name="T32" fmla="*/ 902 w 3047"/>
                    <a:gd name="T33" fmla="*/ 1166 h 2055"/>
                    <a:gd name="T34" fmla="*/ 955 w 3047"/>
                    <a:gd name="T35" fmla="*/ 1087 h 2055"/>
                    <a:gd name="T36" fmla="*/ 1009 w 3047"/>
                    <a:gd name="T37" fmla="*/ 1063 h 2055"/>
                    <a:gd name="T38" fmla="*/ 1062 w 3047"/>
                    <a:gd name="T39" fmla="*/ 1114 h 2055"/>
                    <a:gd name="T40" fmla="*/ 1115 w 3047"/>
                    <a:gd name="T41" fmla="*/ 724 h 2055"/>
                    <a:gd name="T42" fmla="*/ 1169 w 3047"/>
                    <a:gd name="T43" fmla="*/ 919 h 2055"/>
                    <a:gd name="T44" fmla="*/ 1222 w 3047"/>
                    <a:gd name="T45" fmla="*/ 871 h 2055"/>
                    <a:gd name="T46" fmla="*/ 1276 w 3047"/>
                    <a:gd name="T47" fmla="*/ 0 h 2055"/>
                    <a:gd name="T48" fmla="*/ 1329 w 3047"/>
                    <a:gd name="T49" fmla="*/ 620 h 2055"/>
                    <a:gd name="T50" fmla="*/ 1383 w 3047"/>
                    <a:gd name="T51" fmla="*/ 677 h 2055"/>
                    <a:gd name="T52" fmla="*/ 1436 w 3047"/>
                    <a:gd name="T53" fmla="*/ 1172 h 2055"/>
                    <a:gd name="T54" fmla="*/ 1490 w 3047"/>
                    <a:gd name="T55" fmla="*/ 862 h 2055"/>
                    <a:gd name="T56" fmla="*/ 1543 w 3047"/>
                    <a:gd name="T57" fmla="*/ 1202 h 2055"/>
                    <a:gd name="T58" fmla="*/ 1597 w 3047"/>
                    <a:gd name="T59" fmla="*/ 927 h 2055"/>
                    <a:gd name="T60" fmla="*/ 1650 w 3047"/>
                    <a:gd name="T61" fmla="*/ 1249 h 2055"/>
                    <a:gd name="T62" fmla="*/ 1704 w 3047"/>
                    <a:gd name="T63" fmla="*/ 857 h 2055"/>
                    <a:gd name="T64" fmla="*/ 1757 w 3047"/>
                    <a:gd name="T65" fmla="*/ 996 h 2055"/>
                    <a:gd name="T66" fmla="*/ 1810 w 3047"/>
                    <a:gd name="T67" fmla="*/ 1162 h 2055"/>
                    <a:gd name="T68" fmla="*/ 1864 w 3047"/>
                    <a:gd name="T69" fmla="*/ 1038 h 2055"/>
                    <a:gd name="T70" fmla="*/ 1917 w 3047"/>
                    <a:gd name="T71" fmla="*/ 985 h 2055"/>
                    <a:gd name="T72" fmla="*/ 1971 w 3047"/>
                    <a:gd name="T73" fmla="*/ 1067 h 2055"/>
                    <a:gd name="T74" fmla="*/ 2024 w 3047"/>
                    <a:gd name="T75" fmla="*/ 1100 h 2055"/>
                    <a:gd name="T76" fmla="*/ 2078 w 3047"/>
                    <a:gd name="T77" fmla="*/ 1071 h 2055"/>
                    <a:gd name="T78" fmla="*/ 2131 w 3047"/>
                    <a:gd name="T79" fmla="*/ 1105 h 2055"/>
                    <a:gd name="T80" fmla="*/ 2185 w 3047"/>
                    <a:gd name="T81" fmla="*/ 1041 h 2055"/>
                    <a:gd name="T82" fmla="*/ 2238 w 3047"/>
                    <a:gd name="T83" fmla="*/ 1030 h 2055"/>
                    <a:gd name="T84" fmla="*/ 2291 w 3047"/>
                    <a:gd name="T85" fmla="*/ 1067 h 2055"/>
                    <a:gd name="T86" fmla="*/ 2345 w 3047"/>
                    <a:gd name="T87" fmla="*/ 971 h 2055"/>
                    <a:gd name="T88" fmla="*/ 2398 w 3047"/>
                    <a:gd name="T89" fmla="*/ 987 h 2055"/>
                    <a:gd name="T90" fmla="*/ 2452 w 3047"/>
                    <a:gd name="T91" fmla="*/ 1027 h 2055"/>
                    <a:gd name="T92" fmla="*/ 2505 w 3047"/>
                    <a:gd name="T93" fmla="*/ 1014 h 2055"/>
                    <a:gd name="T94" fmla="*/ 2559 w 3047"/>
                    <a:gd name="T95" fmla="*/ 1105 h 2055"/>
                    <a:gd name="T96" fmla="*/ 2612 w 3047"/>
                    <a:gd name="T97" fmla="*/ 1000 h 2055"/>
                    <a:gd name="T98" fmla="*/ 2666 w 3047"/>
                    <a:gd name="T99" fmla="*/ 1147 h 2055"/>
                    <a:gd name="T100" fmla="*/ 2719 w 3047"/>
                    <a:gd name="T101" fmla="*/ 1057 h 2055"/>
                    <a:gd name="T102" fmla="*/ 2773 w 3047"/>
                    <a:gd name="T103" fmla="*/ 1064 h 2055"/>
                    <a:gd name="T104" fmla="*/ 2826 w 3047"/>
                    <a:gd name="T105" fmla="*/ 1068 h 2055"/>
                    <a:gd name="T106" fmla="*/ 2880 w 3047"/>
                    <a:gd name="T107" fmla="*/ 991 h 2055"/>
                    <a:gd name="T108" fmla="*/ 2933 w 3047"/>
                    <a:gd name="T109" fmla="*/ 988 h 2055"/>
                    <a:gd name="T110" fmla="*/ 2987 w 3047"/>
                    <a:gd name="T111" fmla="*/ 1043 h 2055"/>
                    <a:gd name="T112" fmla="*/ 3040 w 3047"/>
                    <a:gd name="T113" fmla="*/ 1031 h 2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47" h="2055">
                      <a:moveTo>
                        <a:pt x="0" y="782"/>
                      </a:moveTo>
                      <a:lnTo>
                        <a:pt x="8" y="990"/>
                      </a:lnTo>
                      <a:lnTo>
                        <a:pt x="16" y="1237"/>
                      </a:lnTo>
                      <a:lnTo>
                        <a:pt x="23" y="1015"/>
                      </a:lnTo>
                      <a:lnTo>
                        <a:pt x="31" y="976"/>
                      </a:lnTo>
                      <a:lnTo>
                        <a:pt x="39" y="1093"/>
                      </a:lnTo>
                      <a:lnTo>
                        <a:pt x="46" y="894"/>
                      </a:lnTo>
                      <a:lnTo>
                        <a:pt x="54" y="1209"/>
                      </a:lnTo>
                      <a:lnTo>
                        <a:pt x="62" y="1054"/>
                      </a:lnTo>
                      <a:lnTo>
                        <a:pt x="69" y="919"/>
                      </a:lnTo>
                      <a:lnTo>
                        <a:pt x="77" y="1036"/>
                      </a:lnTo>
                      <a:lnTo>
                        <a:pt x="85" y="1154"/>
                      </a:lnTo>
                      <a:lnTo>
                        <a:pt x="92" y="1032"/>
                      </a:lnTo>
                      <a:lnTo>
                        <a:pt x="100" y="869"/>
                      </a:lnTo>
                      <a:lnTo>
                        <a:pt x="107" y="1236"/>
                      </a:lnTo>
                      <a:lnTo>
                        <a:pt x="115" y="993"/>
                      </a:lnTo>
                      <a:lnTo>
                        <a:pt x="123" y="995"/>
                      </a:lnTo>
                      <a:lnTo>
                        <a:pt x="130" y="994"/>
                      </a:lnTo>
                      <a:lnTo>
                        <a:pt x="138" y="1140"/>
                      </a:lnTo>
                      <a:lnTo>
                        <a:pt x="146" y="1013"/>
                      </a:lnTo>
                      <a:lnTo>
                        <a:pt x="153" y="1178"/>
                      </a:lnTo>
                      <a:lnTo>
                        <a:pt x="161" y="647"/>
                      </a:lnTo>
                      <a:lnTo>
                        <a:pt x="169" y="1356"/>
                      </a:lnTo>
                      <a:lnTo>
                        <a:pt x="176" y="1034"/>
                      </a:lnTo>
                      <a:lnTo>
                        <a:pt x="184" y="1007"/>
                      </a:lnTo>
                      <a:lnTo>
                        <a:pt x="191" y="1032"/>
                      </a:lnTo>
                      <a:lnTo>
                        <a:pt x="199" y="805"/>
                      </a:lnTo>
                      <a:lnTo>
                        <a:pt x="207" y="1421"/>
                      </a:lnTo>
                      <a:lnTo>
                        <a:pt x="214" y="925"/>
                      </a:lnTo>
                      <a:lnTo>
                        <a:pt x="222" y="922"/>
                      </a:lnTo>
                      <a:lnTo>
                        <a:pt x="230" y="1119"/>
                      </a:lnTo>
                      <a:lnTo>
                        <a:pt x="237" y="950"/>
                      </a:lnTo>
                      <a:lnTo>
                        <a:pt x="245" y="1243"/>
                      </a:lnTo>
                      <a:lnTo>
                        <a:pt x="253" y="871"/>
                      </a:lnTo>
                      <a:lnTo>
                        <a:pt x="260" y="1124"/>
                      </a:lnTo>
                      <a:lnTo>
                        <a:pt x="268" y="941"/>
                      </a:lnTo>
                      <a:lnTo>
                        <a:pt x="275" y="1074"/>
                      </a:lnTo>
                      <a:lnTo>
                        <a:pt x="283" y="1185"/>
                      </a:lnTo>
                      <a:lnTo>
                        <a:pt x="291" y="890"/>
                      </a:lnTo>
                      <a:lnTo>
                        <a:pt x="298" y="1015"/>
                      </a:lnTo>
                      <a:lnTo>
                        <a:pt x="306" y="1122"/>
                      </a:lnTo>
                      <a:lnTo>
                        <a:pt x="314" y="1081"/>
                      </a:lnTo>
                      <a:lnTo>
                        <a:pt x="321" y="877"/>
                      </a:lnTo>
                      <a:lnTo>
                        <a:pt x="329" y="1237"/>
                      </a:lnTo>
                      <a:lnTo>
                        <a:pt x="337" y="904"/>
                      </a:lnTo>
                      <a:lnTo>
                        <a:pt x="344" y="1068"/>
                      </a:lnTo>
                      <a:lnTo>
                        <a:pt x="352" y="1055"/>
                      </a:lnTo>
                      <a:lnTo>
                        <a:pt x="359" y="1040"/>
                      </a:lnTo>
                      <a:lnTo>
                        <a:pt x="367" y="1108"/>
                      </a:lnTo>
                      <a:lnTo>
                        <a:pt x="375" y="864"/>
                      </a:lnTo>
                      <a:lnTo>
                        <a:pt x="382" y="1191"/>
                      </a:lnTo>
                      <a:lnTo>
                        <a:pt x="390" y="1017"/>
                      </a:lnTo>
                      <a:lnTo>
                        <a:pt x="398" y="1018"/>
                      </a:lnTo>
                      <a:lnTo>
                        <a:pt x="405" y="1023"/>
                      </a:lnTo>
                      <a:lnTo>
                        <a:pt x="413" y="1064"/>
                      </a:lnTo>
                      <a:lnTo>
                        <a:pt x="421" y="1016"/>
                      </a:lnTo>
                      <a:lnTo>
                        <a:pt x="428" y="1117"/>
                      </a:lnTo>
                      <a:lnTo>
                        <a:pt x="436" y="972"/>
                      </a:lnTo>
                      <a:lnTo>
                        <a:pt x="443" y="990"/>
                      </a:lnTo>
                      <a:lnTo>
                        <a:pt x="451" y="1147"/>
                      </a:lnTo>
                      <a:lnTo>
                        <a:pt x="459" y="1005"/>
                      </a:lnTo>
                      <a:lnTo>
                        <a:pt x="466" y="1020"/>
                      </a:lnTo>
                      <a:lnTo>
                        <a:pt x="474" y="1069"/>
                      </a:lnTo>
                      <a:lnTo>
                        <a:pt x="482" y="968"/>
                      </a:lnTo>
                      <a:lnTo>
                        <a:pt x="489" y="1138"/>
                      </a:lnTo>
                      <a:lnTo>
                        <a:pt x="497" y="983"/>
                      </a:lnTo>
                      <a:lnTo>
                        <a:pt x="505" y="1074"/>
                      </a:lnTo>
                      <a:lnTo>
                        <a:pt x="512" y="1006"/>
                      </a:lnTo>
                      <a:lnTo>
                        <a:pt x="520" y="1042"/>
                      </a:lnTo>
                      <a:lnTo>
                        <a:pt x="527" y="1037"/>
                      </a:lnTo>
                      <a:lnTo>
                        <a:pt x="535" y="1082"/>
                      </a:lnTo>
                      <a:lnTo>
                        <a:pt x="543" y="1054"/>
                      </a:lnTo>
                      <a:lnTo>
                        <a:pt x="550" y="923"/>
                      </a:lnTo>
                      <a:lnTo>
                        <a:pt x="558" y="1166"/>
                      </a:lnTo>
                      <a:lnTo>
                        <a:pt x="566" y="915"/>
                      </a:lnTo>
                      <a:lnTo>
                        <a:pt x="573" y="1231"/>
                      </a:lnTo>
                      <a:lnTo>
                        <a:pt x="581" y="887"/>
                      </a:lnTo>
                      <a:lnTo>
                        <a:pt x="589" y="1014"/>
                      </a:lnTo>
                      <a:lnTo>
                        <a:pt x="596" y="1209"/>
                      </a:lnTo>
                      <a:lnTo>
                        <a:pt x="604" y="796"/>
                      </a:lnTo>
                      <a:lnTo>
                        <a:pt x="612" y="1362"/>
                      </a:lnTo>
                      <a:lnTo>
                        <a:pt x="619" y="779"/>
                      </a:lnTo>
                      <a:lnTo>
                        <a:pt x="627" y="1023"/>
                      </a:lnTo>
                      <a:lnTo>
                        <a:pt x="634" y="1251"/>
                      </a:lnTo>
                      <a:lnTo>
                        <a:pt x="642" y="909"/>
                      </a:lnTo>
                      <a:lnTo>
                        <a:pt x="650" y="1142"/>
                      </a:lnTo>
                      <a:lnTo>
                        <a:pt x="657" y="789"/>
                      </a:lnTo>
                      <a:lnTo>
                        <a:pt x="665" y="1224"/>
                      </a:lnTo>
                      <a:lnTo>
                        <a:pt x="673" y="1169"/>
                      </a:lnTo>
                      <a:lnTo>
                        <a:pt x="680" y="833"/>
                      </a:lnTo>
                      <a:lnTo>
                        <a:pt x="688" y="1132"/>
                      </a:lnTo>
                      <a:lnTo>
                        <a:pt x="696" y="873"/>
                      </a:lnTo>
                      <a:lnTo>
                        <a:pt x="703" y="1280"/>
                      </a:lnTo>
                      <a:lnTo>
                        <a:pt x="711" y="986"/>
                      </a:lnTo>
                      <a:lnTo>
                        <a:pt x="718" y="967"/>
                      </a:lnTo>
                      <a:lnTo>
                        <a:pt x="726" y="1023"/>
                      </a:lnTo>
                      <a:lnTo>
                        <a:pt x="734" y="1119"/>
                      </a:lnTo>
                      <a:lnTo>
                        <a:pt x="741" y="984"/>
                      </a:lnTo>
                      <a:lnTo>
                        <a:pt x="749" y="1028"/>
                      </a:lnTo>
                      <a:lnTo>
                        <a:pt x="756" y="1187"/>
                      </a:lnTo>
                      <a:lnTo>
                        <a:pt x="764" y="886"/>
                      </a:lnTo>
                      <a:lnTo>
                        <a:pt x="772" y="1011"/>
                      </a:lnTo>
                      <a:lnTo>
                        <a:pt x="780" y="1144"/>
                      </a:lnTo>
                      <a:lnTo>
                        <a:pt x="787" y="1024"/>
                      </a:lnTo>
                      <a:lnTo>
                        <a:pt x="795" y="1061"/>
                      </a:lnTo>
                      <a:lnTo>
                        <a:pt x="802" y="980"/>
                      </a:lnTo>
                      <a:lnTo>
                        <a:pt x="810" y="963"/>
                      </a:lnTo>
                      <a:lnTo>
                        <a:pt x="818" y="1273"/>
                      </a:lnTo>
                      <a:lnTo>
                        <a:pt x="825" y="859"/>
                      </a:lnTo>
                      <a:lnTo>
                        <a:pt x="833" y="1090"/>
                      </a:lnTo>
                      <a:lnTo>
                        <a:pt x="840" y="1021"/>
                      </a:lnTo>
                      <a:lnTo>
                        <a:pt x="848" y="1092"/>
                      </a:lnTo>
                      <a:lnTo>
                        <a:pt x="856" y="982"/>
                      </a:lnTo>
                      <a:lnTo>
                        <a:pt x="864" y="1047"/>
                      </a:lnTo>
                      <a:lnTo>
                        <a:pt x="871" y="1125"/>
                      </a:lnTo>
                      <a:lnTo>
                        <a:pt x="879" y="871"/>
                      </a:lnTo>
                      <a:lnTo>
                        <a:pt x="886" y="1262"/>
                      </a:lnTo>
                      <a:lnTo>
                        <a:pt x="894" y="824"/>
                      </a:lnTo>
                      <a:lnTo>
                        <a:pt x="902" y="1166"/>
                      </a:lnTo>
                      <a:lnTo>
                        <a:pt x="909" y="1008"/>
                      </a:lnTo>
                      <a:lnTo>
                        <a:pt x="917" y="1126"/>
                      </a:lnTo>
                      <a:lnTo>
                        <a:pt x="924" y="815"/>
                      </a:lnTo>
                      <a:lnTo>
                        <a:pt x="932" y="1216"/>
                      </a:lnTo>
                      <a:lnTo>
                        <a:pt x="940" y="1137"/>
                      </a:lnTo>
                      <a:lnTo>
                        <a:pt x="947" y="821"/>
                      </a:lnTo>
                      <a:lnTo>
                        <a:pt x="955" y="1087"/>
                      </a:lnTo>
                      <a:lnTo>
                        <a:pt x="963" y="1061"/>
                      </a:lnTo>
                      <a:lnTo>
                        <a:pt x="970" y="1210"/>
                      </a:lnTo>
                      <a:lnTo>
                        <a:pt x="978" y="806"/>
                      </a:lnTo>
                      <a:lnTo>
                        <a:pt x="986" y="1144"/>
                      </a:lnTo>
                      <a:lnTo>
                        <a:pt x="993" y="957"/>
                      </a:lnTo>
                      <a:lnTo>
                        <a:pt x="1001" y="1141"/>
                      </a:lnTo>
                      <a:lnTo>
                        <a:pt x="1009" y="1063"/>
                      </a:lnTo>
                      <a:lnTo>
                        <a:pt x="1016" y="1027"/>
                      </a:lnTo>
                      <a:lnTo>
                        <a:pt x="1024" y="756"/>
                      </a:lnTo>
                      <a:lnTo>
                        <a:pt x="1031" y="1501"/>
                      </a:lnTo>
                      <a:lnTo>
                        <a:pt x="1039" y="783"/>
                      </a:lnTo>
                      <a:lnTo>
                        <a:pt x="1047" y="1037"/>
                      </a:lnTo>
                      <a:lnTo>
                        <a:pt x="1054" y="1050"/>
                      </a:lnTo>
                      <a:lnTo>
                        <a:pt x="1062" y="1114"/>
                      </a:lnTo>
                      <a:lnTo>
                        <a:pt x="1070" y="1049"/>
                      </a:lnTo>
                      <a:lnTo>
                        <a:pt x="1077" y="864"/>
                      </a:lnTo>
                      <a:lnTo>
                        <a:pt x="1085" y="1289"/>
                      </a:lnTo>
                      <a:lnTo>
                        <a:pt x="1093" y="798"/>
                      </a:lnTo>
                      <a:lnTo>
                        <a:pt x="1100" y="1191"/>
                      </a:lnTo>
                      <a:lnTo>
                        <a:pt x="1108" y="1140"/>
                      </a:lnTo>
                      <a:lnTo>
                        <a:pt x="1115" y="724"/>
                      </a:lnTo>
                      <a:lnTo>
                        <a:pt x="1123" y="1287"/>
                      </a:lnTo>
                      <a:lnTo>
                        <a:pt x="1131" y="984"/>
                      </a:lnTo>
                      <a:lnTo>
                        <a:pt x="1138" y="1077"/>
                      </a:lnTo>
                      <a:lnTo>
                        <a:pt x="1146" y="943"/>
                      </a:lnTo>
                      <a:lnTo>
                        <a:pt x="1154" y="1074"/>
                      </a:lnTo>
                      <a:lnTo>
                        <a:pt x="1161" y="1131"/>
                      </a:lnTo>
                      <a:lnTo>
                        <a:pt x="1169" y="919"/>
                      </a:lnTo>
                      <a:lnTo>
                        <a:pt x="1177" y="1049"/>
                      </a:lnTo>
                      <a:lnTo>
                        <a:pt x="1184" y="1251"/>
                      </a:lnTo>
                      <a:lnTo>
                        <a:pt x="1192" y="661"/>
                      </a:lnTo>
                      <a:lnTo>
                        <a:pt x="1199" y="1367"/>
                      </a:lnTo>
                      <a:lnTo>
                        <a:pt x="1207" y="834"/>
                      </a:lnTo>
                      <a:lnTo>
                        <a:pt x="1215" y="1283"/>
                      </a:lnTo>
                      <a:lnTo>
                        <a:pt x="1222" y="871"/>
                      </a:lnTo>
                      <a:lnTo>
                        <a:pt x="1230" y="698"/>
                      </a:lnTo>
                      <a:lnTo>
                        <a:pt x="1238" y="1882"/>
                      </a:lnTo>
                      <a:lnTo>
                        <a:pt x="1245" y="277"/>
                      </a:lnTo>
                      <a:lnTo>
                        <a:pt x="1253" y="1530"/>
                      </a:lnTo>
                      <a:lnTo>
                        <a:pt x="1261" y="391"/>
                      </a:lnTo>
                      <a:lnTo>
                        <a:pt x="1268" y="2055"/>
                      </a:lnTo>
                      <a:lnTo>
                        <a:pt x="1276" y="0"/>
                      </a:lnTo>
                      <a:lnTo>
                        <a:pt x="1283" y="1682"/>
                      </a:lnTo>
                      <a:lnTo>
                        <a:pt x="1291" y="997"/>
                      </a:lnTo>
                      <a:lnTo>
                        <a:pt x="1299" y="578"/>
                      </a:lnTo>
                      <a:lnTo>
                        <a:pt x="1306" y="1681"/>
                      </a:lnTo>
                      <a:lnTo>
                        <a:pt x="1314" y="485"/>
                      </a:lnTo>
                      <a:lnTo>
                        <a:pt x="1322" y="1465"/>
                      </a:lnTo>
                      <a:lnTo>
                        <a:pt x="1329" y="620"/>
                      </a:lnTo>
                      <a:lnTo>
                        <a:pt x="1337" y="1616"/>
                      </a:lnTo>
                      <a:lnTo>
                        <a:pt x="1345" y="381"/>
                      </a:lnTo>
                      <a:lnTo>
                        <a:pt x="1352" y="1502"/>
                      </a:lnTo>
                      <a:lnTo>
                        <a:pt x="1360" y="879"/>
                      </a:lnTo>
                      <a:lnTo>
                        <a:pt x="1367" y="976"/>
                      </a:lnTo>
                      <a:lnTo>
                        <a:pt x="1375" y="1320"/>
                      </a:lnTo>
                      <a:lnTo>
                        <a:pt x="1383" y="677"/>
                      </a:lnTo>
                      <a:lnTo>
                        <a:pt x="1390" y="1177"/>
                      </a:lnTo>
                      <a:lnTo>
                        <a:pt x="1398" y="1164"/>
                      </a:lnTo>
                      <a:lnTo>
                        <a:pt x="1406" y="953"/>
                      </a:lnTo>
                      <a:lnTo>
                        <a:pt x="1413" y="958"/>
                      </a:lnTo>
                      <a:lnTo>
                        <a:pt x="1421" y="1160"/>
                      </a:lnTo>
                      <a:lnTo>
                        <a:pt x="1429" y="944"/>
                      </a:lnTo>
                      <a:lnTo>
                        <a:pt x="1436" y="1172"/>
                      </a:lnTo>
                      <a:lnTo>
                        <a:pt x="1444" y="871"/>
                      </a:lnTo>
                      <a:lnTo>
                        <a:pt x="1451" y="1197"/>
                      </a:lnTo>
                      <a:lnTo>
                        <a:pt x="1459" y="1011"/>
                      </a:lnTo>
                      <a:lnTo>
                        <a:pt x="1467" y="778"/>
                      </a:lnTo>
                      <a:lnTo>
                        <a:pt x="1474" y="1461"/>
                      </a:lnTo>
                      <a:lnTo>
                        <a:pt x="1482" y="896"/>
                      </a:lnTo>
                      <a:lnTo>
                        <a:pt x="1490" y="862"/>
                      </a:lnTo>
                      <a:lnTo>
                        <a:pt x="1497" y="1077"/>
                      </a:lnTo>
                      <a:lnTo>
                        <a:pt x="1505" y="1337"/>
                      </a:lnTo>
                      <a:lnTo>
                        <a:pt x="1513" y="737"/>
                      </a:lnTo>
                      <a:lnTo>
                        <a:pt x="1520" y="1058"/>
                      </a:lnTo>
                      <a:lnTo>
                        <a:pt x="1528" y="1258"/>
                      </a:lnTo>
                      <a:lnTo>
                        <a:pt x="1536" y="789"/>
                      </a:lnTo>
                      <a:lnTo>
                        <a:pt x="1543" y="1202"/>
                      </a:lnTo>
                      <a:lnTo>
                        <a:pt x="1551" y="952"/>
                      </a:lnTo>
                      <a:lnTo>
                        <a:pt x="1558" y="1090"/>
                      </a:lnTo>
                      <a:lnTo>
                        <a:pt x="1566" y="1057"/>
                      </a:lnTo>
                      <a:lnTo>
                        <a:pt x="1574" y="985"/>
                      </a:lnTo>
                      <a:lnTo>
                        <a:pt x="1581" y="967"/>
                      </a:lnTo>
                      <a:lnTo>
                        <a:pt x="1589" y="1280"/>
                      </a:lnTo>
                      <a:lnTo>
                        <a:pt x="1597" y="927"/>
                      </a:lnTo>
                      <a:lnTo>
                        <a:pt x="1604" y="816"/>
                      </a:lnTo>
                      <a:lnTo>
                        <a:pt x="1612" y="1363"/>
                      </a:lnTo>
                      <a:lnTo>
                        <a:pt x="1620" y="858"/>
                      </a:lnTo>
                      <a:lnTo>
                        <a:pt x="1627" y="1217"/>
                      </a:lnTo>
                      <a:lnTo>
                        <a:pt x="1635" y="822"/>
                      </a:lnTo>
                      <a:lnTo>
                        <a:pt x="1642" y="1061"/>
                      </a:lnTo>
                      <a:lnTo>
                        <a:pt x="1650" y="1249"/>
                      </a:lnTo>
                      <a:lnTo>
                        <a:pt x="1658" y="795"/>
                      </a:lnTo>
                      <a:lnTo>
                        <a:pt x="1665" y="1293"/>
                      </a:lnTo>
                      <a:lnTo>
                        <a:pt x="1673" y="828"/>
                      </a:lnTo>
                      <a:lnTo>
                        <a:pt x="1681" y="1040"/>
                      </a:lnTo>
                      <a:lnTo>
                        <a:pt x="1688" y="1107"/>
                      </a:lnTo>
                      <a:lnTo>
                        <a:pt x="1696" y="1203"/>
                      </a:lnTo>
                      <a:lnTo>
                        <a:pt x="1704" y="857"/>
                      </a:lnTo>
                      <a:lnTo>
                        <a:pt x="1711" y="845"/>
                      </a:lnTo>
                      <a:lnTo>
                        <a:pt x="1719" y="1471"/>
                      </a:lnTo>
                      <a:lnTo>
                        <a:pt x="1726" y="771"/>
                      </a:lnTo>
                      <a:lnTo>
                        <a:pt x="1734" y="1133"/>
                      </a:lnTo>
                      <a:lnTo>
                        <a:pt x="1742" y="902"/>
                      </a:lnTo>
                      <a:lnTo>
                        <a:pt x="1749" y="1226"/>
                      </a:lnTo>
                      <a:lnTo>
                        <a:pt x="1757" y="996"/>
                      </a:lnTo>
                      <a:lnTo>
                        <a:pt x="1765" y="934"/>
                      </a:lnTo>
                      <a:lnTo>
                        <a:pt x="1772" y="1056"/>
                      </a:lnTo>
                      <a:lnTo>
                        <a:pt x="1780" y="1167"/>
                      </a:lnTo>
                      <a:lnTo>
                        <a:pt x="1788" y="1061"/>
                      </a:lnTo>
                      <a:lnTo>
                        <a:pt x="1795" y="799"/>
                      </a:lnTo>
                      <a:lnTo>
                        <a:pt x="1803" y="1161"/>
                      </a:lnTo>
                      <a:lnTo>
                        <a:pt x="1810" y="1162"/>
                      </a:lnTo>
                      <a:lnTo>
                        <a:pt x="1818" y="922"/>
                      </a:lnTo>
                      <a:lnTo>
                        <a:pt x="1826" y="1064"/>
                      </a:lnTo>
                      <a:lnTo>
                        <a:pt x="1833" y="1037"/>
                      </a:lnTo>
                      <a:lnTo>
                        <a:pt x="1841" y="987"/>
                      </a:lnTo>
                      <a:lnTo>
                        <a:pt x="1848" y="1126"/>
                      </a:lnTo>
                      <a:lnTo>
                        <a:pt x="1856" y="1031"/>
                      </a:lnTo>
                      <a:lnTo>
                        <a:pt x="1864" y="1038"/>
                      </a:lnTo>
                      <a:lnTo>
                        <a:pt x="1872" y="933"/>
                      </a:lnTo>
                      <a:lnTo>
                        <a:pt x="1879" y="1202"/>
                      </a:lnTo>
                      <a:lnTo>
                        <a:pt x="1887" y="928"/>
                      </a:lnTo>
                      <a:lnTo>
                        <a:pt x="1894" y="1069"/>
                      </a:lnTo>
                      <a:lnTo>
                        <a:pt x="1902" y="1073"/>
                      </a:lnTo>
                      <a:lnTo>
                        <a:pt x="1910" y="1038"/>
                      </a:lnTo>
                      <a:lnTo>
                        <a:pt x="1917" y="985"/>
                      </a:lnTo>
                      <a:lnTo>
                        <a:pt x="1925" y="1032"/>
                      </a:lnTo>
                      <a:lnTo>
                        <a:pt x="1933" y="1140"/>
                      </a:lnTo>
                      <a:lnTo>
                        <a:pt x="1940" y="1005"/>
                      </a:lnTo>
                      <a:lnTo>
                        <a:pt x="1948" y="976"/>
                      </a:lnTo>
                      <a:lnTo>
                        <a:pt x="1956" y="1070"/>
                      </a:lnTo>
                      <a:lnTo>
                        <a:pt x="1963" y="1058"/>
                      </a:lnTo>
                      <a:lnTo>
                        <a:pt x="1971" y="1067"/>
                      </a:lnTo>
                      <a:lnTo>
                        <a:pt x="1978" y="974"/>
                      </a:lnTo>
                      <a:lnTo>
                        <a:pt x="1986" y="1094"/>
                      </a:lnTo>
                      <a:lnTo>
                        <a:pt x="1994" y="974"/>
                      </a:lnTo>
                      <a:lnTo>
                        <a:pt x="2001" y="1154"/>
                      </a:lnTo>
                      <a:lnTo>
                        <a:pt x="2009" y="938"/>
                      </a:lnTo>
                      <a:lnTo>
                        <a:pt x="2017" y="1042"/>
                      </a:lnTo>
                      <a:lnTo>
                        <a:pt x="2024" y="1100"/>
                      </a:lnTo>
                      <a:lnTo>
                        <a:pt x="2032" y="1037"/>
                      </a:lnTo>
                      <a:lnTo>
                        <a:pt x="2039" y="995"/>
                      </a:lnTo>
                      <a:lnTo>
                        <a:pt x="2047" y="1038"/>
                      </a:lnTo>
                      <a:lnTo>
                        <a:pt x="2055" y="1069"/>
                      </a:lnTo>
                      <a:lnTo>
                        <a:pt x="2063" y="1066"/>
                      </a:lnTo>
                      <a:lnTo>
                        <a:pt x="2070" y="977"/>
                      </a:lnTo>
                      <a:lnTo>
                        <a:pt x="2078" y="1071"/>
                      </a:lnTo>
                      <a:lnTo>
                        <a:pt x="2085" y="1059"/>
                      </a:lnTo>
                      <a:lnTo>
                        <a:pt x="2093" y="1020"/>
                      </a:lnTo>
                      <a:lnTo>
                        <a:pt x="2101" y="1000"/>
                      </a:lnTo>
                      <a:lnTo>
                        <a:pt x="2108" y="1113"/>
                      </a:lnTo>
                      <a:lnTo>
                        <a:pt x="2116" y="1054"/>
                      </a:lnTo>
                      <a:lnTo>
                        <a:pt x="2123" y="933"/>
                      </a:lnTo>
                      <a:lnTo>
                        <a:pt x="2131" y="1105"/>
                      </a:lnTo>
                      <a:lnTo>
                        <a:pt x="2139" y="1058"/>
                      </a:lnTo>
                      <a:lnTo>
                        <a:pt x="2147" y="1031"/>
                      </a:lnTo>
                      <a:lnTo>
                        <a:pt x="2154" y="1021"/>
                      </a:lnTo>
                      <a:lnTo>
                        <a:pt x="2162" y="1032"/>
                      </a:lnTo>
                      <a:lnTo>
                        <a:pt x="2169" y="1076"/>
                      </a:lnTo>
                      <a:lnTo>
                        <a:pt x="2177" y="1023"/>
                      </a:lnTo>
                      <a:lnTo>
                        <a:pt x="2185" y="1041"/>
                      </a:lnTo>
                      <a:lnTo>
                        <a:pt x="2192" y="986"/>
                      </a:lnTo>
                      <a:lnTo>
                        <a:pt x="2200" y="1162"/>
                      </a:lnTo>
                      <a:lnTo>
                        <a:pt x="2207" y="968"/>
                      </a:lnTo>
                      <a:lnTo>
                        <a:pt x="2215" y="999"/>
                      </a:lnTo>
                      <a:lnTo>
                        <a:pt x="2223" y="1087"/>
                      </a:lnTo>
                      <a:lnTo>
                        <a:pt x="2230" y="1063"/>
                      </a:lnTo>
                      <a:lnTo>
                        <a:pt x="2238" y="1030"/>
                      </a:lnTo>
                      <a:lnTo>
                        <a:pt x="2246" y="985"/>
                      </a:lnTo>
                      <a:lnTo>
                        <a:pt x="2253" y="1096"/>
                      </a:lnTo>
                      <a:lnTo>
                        <a:pt x="2261" y="1038"/>
                      </a:lnTo>
                      <a:lnTo>
                        <a:pt x="2269" y="992"/>
                      </a:lnTo>
                      <a:lnTo>
                        <a:pt x="2276" y="1136"/>
                      </a:lnTo>
                      <a:lnTo>
                        <a:pt x="2284" y="933"/>
                      </a:lnTo>
                      <a:lnTo>
                        <a:pt x="2291" y="1067"/>
                      </a:lnTo>
                      <a:lnTo>
                        <a:pt x="2299" y="1142"/>
                      </a:lnTo>
                      <a:lnTo>
                        <a:pt x="2307" y="883"/>
                      </a:lnTo>
                      <a:lnTo>
                        <a:pt x="2314" y="1135"/>
                      </a:lnTo>
                      <a:lnTo>
                        <a:pt x="2322" y="1047"/>
                      </a:lnTo>
                      <a:lnTo>
                        <a:pt x="2330" y="961"/>
                      </a:lnTo>
                      <a:lnTo>
                        <a:pt x="2337" y="1154"/>
                      </a:lnTo>
                      <a:lnTo>
                        <a:pt x="2345" y="971"/>
                      </a:lnTo>
                      <a:lnTo>
                        <a:pt x="2353" y="1001"/>
                      </a:lnTo>
                      <a:lnTo>
                        <a:pt x="2360" y="1104"/>
                      </a:lnTo>
                      <a:lnTo>
                        <a:pt x="2368" y="1057"/>
                      </a:lnTo>
                      <a:lnTo>
                        <a:pt x="2375" y="1004"/>
                      </a:lnTo>
                      <a:lnTo>
                        <a:pt x="2383" y="1003"/>
                      </a:lnTo>
                      <a:lnTo>
                        <a:pt x="2391" y="1122"/>
                      </a:lnTo>
                      <a:lnTo>
                        <a:pt x="2398" y="987"/>
                      </a:lnTo>
                      <a:lnTo>
                        <a:pt x="2406" y="1022"/>
                      </a:lnTo>
                      <a:lnTo>
                        <a:pt x="2414" y="1101"/>
                      </a:lnTo>
                      <a:lnTo>
                        <a:pt x="2421" y="1036"/>
                      </a:lnTo>
                      <a:lnTo>
                        <a:pt x="2429" y="971"/>
                      </a:lnTo>
                      <a:lnTo>
                        <a:pt x="2437" y="1078"/>
                      </a:lnTo>
                      <a:lnTo>
                        <a:pt x="2444" y="1059"/>
                      </a:lnTo>
                      <a:lnTo>
                        <a:pt x="2452" y="1027"/>
                      </a:lnTo>
                      <a:lnTo>
                        <a:pt x="2460" y="1075"/>
                      </a:lnTo>
                      <a:lnTo>
                        <a:pt x="2467" y="944"/>
                      </a:lnTo>
                      <a:lnTo>
                        <a:pt x="2475" y="1139"/>
                      </a:lnTo>
                      <a:lnTo>
                        <a:pt x="2482" y="978"/>
                      </a:lnTo>
                      <a:lnTo>
                        <a:pt x="2490" y="1072"/>
                      </a:lnTo>
                      <a:lnTo>
                        <a:pt x="2498" y="1056"/>
                      </a:lnTo>
                      <a:lnTo>
                        <a:pt x="2505" y="1014"/>
                      </a:lnTo>
                      <a:lnTo>
                        <a:pt x="2513" y="1011"/>
                      </a:lnTo>
                      <a:lnTo>
                        <a:pt x="2521" y="1087"/>
                      </a:lnTo>
                      <a:lnTo>
                        <a:pt x="2528" y="1020"/>
                      </a:lnTo>
                      <a:lnTo>
                        <a:pt x="2536" y="1039"/>
                      </a:lnTo>
                      <a:lnTo>
                        <a:pt x="2544" y="1106"/>
                      </a:lnTo>
                      <a:lnTo>
                        <a:pt x="2551" y="909"/>
                      </a:lnTo>
                      <a:lnTo>
                        <a:pt x="2559" y="1105"/>
                      </a:lnTo>
                      <a:lnTo>
                        <a:pt x="2566" y="1119"/>
                      </a:lnTo>
                      <a:lnTo>
                        <a:pt x="2574" y="891"/>
                      </a:lnTo>
                      <a:lnTo>
                        <a:pt x="2582" y="1175"/>
                      </a:lnTo>
                      <a:lnTo>
                        <a:pt x="2589" y="956"/>
                      </a:lnTo>
                      <a:lnTo>
                        <a:pt x="2597" y="1046"/>
                      </a:lnTo>
                      <a:lnTo>
                        <a:pt x="2605" y="1102"/>
                      </a:lnTo>
                      <a:lnTo>
                        <a:pt x="2612" y="1000"/>
                      </a:lnTo>
                      <a:lnTo>
                        <a:pt x="2620" y="976"/>
                      </a:lnTo>
                      <a:lnTo>
                        <a:pt x="2628" y="1187"/>
                      </a:lnTo>
                      <a:lnTo>
                        <a:pt x="2635" y="891"/>
                      </a:lnTo>
                      <a:lnTo>
                        <a:pt x="2643" y="1116"/>
                      </a:lnTo>
                      <a:lnTo>
                        <a:pt x="2650" y="1094"/>
                      </a:lnTo>
                      <a:lnTo>
                        <a:pt x="2658" y="887"/>
                      </a:lnTo>
                      <a:lnTo>
                        <a:pt x="2666" y="1147"/>
                      </a:lnTo>
                      <a:lnTo>
                        <a:pt x="2673" y="1083"/>
                      </a:lnTo>
                      <a:lnTo>
                        <a:pt x="2681" y="930"/>
                      </a:lnTo>
                      <a:lnTo>
                        <a:pt x="2689" y="1074"/>
                      </a:lnTo>
                      <a:lnTo>
                        <a:pt x="2696" y="1121"/>
                      </a:lnTo>
                      <a:lnTo>
                        <a:pt x="2704" y="924"/>
                      </a:lnTo>
                      <a:lnTo>
                        <a:pt x="2712" y="1098"/>
                      </a:lnTo>
                      <a:lnTo>
                        <a:pt x="2719" y="1057"/>
                      </a:lnTo>
                      <a:lnTo>
                        <a:pt x="2727" y="1015"/>
                      </a:lnTo>
                      <a:lnTo>
                        <a:pt x="2734" y="1014"/>
                      </a:lnTo>
                      <a:lnTo>
                        <a:pt x="2742" y="1095"/>
                      </a:lnTo>
                      <a:lnTo>
                        <a:pt x="2750" y="1030"/>
                      </a:lnTo>
                      <a:lnTo>
                        <a:pt x="2757" y="1009"/>
                      </a:lnTo>
                      <a:lnTo>
                        <a:pt x="2765" y="1041"/>
                      </a:lnTo>
                      <a:lnTo>
                        <a:pt x="2773" y="1064"/>
                      </a:lnTo>
                      <a:lnTo>
                        <a:pt x="2780" y="1074"/>
                      </a:lnTo>
                      <a:lnTo>
                        <a:pt x="2788" y="948"/>
                      </a:lnTo>
                      <a:lnTo>
                        <a:pt x="2796" y="1098"/>
                      </a:lnTo>
                      <a:lnTo>
                        <a:pt x="2803" y="1044"/>
                      </a:lnTo>
                      <a:lnTo>
                        <a:pt x="2811" y="1048"/>
                      </a:lnTo>
                      <a:lnTo>
                        <a:pt x="2818" y="991"/>
                      </a:lnTo>
                      <a:lnTo>
                        <a:pt x="2826" y="1068"/>
                      </a:lnTo>
                      <a:lnTo>
                        <a:pt x="2834" y="1043"/>
                      </a:lnTo>
                      <a:lnTo>
                        <a:pt x="2841" y="1069"/>
                      </a:lnTo>
                      <a:lnTo>
                        <a:pt x="2849" y="1010"/>
                      </a:lnTo>
                      <a:lnTo>
                        <a:pt x="2857" y="993"/>
                      </a:lnTo>
                      <a:lnTo>
                        <a:pt x="2864" y="1096"/>
                      </a:lnTo>
                      <a:lnTo>
                        <a:pt x="2872" y="1080"/>
                      </a:lnTo>
                      <a:lnTo>
                        <a:pt x="2880" y="991"/>
                      </a:lnTo>
                      <a:lnTo>
                        <a:pt x="2887" y="983"/>
                      </a:lnTo>
                      <a:lnTo>
                        <a:pt x="2895" y="1138"/>
                      </a:lnTo>
                      <a:lnTo>
                        <a:pt x="2902" y="994"/>
                      </a:lnTo>
                      <a:lnTo>
                        <a:pt x="2910" y="1069"/>
                      </a:lnTo>
                      <a:lnTo>
                        <a:pt x="2918" y="979"/>
                      </a:lnTo>
                      <a:lnTo>
                        <a:pt x="2925" y="1127"/>
                      </a:lnTo>
                      <a:lnTo>
                        <a:pt x="2933" y="988"/>
                      </a:lnTo>
                      <a:lnTo>
                        <a:pt x="2941" y="962"/>
                      </a:lnTo>
                      <a:lnTo>
                        <a:pt x="2948" y="1216"/>
                      </a:lnTo>
                      <a:lnTo>
                        <a:pt x="2956" y="937"/>
                      </a:lnTo>
                      <a:lnTo>
                        <a:pt x="2964" y="1055"/>
                      </a:lnTo>
                      <a:lnTo>
                        <a:pt x="2971" y="976"/>
                      </a:lnTo>
                      <a:lnTo>
                        <a:pt x="2979" y="1132"/>
                      </a:lnTo>
                      <a:lnTo>
                        <a:pt x="2987" y="1043"/>
                      </a:lnTo>
                      <a:lnTo>
                        <a:pt x="2994" y="1000"/>
                      </a:lnTo>
                      <a:lnTo>
                        <a:pt x="3002" y="1028"/>
                      </a:lnTo>
                      <a:lnTo>
                        <a:pt x="3009" y="1012"/>
                      </a:lnTo>
                      <a:lnTo>
                        <a:pt x="3017" y="1173"/>
                      </a:lnTo>
                      <a:lnTo>
                        <a:pt x="3025" y="925"/>
                      </a:lnTo>
                      <a:lnTo>
                        <a:pt x="3032" y="1060"/>
                      </a:lnTo>
                      <a:lnTo>
                        <a:pt x="3040" y="1031"/>
                      </a:lnTo>
                      <a:lnTo>
                        <a:pt x="3047" y="1084"/>
                      </a:lnTo>
                    </a:path>
                  </a:pathLst>
                </a:custGeom>
                <a:noFill/>
                <a:ln w="7938" cap="flat">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a:p>
              </p:txBody>
            </p:sp>
          </p:grpSp>
          <p:grpSp>
            <p:nvGrpSpPr>
              <p:cNvPr id="57" name="Group 56"/>
              <p:cNvGrpSpPr>
                <a:grpSpLocks noChangeAspect="1"/>
              </p:cNvGrpSpPr>
              <p:nvPr/>
            </p:nvGrpSpPr>
            <p:grpSpPr>
              <a:xfrm>
                <a:off x="4019721" y="4408702"/>
                <a:ext cx="1227797" cy="976420"/>
                <a:chOff x="5545313" y="1274763"/>
                <a:chExt cx="5416376" cy="4307436"/>
              </a:xfrm>
            </p:grpSpPr>
            <p:sp>
              <p:nvSpPr>
                <p:cNvPr id="120" name="Line 8">
                  <a:extLst>
                    <a:ext uri="{FF2B5EF4-FFF2-40B4-BE49-F238E27FC236}">
                      <a16:creationId xmlns:a16="http://schemas.microsoft.com/office/drawing/2014/main" id="{47B0020A-055A-4EF5-A69C-47621C32DA21}"/>
                    </a:ext>
                  </a:extLst>
                </p:cNvPr>
                <p:cNvSpPr>
                  <a:spLocks noChangeShapeType="1"/>
                </p:cNvSpPr>
                <p:nvPr/>
              </p:nvSpPr>
              <p:spPr bwMode="auto">
                <a:xfrm flipV="1">
                  <a:off x="6113463" y="5138738"/>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21" name="Line 17">
                  <a:extLst>
                    <a:ext uri="{FF2B5EF4-FFF2-40B4-BE49-F238E27FC236}">
                      <a16:creationId xmlns:a16="http://schemas.microsoft.com/office/drawing/2014/main" id="{88AEDC33-545F-46AC-8D40-CF5A53668C64}"/>
                    </a:ext>
                  </a:extLst>
                </p:cNvPr>
                <p:cNvSpPr>
                  <a:spLocks noChangeShapeType="1"/>
                </p:cNvSpPr>
                <p:nvPr/>
              </p:nvSpPr>
              <p:spPr bwMode="auto">
                <a:xfrm>
                  <a:off x="6113463" y="1354138"/>
                  <a:ext cx="0" cy="4921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22" name="Line 35">
                  <a:extLst>
                    <a:ext uri="{FF2B5EF4-FFF2-40B4-BE49-F238E27FC236}">
                      <a16:creationId xmlns:a16="http://schemas.microsoft.com/office/drawing/2014/main" id="{63187A66-1D5D-46AB-A76A-04BDC6FB1809}"/>
                    </a:ext>
                  </a:extLst>
                </p:cNvPr>
                <p:cNvSpPr>
                  <a:spLocks noChangeShapeType="1"/>
                </p:cNvSpPr>
                <p:nvPr/>
              </p:nvSpPr>
              <p:spPr bwMode="auto">
                <a:xfrm flipV="1">
                  <a:off x="6113463" y="1354138"/>
                  <a:ext cx="0" cy="38322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23" name="Line 37">
                  <a:extLst>
                    <a:ext uri="{FF2B5EF4-FFF2-40B4-BE49-F238E27FC236}">
                      <a16:creationId xmlns:a16="http://schemas.microsoft.com/office/drawing/2014/main" id="{64E83E61-1272-4DD1-801D-F4566E00369E}"/>
                    </a:ext>
                  </a:extLst>
                </p:cNvPr>
                <p:cNvSpPr>
                  <a:spLocks noChangeShapeType="1"/>
                </p:cNvSpPr>
                <p:nvPr/>
              </p:nvSpPr>
              <p:spPr bwMode="auto">
                <a:xfrm>
                  <a:off x="6113463" y="518636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24" name="Line 38">
                  <a:extLst>
                    <a:ext uri="{FF2B5EF4-FFF2-40B4-BE49-F238E27FC236}">
                      <a16:creationId xmlns:a16="http://schemas.microsoft.com/office/drawing/2014/main" id="{EE2D99AB-4185-41C8-9335-ABBF5F485F11}"/>
                    </a:ext>
                  </a:extLst>
                </p:cNvPr>
                <p:cNvSpPr>
                  <a:spLocks noChangeShapeType="1"/>
                </p:cNvSpPr>
                <p:nvPr/>
              </p:nvSpPr>
              <p:spPr bwMode="auto">
                <a:xfrm>
                  <a:off x="6113463" y="476091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25" name="Line 39">
                  <a:extLst>
                    <a:ext uri="{FF2B5EF4-FFF2-40B4-BE49-F238E27FC236}">
                      <a16:creationId xmlns:a16="http://schemas.microsoft.com/office/drawing/2014/main" id="{BC8B91A1-9B59-48EA-AECB-EAB8B9263B08}"/>
                    </a:ext>
                  </a:extLst>
                </p:cNvPr>
                <p:cNvSpPr>
                  <a:spLocks noChangeShapeType="1"/>
                </p:cNvSpPr>
                <p:nvPr/>
              </p:nvSpPr>
              <p:spPr bwMode="auto">
                <a:xfrm>
                  <a:off x="6113463" y="433546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26" name="Line 40">
                  <a:extLst>
                    <a:ext uri="{FF2B5EF4-FFF2-40B4-BE49-F238E27FC236}">
                      <a16:creationId xmlns:a16="http://schemas.microsoft.com/office/drawing/2014/main" id="{17EC9688-0AF2-4711-B7DD-1856C51FFFA5}"/>
                    </a:ext>
                  </a:extLst>
                </p:cNvPr>
                <p:cNvSpPr>
                  <a:spLocks noChangeShapeType="1"/>
                </p:cNvSpPr>
                <p:nvPr/>
              </p:nvSpPr>
              <p:spPr bwMode="auto">
                <a:xfrm>
                  <a:off x="6113463" y="391001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27" name="Line 41">
                  <a:extLst>
                    <a:ext uri="{FF2B5EF4-FFF2-40B4-BE49-F238E27FC236}">
                      <a16:creationId xmlns:a16="http://schemas.microsoft.com/office/drawing/2014/main" id="{E2FE1C1A-5542-42B1-B044-F4D62914D136}"/>
                    </a:ext>
                  </a:extLst>
                </p:cNvPr>
                <p:cNvSpPr>
                  <a:spLocks noChangeShapeType="1"/>
                </p:cNvSpPr>
                <p:nvPr/>
              </p:nvSpPr>
              <p:spPr bwMode="auto">
                <a:xfrm>
                  <a:off x="6113463" y="3482975"/>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28" name="Line 42">
                  <a:extLst>
                    <a:ext uri="{FF2B5EF4-FFF2-40B4-BE49-F238E27FC236}">
                      <a16:creationId xmlns:a16="http://schemas.microsoft.com/office/drawing/2014/main" id="{EA9BFAA1-28FA-4227-9FE6-6D4E1555A60B}"/>
                    </a:ext>
                  </a:extLst>
                </p:cNvPr>
                <p:cNvSpPr>
                  <a:spLocks noChangeShapeType="1"/>
                </p:cNvSpPr>
                <p:nvPr/>
              </p:nvSpPr>
              <p:spPr bwMode="auto">
                <a:xfrm>
                  <a:off x="6113463" y="3057525"/>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29" name="Line 43">
                  <a:extLst>
                    <a:ext uri="{FF2B5EF4-FFF2-40B4-BE49-F238E27FC236}">
                      <a16:creationId xmlns:a16="http://schemas.microsoft.com/office/drawing/2014/main" id="{7FE9256F-7E14-4791-B0B1-CECE00B0A214}"/>
                    </a:ext>
                  </a:extLst>
                </p:cNvPr>
                <p:cNvSpPr>
                  <a:spLocks noChangeShapeType="1"/>
                </p:cNvSpPr>
                <p:nvPr/>
              </p:nvSpPr>
              <p:spPr bwMode="auto">
                <a:xfrm>
                  <a:off x="6113463" y="2632075"/>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30" name="Line 44">
                  <a:extLst>
                    <a:ext uri="{FF2B5EF4-FFF2-40B4-BE49-F238E27FC236}">
                      <a16:creationId xmlns:a16="http://schemas.microsoft.com/office/drawing/2014/main" id="{B7409C6A-58D1-49DB-B90D-2BE468AD3D7B}"/>
                    </a:ext>
                  </a:extLst>
                </p:cNvPr>
                <p:cNvSpPr>
                  <a:spLocks noChangeShapeType="1"/>
                </p:cNvSpPr>
                <p:nvPr/>
              </p:nvSpPr>
              <p:spPr bwMode="auto">
                <a:xfrm>
                  <a:off x="6113463" y="2206625"/>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31" name="Line 45">
                  <a:extLst>
                    <a:ext uri="{FF2B5EF4-FFF2-40B4-BE49-F238E27FC236}">
                      <a16:creationId xmlns:a16="http://schemas.microsoft.com/office/drawing/2014/main" id="{A1E8484D-0235-4DF9-AC2D-64B40CF5ED9C}"/>
                    </a:ext>
                  </a:extLst>
                </p:cNvPr>
                <p:cNvSpPr>
                  <a:spLocks noChangeShapeType="1"/>
                </p:cNvSpPr>
                <p:nvPr/>
              </p:nvSpPr>
              <p:spPr bwMode="auto">
                <a:xfrm>
                  <a:off x="6113463" y="177958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32" name="Line 46">
                  <a:extLst>
                    <a:ext uri="{FF2B5EF4-FFF2-40B4-BE49-F238E27FC236}">
                      <a16:creationId xmlns:a16="http://schemas.microsoft.com/office/drawing/2014/main" id="{09E2775C-F435-471B-A992-F205B4D5B42F}"/>
                    </a:ext>
                  </a:extLst>
                </p:cNvPr>
                <p:cNvSpPr>
                  <a:spLocks noChangeShapeType="1"/>
                </p:cNvSpPr>
                <p:nvPr/>
              </p:nvSpPr>
              <p:spPr bwMode="auto">
                <a:xfrm>
                  <a:off x="6113463" y="135413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33" name="Rectangle 57">
                  <a:extLst>
                    <a:ext uri="{FF2B5EF4-FFF2-40B4-BE49-F238E27FC236}">
                      <a16:creationId xmlns:a16="http://schemas.microsoft.com/office/drawing/2014/main" id="{64E327A2-7476-484F-BF50-2A1871B4F1FD}"/>
                    </a:ext>
                  </a:extLst>
                </p:cNvPr>
                <p:cNvSpPr>
                  <a:spLocks noChangeArrowheads="1"/>
                </p:cNvSpPr>
                <p:nvPr/>
              </p:nvSpPr>
              <p:spPr bwMode="auto">
                <a:xfrm>
                  <a:off x="5545313" y="5106988"/>
                  <a:ext cx="572801"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34" name="Rectangle 58">
                  <a:extLst>
                    <a:ext uri="{FF2B5EF4-FFF2-40B4-BE49-F238E27FC236}">
                      <a16:creationId xmlns:a16="http://schemas.microsoft.com/office/drawing/2014/main" id="{C04B6A51-6D68-4397-A369-311BF0ED49D3}"/>
                    </a:ext>
                  </a:extLst>
                </p:cNvPr>
                <p:cNvSpPr>
                  <a:spLocks noChangeArrowheads="1"/>
                </p:cNvSpPr>
                <p:nvPr/>
              </p:nvSpPr>
              <p:spPr bwMode="auto">
                <a:xfrm>
                  <a:off x="5545313" y="4683126"/>
                  <a:ext cx="572801"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-15</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35" name="Rectangle 59">
                  <a:extLst>
                    <a:ext uri="{FF2B5EF4-FFF2-40B4-BE49-F238E27FC236}">
                      <a16:creationId xmlns:a16="http://schemas.microsoft.com/office/drawing/2014/main" id="{B4AC4D4C-54DC-4541-99C7-B5A8E6F36CDC}"/>
                    </a:ext>
                  </a:extLst>
                </p:cNvPr>
                <p:cNvSpPr>
                  <a:spLocks noChangeArrowheads="1"/>
                </p:cNvSpPr>
                <p:nvPr/>
              </p:nvSpPr>
              <p:spPr bwMode="auto">
                <a:xfrm>
                  <a:off x="5545313" y="4257676"/>
                  <a:ext cx="572801"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36" name="Rectangle 60">
                  <a:extLst>
                    <a:ext uri="{FF2B5EF4-FFF2-40B4-BE49-F238E27FC236}">
                      <a16:creationId xmlns:a16="http://schemas.microsoft.com/office/drawing/2014/main" id="{EC9111BC-0430-4092-99B4-D8708F5130BB}"/>
                    </a:ext>
                  </a:extLst>
                </p:cNvPr>
                <p:cNvSpPr>
                  <a:spLocks noChangeArrowheads="1"/>
                </p:cNvSpPr>
                <p:nvPr/>
              </p:nvSpPr>
              <p:spPr bwMode="auto">
                <a:xfrm>
                  <a:off x="5629453" y="3832226"/>
                  <a:ext cx="353578"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-5</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37" name="Rectangle 61">
                  <a:extLst>
                    <a:ext uri="{FF2B5EF4-FFF2-40B4-BE49-F238E27FC236}">
                      <a16:creationId xmlns:a16="http://schemas.microsoft.com/office/drawing/2014/main" id="{8943B30D-A480-4C43-A2B7-0A6E19B70EFA}"/>
                    </a:ext>
                  </a:extLst>
                </p:cNvPr>
                <p:cNvSpPr>
                  <a:spLocks noChangeArrowheads="1"/>
                </p:cNvSpPr>
                <p:nvPr/>
              </p:nvSpPr>
              <p:spPr bwMode="auto">
                <a:xfrm>
                  <a:off x="5678663" y="3406777"/>
                  <a:ext cx="219223"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38" name="Rectangle 62">
                  <a:extLst>
                    <a:ext uri="{FF2B5EF4-FFF2-40B4-BE49-F238E27FC236}">
                      <a16:creationId xmlns:a16="http://schemas.microsoft.com/office/drawing/2014/main" id="{09BCEAFC-9D02-47F8-B2AD-C4B386D6D3CF}"/>
                    </a:ext>
                  </a:extLst>
                </p:cNvPr>
                <p:cNvSpPr>
                  <a:spLocks noChangeArrowheads="1"/>
                </p:cNvSpPr>
                <p:nvPr/>
              </p:nvSpPr>
              <p:spPr bwMode="auto">
                <a:xfrm>
                  <a:off x="5678663" y="2976562"/>
                  <a:ext cx="219223"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5</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39" name="Rectangle 63">
                  <a:extLst>
                    <a:ext uri="{FF2B5EF4-FFF2-40B4-BE49-F238E27FC236}">
                      <a16:creationId xmlns:a16="http://schemas.microsoft.com/office/drawing/2014/main" id="{64991F32-118B-491F-865E-D1AE9AFF6CF5}"/>
                    </a:ext>
                  </a:extLst>
                </p:cNvPr>
                <p:cNvSpPr>
                  <a:spLocks noChangeArrowheads="1"/>
                </p:cNvSpPr>
                <p:nvPr/>
              </p:nvSpPr>
              <p:spPr bwMode="auto">
                <a:xfrm>
                  <a:off x="5596111" y="2551113"/>
                  <a:ext cx="438437"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40" name="Rectangle 64">
                  <a:extLst>
                    <a:ext uri="{FF2B5EF4-FFF2-40B4-BE49-F238E27FC236}">
                      <a16:creationId xmlns:a16="http://schemas.microsoft.com/office/drawing/2014/main" id="{94F75163-11AA-46C6-821B-4CF94B959144}"/>
                    </a:ext>
                  </a:extLst>
                </p:cNvPr>
                <p:cNvSpPr>
                  <a:spLocks noChangeArrowheads="1"/>
                </p:cNvSpPr>
                <p:nvPr/>
              </p:nvSpPr>
              <p:spPr bwMode="auto">
                <a:xfrm>
                  <a:off x="5596111" y="2125663"/>
                  <a:ext cx="438437"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15</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41" name="Rectangle 65">
                  <a:extLst>
                    <a:ext uri="{FF2B5EF4-FFF2-40B4-BE49-F238E27FC236}">
                      <a16:creationId xmlns:a16="http://schemas.microsoft.com/office/drawing/2014/main" id="{4185AB36-A662-424D-9D6E-61F14A6CE4AC}"/>
                    </a:ext>
                  </a:extLst>
                </p:cNvPr>
                <p:cNvSpPr>
                  <a:spLocks noChangeArrowheads="1"/>
                </p:cNvSpPr>
                <p:nvPr/>
              </p:nvSpPr>
              <p:spPr bwMode="auto">
                <a:xfrm>
                  <a:off x="5596111" y="1700213"/>
                  <a:ext cx="438437"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42" name="Rectangle 66">
                  <a:extLst>
                    <a:ext uri="{FF2B5EF4-FFF2-40B4-BE49-F238E27FC236}">
                      <a16:creationId xmlns:a16="http://schemas.microsoft.com/office/drawing/2014/main" id="{4982CC5D-C5A4-434E-A280-FA4535F87861}"/>
                    </a:ext>
                  </a:extLst>
                </p:cNvPr>
                <p:cNvSpPr>
                  <a:spLocks noChangeArrowheads="1"/>
                </p:cNvSpPr>
                <p:nvPr/>
              </p:nvSpPr>
              <p:spPr bwMode="auto">
                <a:xfrm>
                  <a:off x="5596111" y="1274763"/>
                  <a:ext cx="438437"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262626"/>
                      </a:solidFill>
                      <a:effectLst/>
                      <a:latin typeface="Arial" panose="020B0604020202020204" pitchFamily="34" charset="0"/>
                    </a:rPr>
                    <a:t>25</a:t>
                  </a:r>
                  <a:endParaRPr kumimoji="0" lang="en-US" altLang="en-US" sz="700" b="0" i="0" u="none" strike="noStrike" cap="none" normalizeH="0" baseline="0" dirty="0">
                    <a:ln>
                      <a:noFill/>
                    </a:ln>
                    <a:solidFill>
                      <a:schemeClr val="tx1"/>
                    </a:solidFill>
                    <a:effectLst/>
                    <a:latin typeface="Arial" panose="020B0604020202020204" pitchFamily="34" charset="0"/>
                  </a:endParaRPr>
                </a:p>
              </p:txBody>
            </p:sp>
            <p:sp>
              <p:nvSpPr>
                <p:cNvPr id="143" name="Freeform 67">
                  <a:extLst>
                    <a:ext uri="{FF2B5EF4-FFF2-40B4-BE49-F238E27FC236}">
                      <a16:creationId xmlns:a16="http://schemas.microsoft.com/office/drawing/2014/main" id="{D7B81C6F-5701-40C7-A681-DFB6989C18B9}"/>
                    </a:ext>
                  </a:extLst>
                </p:cNvPr>
                <p:cNvSpPr>
                  <a:spLocks/>
                </p:cNvSpPr>
                <p:nvPr/>
              </p:nvSpPr>
              <p:spPr bwMode="auto">
                <a:xfrm>
                  <a:off x="6124576" y="1643063"/>
                  <a:ext cx="4837113" cy="3524250"/>
                </a:xfrm>
                <a:custGeom>
                  <a:avLst/>
                  <a:gdLst>
                    <a:gd name="T0" fmla="*/ 46 w 3047"/>
                    <a:gd name="T1" fmla="*/ 1165 h 2220"/>
                    <a:gd name="T2" fmla="*/ 100 w 3047"/>
                    <a:gd name="T3" fmla="*/ 1147 h 2220"/>
                    <a:gd name="T4" fmla="*/ 153 w 3047"/>
                    <a:gd name="T5" fmla="*/ 1143 h 2220"/>
                    <a:gd name="T6" fmla="*/ 207 w 3047"/>
                    <a:gd name="T7" fmla="*/ 1112 h 2220"/>
                    <a:gd name="T8" fmla="*/ 260 w 3047"/>
                    <a:gd name="T9" fmla="*/ 1213 h 2220"/>
                    <a:gd name="T10" fmla="*/ 314 w 3047"/>
                    <a:gd name="T11" fmla="*/ 1214 h 2220"/>
                    <a:gd name="T12" fmla="*/ 367 w 3047"/>
                    <a:gd name="T13" fmla="*/ 1081 h 2220"/>
                    <a:gd name="T14" fmla="*/ 421 w 3047"/>
                    <a:gd name="T15" fmla="*/ 1205 h 2220"/>
                    <a:gd name="T16" fmla="*/ 474 w 3047"/>
                    <a:gd name="T17" fmla="*/ 1130 h 2220"/>
                    <a:gd name="T18" fmla="*/ 527 w 3047"/>
                    <a:gd name="T19" fmla="*/ 1334 h 2220"/>
                    <a:gd name="T20" fmla="*/ 581 w 3047"/>
                    <a:gd name="T21" fmla="*/ 1203 h 2220"/>
                    <a:gd name="T22" fmla="*/ 634 w 3047"/>
                    <a:gd name="T23" fmla="*/ 1155 h 2220"/>
                    <a:gd name="T24" fmla="*/ 688 w 3047"/>
                    <a:gd name="T25" fmla="*/ 1074 h 2220"/>
                    <a:gd name="T26" fmla="*/ 741 w 3047"/>
                    <a:gd name="T27" fmla="*/ 1313 h 2220"/>
                    <a:gd name="T28" fmla="*/ 795 w 3047"/>
                    <a:gd name="T29" fmla="*/ 1148 h 2220"/>
                    <a:gd name="T30" fmla="*/ 848 w 3047"/>
                    <a:gd name="T31" fmla="*/ 1126 h 2220"/>
                    <a:gd name="T32" fmla="*/ 902 w 3047"/>
                    <a:gd name="T33" fmla="*/ 1078 h 2220"/>
                    <a:gd name="T34" fmla="*/ 955 w 3047"/>
                    <a:gd name="T35" fmla="*/ 1044 h 2220"/>
                    <a:gd name="T36" fmla="*/ 1009 w 3047"/>
                    <a:gd name="T37" fmla="*/ 1111 h 2220"/>
                    <a:gd name="T38" fmla="*/ 1062 w 3047"/>
                    <a:gd name="T39" fmla="*/ 1043 h 2220"/>
                    <a:gd name="T40" fmla="*/ 1115 w 3047"/>
                    <a:gd name="T41" fmla="*/ 1104 h 2220"/>
                    <a:gd name="T42" fmla="*/ 1169 w 3047"/>
                    <a:gd name="T43" fmla="*/ 1366 h 2220"/>
                    <a:gd name="T44" fmla="*/ 1222 w 3047"/>
                    <a:gd name="T45" fmla="*/ 1138 h 2220"/>
                    <a:gd name="T46" fmla="*/ 1276 w 3047"/>
                    <a:gd name="T47" fmla="*/ 1442 h 2220"/>
                    <a:gd name="T48" fmla="*/ 1329 w 3047"/>
                    <a:gd name="T49" fmla="*/ 1152 h 2220"/>
                    <a:gd name="T50" fmla="*/ 1383 w 3047"/>
                    <a:gd name="T51" fmla="*/ 931 h 2220"/>
                    <a:gd name="T52" fmla="*/ 1436 w 3047"/>
                    <a:gd name="T53" fmla="*/ 1285 h 2220"/>
                    <a:gd name="T54" fmla="*/ 1490 w 3047"/>
                    <a:gd name="T55" fmla="*/ 1175 h 2220"/>
                    <a:gd name="T56" fmla="*/ 1543 w 3047"/>
                    <a:gd name="T57" fmla="*/ 1108 h 2220"/>
                    <a:gd name="T58" fmla="*/ 1597 w 3047"/>
                    <a:gd name="T59" fmla="*/ 464 h 2220"/>
                    <a:gd name="T60" fmla="*/ 1650 w 3047"/>
                    <a:gd name="T61" fmla="*/ 816 h 2220"/>
                    <a:gd name="T62" fmla="*/ 1704 w 3047"/>
                    <a:gd name="T63" fmla="*/ 1819 h 2220"/>
                    <a:gd name="T64" fmla="*/ 1757 w 3047"/>
                    <a:gd name="T65" fmla="*/ 1177 h 2220"/>
                    <a:gd name="T66" fmla="*/ 1810 w 3047"/>
                    <a:gd name="T67" fmla="*/ 1181 h 2220"/>
                    <a:gd name="T68" fmla="*/ 1864 w 3047"/>
                    <a:gd name="T69" fmla="*/ 868 h 2220"/>
                    <a:gd name="T70" fmla="*/ 1917 w 3047"/>
                    <a:gd name="T71" fmla="*/ 1173 h 2220"/>
                    <a:gd name="T72" fmla="*/ 1971 w 3047"/>
                    <a:gd name="T73" fmla="*/ 1151 h 2220"/>
                    <a:gd name="T74" fmla="*/ 2024 w 3047"/>
                    <a:gd name="T75" fmla="*/ 1202 h 2220"/>
                    <a:gd name="T76" fmla="*/ 2078 w 3047"/>
                    <a:gd name="T77" fmla="*/ 1182 h 2220"/>
                    <a:gd name="T78" fmla="*/ 2131 w 3047"/>
                    <a:gd name="T79" fmla="*/ 1157 h 2220"/>
                    <a:gd name="T80" fmla="*/ 2185 w 3047"/>
                    <a:gd name="T81" fmla="*/ 1160 h 2220"/>
                    <a:gd name="T82" fmla="*/ 2238 w 3047"/>
                    <a:gd name="T83" fmla="*/ 1170 h 2220"/>
                    <a:gd name="T84" fmla="*/ 2291 w 3047"/>
                    <a:gd name="T85" fmla="*/ 1135 h 2220"/>
                    <a:gd name="T86" fmla="*/ 2345 w 3047"/>
                    <a:gd name="T87" fmla="*/ 1059 h 2220"/>
                    <a:gd name="T88" fmla="*/ 2398 w 3047"/>
                    <a:gd name="T89" fmla="*/ 1058 h 2220"/>
                    <a:gd name="T90" fmla="*/ 2452 w 3047"/>
                    <a:gd name="T91" fmla="*/ 1100 h 2220"/>
                    <a:gd name="T92" fmla="*/ 2505 w 3047"/>
                    <a:gd name="T93" fmla="*/ 1221 h 2220"/>
                    <a:gd name="T94" fmla="*/ 2559 w 3047"/>
                    <a:gd name="T95" fmla="*/ 1128 h 2220"/>
                    <a:gd name="T96" fmla="*/ 2612 w 3047"/>
                    <a:gd name="T97" fmla="*/ 1271 h 2220"/>
                    <a:gd name="T98" fmla="*/ 2666 w 3047"/>
                    <a:gd name="T99" fmla="*/ 1100 h 2220"/>
                    <a:gd name="T100" fmla="*/ 2719 w 3047"/>
                    <a:gd name="T101" fmla="*/ 1290 h 2220"/>
                    <a:gd name="T102" fmla="*/ 2773 w 3047"/>
                    <a:gd name="T103" fmla="*/ 1071 h 2220"/>
                    <a:gd name="T104" fmla="*/ 2826 w 3047"/>
                    <a:gd name="T105" fmla="*/ 1150 h 2220"/>
                    <a:gd name="T106" fmla="*/ 2880 w 3047"/>
                    <a:gd name="T107" fmla="*/ 1174 h 2220"/>
                    <a:gd name="T108" fmla="*/ 2933 w 3047"/>
                    <a:gd name="T109" fmla="*/ 1173 h 2220"/>
                    <a:gd name="T110" fmla="*/ 2987 w 3047"/>
                    <a:gd name="T111" fmla="*/ 1075 h 2220"/>
                    <a:gd name="T112" fmla="*/ 3040 w 3047"/>
                    <a:gd name="T113" fmla="*/ 1248 h 2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47" h="2220">
                      <a:moveTo>
                        <a:pt x="0" y="1172"/>
                      </a:moveTo>
                      <a:lnTo>
                        <a:pt x="8" y="1257"/>
                      </a:lnTo>
                      <a:lnTo>
                        <a:pt x="16" y="1092"/>
                      </a:lnTo>
                      <a:lnTo>
                        <a:pt x="23" y="1079"/>
                      </a:lnTo>
                      <a:lnTo>
                        <a:pt x="31" y="1292"/>
                      </a:lnTo>
                      <a:lnTo>
                        <a:pt x="39" y="1082"/>
                      </a:lnTo>
                      <a:lnTo>
                        <a:pt x="46" y="1165"/>
                      </a:lnTo>
                      <a:lnTo>
                        <a:pt x="54" y="1256"/>
                      </a:lnTo>
                      <a:lnTo>
                        <a:pt x="62" y="978"/>
                      </a:lnTo>
                      <a:lnTo>
                        <a:pt x="69" y="1280"/>
                      </a:lnTo>
                      <a:lnTo>
                        <a:pt x="77" y="1152"/>
                      </a:lnTo>
                      <a:lnTo>
                        <a:pt x="85" y="1190"/>
                      </a:lnTo>
                      <a:lnTo>
                        <a:pt x="92" y="1078"/>
                      </a:lnTo>
                      <a:lnTo>
                        <a:pt x="100" y="1147"/>
                      </a:lnTo>
                      <a:lnTo>
                        <a:pt x="107" y="1283"/>
                      </a:lnTo>
                      <a:lnTo>
                        <a:pt x="115" y="1031"/>
                      </a:lnTo>
                      <a:lnTo>
                        <a:pt x="123" y="1273"/>
                      </a:lnTo>
                      <a:lnTo>
                        <a:pt x="130" y="1065"/>
                      </a:lnTo>
                      <a:lnTo>
                        <a:pt x="138" y="1187"/>
                      </a:lnTo>
                      <a:lnTo>
                        <a:pt x="146" y="1169"/>
                      </a:lnTo>
                      <a:lnTo>
                        <a:pt x="153" y="1143"/>
                      </a:lnTo>
                      <a:lnTo>
                        <a:pt x="161" y="1255"/>
                      </a:lnTo>
                      <a:lnTo>
                        <a:pt x="169" y="997"/>
                      </a:lnTo>
                      <a:lnTo>
                        <a:pt x="176" y="1225"/>
                      </a:lnTo>
                      <a:lnTo>
                        <a:pt x="184" y="1224"/>
                      </a:lnTo>
                      <a:lnTo>
                        <a:pt x="191" y="1116"/>
                      </a:lnTo>
                      <a:lnTo>
                        <a:pt x="199" y="1148"/>
                      </a:lnTo>
                      <a:lnTo>
                        <a:pt x="207" y="1112"/>
                      </a:lnTo>
                      <a:lnTo>
                        <a:pt x="214" y="1286"/>
                      </a:lnTo>
                      <a:lnTo>
                        <a:pt x="222" y="1021"/>
                      </a:lnTo>
                      <a:lnTo>
                        <a:pt x="230" y="1254"/>
                      </a:lnTo>
                      <a:lnTo>
                        <a:pt x="237" y="1195"/>
                      </a:lnTo>
                      <a:lnTo>
                        <a:pt x="245" y="994"/>
                      </a:lnTo>
                      <a:lnTo>
                        <a:pt x="253" y="1265"/>
                      </a:lnTo>
                      <a:lnTo>
                        <a:pt x="260" y="1213"/>
                      </a:lnTo>
                      <a:lnTo>
                        <a:pt x="268" y="1096"/>
                      </a:lnTo>
                      <a:lnTo>
                        <a:pt x="275" y="1151"/>
                      </a:lnTo>
                      <a:lnTo>
                        <a:pt x="283" y="1134"/>
                      </a:lnTo>
                      <a:lnTo>
                        <a:pt x="291" y="1248"/>
                      </a:lnTo>
                      <a:lnTo>
                        <a:pt x="298" y="1125"/>
                      </a:lnTo>
                      <a:lnTo>
                        <a:pt x="306" y="1089"/>
                      </a:lnTo>
                      <a:lnTo>
                        <a:pt x="314" y="1214"/>
                      </a:lnTo>
                      <a:lnTo>
                        <a:pt x="321" y="1239"/>
                      </a:lnTo>
                      <a:lnTo>
                        <a:pt x="329" y="1041"/>
                      </a:lnTo>
                      <a:lnTo>
                        <a:pt x="337" y="1138"/>
                      </a:lnTo>
                      <a:lnTo>
                        <a:pt x="344" y="1264"/>
                      </a:lnTo>
                      <a:lnTo>
                        <a:pt x="352" y="1137"/>
                      </a:lnTo>
                      <a:lnTo>
                        <a:pt x="359" y="1153"/>
                      </a:lnTo>
                      <a:lnTo>
                        <a:pt x="367" y="1081"/>
                      </a:lnTo>
                      <a:lnTo>
                        <a:pt x="375" y="1205"/>
                      </a:lnTo>
                      <a:lnTo>
                        <a:pt x="382" y="1263"/>
                      </a:lnTo>
                      <a:lnTo>
                        <a:pt x="390" y="1025"/>
                      </a:lnTo>
                      <a:lnTo>
                        <a:pt x="398" y="1235"/>
                      </a:lnTo>
                      <a:lnTo>
                        <a:pt x="405" y="1094"/>
                      </a:lnTo>
                      <a:lnTo>
                        <a:pt x="413" y="1183"/>
                      </a:lnTo>
                      <a:lnTo>
                        <a:pt x="421" y="1205"/>
                      </a:lnTo>
                      <a:lnTo>
                        <a:pt x="428" y="1175"/>
                      </a:lnTo>
                      <a:lnTo>
                        <a:pt x="436" y="1063"/>
                      </a:lnTo>
                      <a:lnTo>
                        <a:pt x="443" y="1178"/>
                      </a:lnTo>
                      <a:lnTo>
                        <a:pt x="451" y="1211"/>
                      </a:lnTo>
                      <a:lnTo>
                        <a:pt x="459" y="1163"/>
                      </a:lnTo>
                      <a:lnTo>
                        <a:pt x="466" y="1137"/>
                      </a:lnTo>
                      <a:lnTo>
                        <a:pt x="474" y="1130"/>
                      </a:lnTo>
                      <a:lnTo>
                        <a:pt x="482" y="1206"/>
                      </a:lnTo>
                      <a:lnTo>
                        <a:pt x="489" y="1122"/>
                      </a:lnTo>
                      <a:lnTo>
                        <a:pt x="497" y="1142"/>
                      </a:lnTo>
                      <a:lnTo>
                        <a:pt x="505" y="1287"/>
                      </a:lnTo>
                      <a:lnTo>
                        <a:pt x="512" y="1042"/>
                      </a:lnTo>
                      <a:lnTo>
                        <a:pt x="520" y="1107"/>
                      </a:lnTo>
                      <a:lnTo>
                        <a:pt x="527" y="1334"/>
                      </a:lnTo>
                      <a:lnTo>
                        <a:pt x="535" y="965"/>
                      </a:lnTo>
                      <a:lnTo>
                        <a:pt x="543" y="1336"/>
                      </a:lnTo>
                      <a:lnTo>
                        <a:pt x="550" y="1103"/>
                      </a:lnTo>
                      <a:lnTo>
                        <a:pt x="558" y="1027"/>
                      </a:lnTo>
                      <a:lnTo>
                        <a:pt x="566" y="1340"/>
                      </a:lnTo>
                      <a:lnTo>
                        <a:pt x="573" y="1067"/>
                      </a:lnTo>
                      <a:lnTo>
                        <a:pt x="581" y="1203"/>
                      </a:lnTo>
                      <a:lnTo>
                        <a:pt x="589" y="1157"/>
                      </a:lnTo>
                      <a:lnTo>
                        <a:pt x="596" y="1039"/>
                      </a:lnTo>
                      <a:lnTo>
                        <a:pt x="604" y="1356"/>
                      </a:lnTo>
                      <a:lnTo>
                        <a:pt x="612" y="1021"/>
                      </a:lnTo>
                      <a:lnTo>
                        <a:pt x="619" y="1235"/>
                      </a:lnTo>
                      <a:lnTo>
                        <a:pt x="627" y="1100"/>
                      </a:lnTo>
                      <a:lnTo>
                        <a:pt x="634" y="1155"/>
                      </a:lnTo>
                      <a:lnTo>
                        <a:pt x="642" y="1233"/>
                      </a:lnTo>
                      <a:lnTo>
                        <a:pt x="650" y="1113"/>
                      </a:lnTo>
                      <a:lnTo>
                        <a:pt x="657" y="1175"/>
                      </a:lnTo>
                      <a:lnTo>
                        <a:pt x="665" y="1085"/>
                      </a:lnTo>
                      <a:lnTo>
                        <a:pt x="673" y="1241"/>
                      </a:lnTo>
                      <a:lnTo>
                        <a:pt x="680" y="1203"/>
                      </a:lnTo>
                      <a:lnTo>
                        <a:pt x="688" y="1074"/>
                      </a:lnTo>
                      <a:lnTo>
                        <a:pt x="696" y="1096"/>
                      </a:lnTo>
                      <a:lnTo>
                        <a:pt x="703" y="1285"/>
                      </a:lnTo>
                      <a:lnTo>
                        <a:pt x="711" y="1154"/>
                      </a:lnTo>
                      <a:lnTo>
                        <a:pt x="718" y="1163"/>
                      </a:lnTo>
                      <a:lnTo>
                        <a:pt x="726" y="1016"/>
                      </a:lnTo>
                      <a:lnTo>
                        <a:pt x="734" y="1239"/>
                      </a:lnTo>
                      <a:lnTo>
                        <a:pt x="741" y="1313"/>
                      </a:lnTo>
                      <a:lnTo>
                        <a:pt x="749" y="948"/>
                      </a:lnTo>
                      <a:lnTo>
                        <a:pt x="756" y="1237"/>
                      </a:lnTo>
                      <a:lnTo>
                        <a:pt x="764" y="1165"/>
                      </a:lnTo>
                      <a:lnTo>
                        <a:pt x="772" y="1205"/>
                      </a:lnTo>
                      <a:lnTo>
                        <a:pt x="780" y="1033"/>
                      </a:lnTo>
                      <a:lnTo>
                        <a:pt x="787" y="1260"/>
                      </a:lnTo>
                      <a:lnTo>
                        <a:pt x="795" y="1148"/>
                      </a:lnTo>
                      <a:lnTo>
                        <a:pt x="802" y="1141"/>
                      </a:lnTo>
                      <a:lnTo>
                        <a:pt x="810" y="1245"/>
                      </a:lnTo>
                      <a:lnTo>
                        <a:pt x="818" y="865"/>
                      </a:lnTo>
                      <a:lnTo>
                        <a:pt x="825" y="1587"/>
                      </a:lnTo>
                      <a:lnTo>
                        <a:pt x="833" y="857"/>
                      </a:lnTo>
                      <a:lnTo>
                        <a:pt x="840" y="1258"/>
                      </a:lnTo>
                      <a:lnTo>
                        <a:pt x="848" y="1126"/>
                      </a:lnTo>
                      <a:lnTo>
                        <a:pt x="856" y="1200"/>
                      </a:lnTo>
                      <a:lnTo>
                        <a:pt x="864" y="1200"/>
                      </a:lnTo>
                      <a:lnTo>
                        <a:pt x="871" y="977"/>
                      </a:lnTo>
                      <a:lnTo>
                        <a:pt x="879" y="1383"/>
                      </a:lnTo>
                      <a:lnTo>
                        <a:pt x="886" y="1006"/>
                      </a:lnTo>
                      <a:lnTo>
                        <a:pt x="894" y="1267"/>
                      </a:lnTo>
                      <a:lnTo>
                        <a:pt x="902" y="1078"/>
                      </a:lnTo>
                      <a:lnTo>
                        <a:pt x="909" y="1129"/>
                      </a:lnTo>
                      <a:lnTo>
                        <a:pt x="917" y="1273"/>
                      </a:lnTo>
                      <a:lnTo>
                        <a:pt x="924" y="1154"/>
                      </a:lnTo>
                      <a:lnTo>
                        <a:pt x="932" y="1030"/>
                      </a:lnTo>
                      <a:lnTo>
                        <a:pt x="940" y="1227"/>
                      </a:lnTo>
                      <a:lnTo>
                        <a:pt x="947" y="1235"/>
                      </a:lnTo>
                      <a:lnTo>
                        <a:pt x="955" y="1044"/>
                      </a:lnTo>
                      <a:lnTo>
                        <a:pt x="963" y="1270"/>
                      </a:lnTo>
                      <a:lnTo>
                        <a:pt x="970" y="1006"/>
                      </a:lnTo>
                      <a:lnTo>
                        <a:pt x="978" y="1338"/>
                      </a:lnTo>
                      <a:lnTo>
                        <a:pt x="986" y="1106"/>
                      </a:lnTo>
                      <a:lnTo>
                        <a:pt x="993" y="970"/>
                      </a:lnTo>
                      <a:lnTo>
                        <a:pt x="1001" y="1418"/>
                      </a:lnTo>
                      <a:lnTo>
                        <a:pt x="1009" y="1111"/>
                      </a:lnTo>
                      <a:lnTo>
                        <a:pt x="1016" y="1076"/>
                      </a:lnTo>
                      <a:lnTo>
                        <a:pt x="1024" y="1152"/>
                      </a:lnTo>
                      <a:lnTo>
                        <a:pt x="1031" y="1189"/>
                      </a:lnTo>
                      <a:lnTo>
                        <a:pt x="1039" y="1145"/>
                      </a:lnTo>
                      <a:lnTo>
                        <a:pt x="1047" y="1321"/>
                      </a:lnTo>
                      <a:lnTo>
                        <a:pt x="1054" y="981"/>
                      </a:lnTo>
                      <a:lnTo>
                        <a:pt x="1062" y="1043"/>
                      </a:lnTo>
                      <a:lnTo>
                        <a:pt x="1070" y="1512"/>
                      </a:lnTo>
                      <a:lnTo>
                        <a:pt x="1077" y="787"/>
                      </a:lnTo>
                      <a:lnTo>
                        <a:pt x="1085" y="1491"/>
                      </a:lnTo>
                      <a:lnTo>
                        <a:pt x="1093" y="979"/>
                      </a:lnTo>
                      <a:lnTo>
                        <a:pt x="1100" y="1112"/>
                      </a:lnTo>
                      <a:lnTo>
                        <a:pt x="1108" y="1264"/>
                      </a:lnTo>
                      <a:lnTo>
                        <a:pt x="1115" y="1104"/>
                      </a:lnTo>
                      <a:lnTo>
                        <a:pt x="1123" y="1260"/>
                      </a:lnTo>
                      <a:lnTo>
                        <a:pt x="1131" y="1040"/>
                      </a:lnTo>
                      <a:lnTo>
                        <a:pt x="1138" y="1149"/>
                      </a:lnTo>
                      <a:lnTo>
                        <a:pt x="1146" y="1239"/>
                      </a:lnTo>
                      <a:lnTo>
                        <a:pt x="1154" y="1226"/>
                      </a:lnTo>
                      <a:lnTo>
                        <a:pt x="1161" y="933"/>
                      </a:lnTo>
                      <a:lnTo>
                        <a:pt x="1169" y="1366"/>
                      </a:lnTo>
                      <a:lnTo>
                        <a:pt x="1177" y="1028"/>
                      </a:lnTo>
                      <a:lnTo>
                        <a:pt x="1184" y="1274"/>
                      </a:lnTo>
                      <a:lnTo>
                        <a:pt x="1192" y="1103"/>
                      </a:lnTo>
                      <a:lnTo>
                        <a:pt x="1199" y="1139"/>
                      </a:lnTo>
                      <a:lnTo>
                        <a:pt x="1207" y="1143"/>
                      </a:lnTo>
                      <a:lnTo>
                        <a:pt x="1215" y="1230"/>
                      </a:lnTo>
                      <a:lnTo>
                        <a:pt x="1222" y="1138"/>
                      </a:lnTo>
                      <a:lnTo>
                        <a:pt x="1230" y="1113"/>
                      </a:lnTo>
                      <a:lnTo>
                        <a:pt x="1238" y="1310"/>
                      </a:lnTo>
                      <a:lnTo>
                        <a:pt x="1245" y="777"/>
                      </a:lnTo>
                      <a:lnTo>
                        <a:pt x="1253" y="1645"/>
                      </a:lnTo>
                      <a:lnTo>
                        <a:pt x="1261" y="964"/>
                      </a:lnTo>
                      <a:lnTo>
                        <a:pt x="1268" y="979"/>
                      </a:lnTo>
                      <a:lnTo>
                        <a:pt x="1276" y="1442"/>
                      </a:lnTo>
                      <a:lnTo>
                        <a:pt x="1283" y="859"/>
                      </a:lnTo>
                      <a:lnTo>
                        <a:pt x="1291" y="1504"/>
                      </a:lnTo>
                      <a:lnTo>
                        <a:pt x="1299" y="1037"/>
                      </a:lnTo>
                      <a:lnTo>
                        <a:pt x="1306" y="909"/>
                      </a:lnTo>
                      <a:lnTo>
                        <a:pt x="1314" y="1461"/>
                      </a:lnTo>
                      <a:lnTo>
                        <a:pt x="1322" y="1055"/>
                      </a:lnTo>
                      <a:lnTo>
                        <a:pt x="1329" y="1152"/>
                      </a:lnTo>
                      <a:lnTo>
                        <a:pt x="1337" y="1255"/>
                      </a:lnTo>
                      <a:lnTo>
                        <a:pt x="1345" y="943"/>
                      </a:lnTo>
                      <a:lnTo>
                        <a:pt x="1352" y="1338"/>
                      </a:lnTo>
                      <a:lnTo>
                        <a:pt x="1360" y="1162"/>
                      </a:lnTo>
                      <a:lnTo>
                        <a:pt x="1367" y="1006"/>
                      </a:lnTo>
                      <a:lnTo>
                        <a:pt x="1375" y="1393"/>
                      </a:lnTo>
                      <a:lnTo>
                        <a:pt x="1383" y="931"/>
                      </a:lnTo>
                      <a:lnTo>
                        <a:pt x="1390" y="1287"/>
                      </a:lnTo>
                      <a:lnTo>
                        <a:pt x="1398" y="1117"/>
                      </a:lnTo>
                      <a:lnTo>
                        <a:pt x="1406" y="1178"/>
                      </a:lnTo>
                      <a:lnTo>
                        <a:pt x="1413" y="1192"/>
                      </a:lnTo>
                      <a:lnTo>
                        <a:pt x="1421" y="1058"/>
                      </a:lnTo>
                      <a:lnTo>
                        <a:pt x="1429" y="1195"/>
                      </a:lnTo>
                      <a:lnTo>
                        <a:pt x="1436" y="1285"/>
                      </a:lnTo>
                      <a:lnTo>
                        <a:pt x="1444" y="1024"/>
                      </a:lnTo>
                      <a:lnTo>
                        <a:pt x="1451" y="1126"/>
                      </a:lnTo>
                      <a:lnTo>
                        <a:pt x="1459" y="1274"/>
                      </a:lnTo>
                      <a:lnTo>
                        <a:pt x="1467" y="1128"/>
                      </a:lnTo>
                      <a:lnTo>
                        <a:pt x="1474" y="1134"/>
                      </a:lnTo>
                      <a:lnTo>
                        <a:pt x="1482" y="1170"/>
                      </a:lnTo>
                      <a:lnTo>
                        <a:pt x="1490" y="1175"/>
                      </a:lnTo>
                      <a:lnTo>
                        <a:pt x="1497" y="1069"/>
                      </a:lnTo>
                      <a:lnTo>
                        <a:pt x="1505" y="1345"/>
                      </a:lnTo>
                      <a:lnTo>
                        <a:pt x="1513" y="929"/>
                      </a:lnTo>
                      <a:lnTo>
                        <a:pt x="1520" y="1471"/>
                      </a:lnTo>
                      <a:lnTo>
                        <a:pt x="1528" y="760"/>
                      </a:lnTo>
                      <a:lnTo>
                        <a:pt x="1536" y="1441"/>
                      </a:lnTo>
                      <a:lnTo>
                        <a:pt x="1543" y="1108"/>
                      </a:lnTo>
                      <a:lnTo>
                        <a:pt x="1551" y="1175"/>
                      </a:lnTo>
                      <a:lnTo>
                        <a:pt x="1558" y="1068"/>
                      </a:lnTo>
                      <a:lnTo>
                        <a:pt x="1566" y="1164"/>
                      </a:lnTo>
                      <a:lnTo>
                        <a:pt x="1574" y="1358"/>
                      </a:lnTo>
                      <a:lnTo>
                        <a:pt x="1581" y="806"/>
                      </a:lnTo>
                      <a:lnTo>
                        <a:pt x="1589" y="1647"/>
                      </a:lnTo>
                      <a:lnTo>
                        <a:pt x="1597" y="464"/>
                      </a:lnTo>
                      <a:lnTo>
                        <a:pt x="1604" y="2136"/>
                      </a:lnTo>
                      <a:lnTo>
                        <a:pt x="1612" y="0"/>
                      </a:lnTo>
                      <a:lnTo>
                        <a:pt x="1620" y="2220"/>
                      </a:lnTo>
                      <a:lnTo>
                        <a:pt x="1627" y="353"/>
                      </a:lnTo>
                      <a:lnTo>
                        <a:pt x="1635" y="1711"/>
                      </a:lnTo>
                      <a:lnTo>
                        <a:pt x="1642" y="1010"/>
                      </a:lnTo>
                      <a:lnTo>
                        <a:pt x="1650" y="816"/>
                      </a:lnTo>
                      <a:lnTo>
                        <a:pt x="1658" y="1669"/>
                      </a:lnTo>
                      <a:lnTo>
                        <a:pt x="1665" y="830"/>
                      </a:lnTo>
                      <a:lnTo>
                        <a:pt x="1673" y="1333"/>
                      </a:lnTo>
                      <a:lnTo>
                        <a:pt x="1681" y="1022"/>
                      </a:lnTo>
                      <a:lnTo>
                        <a:pt x="1688" y="1367"/>
                      </a:lnTo>
                      <a:lnTo>
                        <a:pt x="1696" y="709"/>
                      </a:lnTo>
                      <a:lnTo>
                        <a:pt x="1704" y="1819"/>
                      </a:lnTo>
                      <a:lnTo>
                        <a:pt x="1711" y="573"/>
                      </a:lnTo>
                      <a:lnTo>
                        <a:pt x="1719" y="1480"/>
                      </a:lnTo>
                      <a:lnTo>
                        <a:pt x="1726" y="1126"/>
                      </a:lnTo>
                      <a:lnTo>
                        <a:pt x="1734" y="1006"/>
                      </a:lnTo>
                      <a:lnTo>
                        <a:pt x="1742" y="1260"/>
                      </a:lnTo>
                      <a:lnTo>
                        <a:pt x="1749" y="1213"/>
                      </a:lnTo>
                      <a:lnTo>
                        <a:pt x="1757" y="1177"/>
                      </a:lnTo>
                      <a:lnTo>
                        <a:pt x="1765" y="939"/>
                      </a:lnTo>
                      <a:lnTo>
                        <a:pt x="1772" y="1376"/>
                      </a:lnTo>
                      <a:lnTo>
                        <a:pt x="1780" y="1057"/>
                      </a:lnTo>
                      <a:lnTo>
                        <a:pt x="1788" y="1277"/>
                      </a:lnTo>
                      <a:lnTo>
                        <a:pt x="1795" y="1058"/>
                      </a:lnTo>
                      <a:lnTo>
                        <a:pt x="1803" y="1128"/>
                      </a:lnTo>
                      <a:lnTo>
                        <a:pt x="1810" y="1181"/>
                      </a:lnTo>
                      <a:lnTo>
                        <a:pt x="1818" y="1269"/>
                      </a:lnTo>
                      <a:lnTo>
                        <a:pt x="1826" y="1076"/>
                      </a:lnTo>
                      <a:lnTo>
                        <a:pt x="1833" y="1103"/>
                      </a:lnTo>
                      <a:lnTo>
                        <a:pt x="1841" y="1300"/>
                      </a:lnTo>
                      <a:lnTo>
                        <a:pt x="1848" y="950"/>
                      </a:lnTo>
                      <a:lnTo>
                        <a:pt x="1856" y="1443"/>
                      </a:lnTo>
                      <a:lnTo>
                        <a:pt x="1864" y="868"/>
                      </a:lnTo>
                      <a:lnTo>
                        <a:pt x="1872" y="1356"/>
                      </a:lnTo>
                      <a:lnTo>
                        <a:pt x="1879" y="1140"/>
                      </a:lnTo>
                      <a:lnTo>
                        <a:pt x="1887" y="1052"/>
                      </a:lnTo>
                      <a:lnTo>
                        <a:pt x="1894" y="1213"/>
                      </a:lnTo>
                      <a:lnTo>
                        <a:pt x="1902" y="1217"/>
                      </a:lnTo>
                      <a:lnTo>
                        <a:pt x="1910" y="1103"/>
                      </a:lnTo>
                      <a:lnTo>
                        <a:pt x="1917" y="1173"/>
                      </a:lnTo>
                      <a:lnTo>
                        <a:pt x="1925" y="1147"/>
                      </a:lnTo>
                      <a:lnTo>
                        <a:pt x="1933" y="1144"/>
                      </a:lnTo>
                      <a:lnTo>
                        <a:pt x="1940" y="1208"/>
                      </a:lnTo>
                      <a:lnTo>
                        <a:pt x="1948" y="1148"/>
                      </a:lnTo>
                      <a:lnTo>
                        <a:pt x="1956" y="1140"/>
                      </a:lnTo>
                      <a:lnTo>
                        <a:pt x="1963" y="1159"/>
                      </a:lnTo>
                      <a:lnTo>
                        <a:pt x="1971" y="1151"/>
                      </a:lnTo>
                      <a:lnTo>
                        <a:pt x="1978" y="1187"/>
                      </a:lnTo>
                      <a:lnTo>
                        <a:pt x="1986" y="1152"/>
                      </a:lnTo>
                      <a:lnTo>
                        <a:pt x="1994" y="1177"/>
                      </a:lnTo>
                      <a:lnTo>
                        <a:pt x="2001" y="1111"/>
                      </a:lnTo>
                      <a:lnTo>
                        <a:pt x="2009" y="1172"/>
                      </a:lnTo>
                      <a:lnTo>
                        <a:pt x="2017" y="1177"/>
                      </a:lnTo>
                      <a:lnTo>
                        <a:pt x="2024" y="1202"/>
                      </a:lnTo>
                      <a:lnTo>
                        <a:pt x="2032" y="1064"/>
                      </a:lnTo>
                      <a:lnTo>
                        <a:pt x="2039" y="1237"/>
                      </a:lnTo>
                      <a:lnTo>
                        <a:pt x="2047" y="1104"/>
                      </a:lnTo>
                      <a:lnTo>
                        <a:pt x="2055" y="1203"/>
                      </a:lnTo>
                      <a:lnTo>
                        <a:pt x="2063" y="1147"/>
                      </a:lnTo>
                      <a:lnTo>
                        <a:pt x="2070" y="1145"/>
                      </a:lnTo>
                      <a:lnTo>
                        <a:pt x="2078" y="1182"/>
                      </a:lnTo>
                      <a:lnTo>
                        <a:pt x="2085" y="1128"/>
                      </a:lnTo>
                      <a:lnTo>
                        <a:pt x="2093" y="1202"/>
                      </a:lnTo>
                      <a:lnTo>
                        <a:pt x="2101" y="1103"/>
                      </a:lnTo>
                      <a:lnTo>
                        <a:pt x="2108" y="1233"/>
                      </a:lnTo>
                      <a:lnTo>
                        <a:pt x="2116" y="1103"/>
                      </a:lnTo>
                      <a:lnTo>
                        <a:pt x="2123" y="1164"/>
                      </a:lnTo>
                      <a:lnTo>
                        <a:pt x="2131" y="1157"/>
                      </a:lnTo>
                      <a:lnTo>
                        <a:pt x="2139" y="1250"/>
                      </a:lnTo>
                      <a:lnTo>
                        <a:pt x="2147" y="1021"/>
                      </a:lnTo>
                      <a:lnTo>
                        <a:pt x="2154" y="1191"/>
                      </a:lnTo>
                      <a:lnTo>
                        <a:pt x="2162" y="1243"/>
                      </a:lnTo>
                      <a:lnTo>
                        <a:pt x="2169" y="1115"/>
                      </a:lnTo>
                      <a:lnTo>
                        <a:pt x="2177" y="1130"/>
                      </a:lnTo>
                      <a:lnTo>
                        <a:pt x="2185" y="1160"/>
                      </a:lnTo>
                      <a:lnTo>
                        <a:pt x="2192" y="1193"/>
                      </a:lnTo>
                      <a:lnTo>
                        <a:pt x="2200" y="1166"/>
                      </a:lnTo>
                      <a:lnTo>
                        <a:pt x="2207" y="1103"/>
                      </a:lnTo>
                      <a:lnTo>
                        <a:pt x="2215" y="1221"/>
                      </a:lnTo>
                      <a:lnTo>
                        <a:pt x="2223" y="1127"/>
                      </a:lnTo>
                      <a:lnTo>
                        <a:pt x="2230" y="1152"/>
                      </a:lnTo>
                      <a:lnTo>
                        <a:pt x="2238" y="1170"/>
                      </a:lnTo>
                      <a:lnTo>
                        <a:pt x="2246" y="1188"/>
                      </a:lnTo>
                      <a:lnTo>
                        <a:pt x="2253" y="1096"/>
                      </a:lnTo>
                      <a:lnTo>
                        <a:pt x="2261" y="1220"/>
                      </a:lnTo>
                      <a:lnTo>
                        <a:pt x="2269" y="1138"/>
                      </a:lnTo>
                      <a:lnTo>
                        <a:pt x="2276" y="1136"/>
                      </a:lnTo>
                      <a:lnTo>
                        <a:pt x="2284" y="1190"/>
                      </a:lnTo>
                      <a:lnTo>
                        <a:pt x="2291" y="1135"/>
                      </a:lnTo>
                      <a:lnTo>
                        <a:pt x="2299" y="1189"/>
                      </a:lnTo>
                      <a:lnTo>
                        <a:pt x="2307" y="1159"/>
                      </a:lnTo>
                      <a:lnTo>
                        <a:pt x="2314" y="1141"/>
                      </a:lnTo>
                      <a:lnTo>
                        <a:pt x="2322" y="1120"/>
                      </a:lnTo>
                      <a:lnTo>
                        <a:pt x="2330" y="1198"/>
                      </a:lnTo>
                      <a:lnTo>
                        <a:pt x="2337" y="1244"/>
                      </a:lnTo>
                      <a:lnTo>
                        <a:pt x="2345" y="1059"/>
                      </a:lnTo>
                      <a:lnTo>
                        <a:pt x="2353" y="1134"/>
                      </a:lnTo>
                      <a:lnTo>
                        <a:pt x="2360" y="1201"/>
                      </a:lnTo>
                      <a:lnTo>
                        <a:pt x="2368" y="1173"/>
                      </a:lnTo>
                      <a:lnTo>
                        <a:pt x="2375" y="1183"/>
                      </a:lnTo>
                      <a:lnTo>
                        <a:pt x="2383" y="1134"/>
                      </a:lnTo>
                      <a:lnTo>
                        <a:pt x="2391" y="1144"/>
                      </a:lnTo>
                      <a:lnTo>
                        <a:pt x="2398" y="1058"/>
                      </a:lnTo>
                      <a:lnTo>
                        <a:pt x="2406" y="1385"/>
                      </a:lnTo>
                      <a:lnTo>
                        <a:pt x="2414" y="1032"/>
                      </a:lnTo>
                      <a:lnTo>
                        <a:pt x="2421" y="1150"/>
                      </a:lnTo>
                      <a:lnTo>
                        <a:pt x="2429" y="1217"/>
                      </a:lnTo>
                      <a:lnTo>
                        <a:pt x="2437" y="999"/>
                      </a:lnTo>
                      <a:lnTo>
                        <a:pt x="2444" y="1388"/>
                      </a:lnTo>
                      <a:lnTo>
                        <a:pt x="2452" y="1100"/>
                      </a:lnTo>
                      <a:lnTo>
                        <a:pt x="2460" y="987"/>
                      </a:lnTo>
                      <a:lnTo>
                        <a:pt x="2467" y="1338"/>
                      </a:lnTo>
                      <a:lnTo>
                        <a:pt x="2475" y="1128"/>
                      </a:lnTo>
                      <a:lnTo>
                        <a:pt x="2482" y="1122"/>
                      </a:lnTo>
                      <a:lnTo>
                        <a:pt x="2490" y="1177"/>
                      </a:lnTo>
                      <a:lnTo>
                        <a:pt x="2498" y="1118"/>
                      </a:lnTo>
                      <a:lnTo>
                        <a:pt x="2505" y="1221"/>
                      </a:lnTo>
                      <a:lnTo>
                        <a:pt x="2513" y="1208"/>
                      </a:lnTo>
                      <a:lnTo>
                        <a:pt x="2521" y="1007"/>
                      </a:lnTo>
                      <a:lnTo>
                        <a:pt x="2528" y="1216"/>
                      </a:lnTo>
                      <a:lnTo>
                        <a:pt x="2536" y="1206"/>
                      </a:lnTo>
                      <a:lnTo>
                        <a:pt x="2544" y="1207"/>
                      </a:lnTo>
                      <a:lnTo>
                        <a:pt x="2551" y="1052"/>
                      </a:lnTo>
                      <a:lnTo>
                        <a:pt x="2559" y="1128"/>
                      </a:lnTo>
                      <a:lnTo>
                        <a:pt x="2566" y="1281"/>
                      </a:lnTo>
                      <a:lnTo>
                        <a:pt x="2574" y="1119"/>
                      </a:lnTo>
                      <a:lnTo>
                        <a:pt x="2582" y="1117"/>
                      </a:lnTo>
                      <a:lnTo>
                        <a:pt x="2589" y="1234"/>
                      </a:lnTo>
                      <a:lnTo>
                        <a:pt x="2597" y="1085"/>
                      </a:lnTo>
                      <a:lnTo>
                        <a:pt x="2605" y="1137"/>
                      </a:lnTo>
                      <a:lnTo>
                        <a:pt x="2612" y="1271"/>
                      </a:lnTo>
                      <a:lnTo>
                        <a:pt x="2620" y="1140"/>
                      </a:lnTo>
                      <a:lnTo>
                        <a:pt x="2628" y="1047"/>
                      </a:lnTo>
                      <a:lnTo>
                        <a:pt x="2635" y="1235"/>
                      </a:lnTo>
                      <a:lnTo>
                        <a:pt x="2643" y="1208"/>
                      </a:lnTo>
                      <a:lnTo>
                        <a:pt x="2650" y="1020"/>
                      </a:lnTo>
                      <a:lnTo>
                        <a:pt x="2658" y="1330"/>
                      </a:lnTo>
                      <a:lnTo>
                        <a:pt x="2666" y="1100"/>
                      </a:lnTo>
                      <a:lnTo>
                        <a:pt x="2673" y="1010"/>
                      </a:lnTo>
                      <a:lnTo>
                        <a:pt x="2681" y="1369"/>
                      </a:lnTo>
                      <a:lnTo>
                        <a:pt x="2689" y="1058"/>
                      </a:lnTo>
                      <a:lnTo>
                        <a:pt x="2696" y="1208"/>
                      </a:lnTo>
                      <a:lnTo>
                        <a:pt x="2704" y="1107"/>
                      </a:lnTo>
                      <a:lnTo>
                        <a:pt x="2712" y="1124"/>
                      </a:lnTo>
                      <a:lnTo>
                        <a:pt x="2719" y="1290"/>
                      </a:lnTo>
                      <a:lnTo>
                        <a:pt x="2727" y="1076"/>
                      </a:lnTo>
                      <a:lnTo>
                        <a:pt x="2734" y="1147"/>
                      </a:lnTo>
                      <a:lnTo>
                        <a:pt x="2742" y="1178"/>
                      </a:lnTo>
                      <a:lnTo>
                        <a:pt x="2750" y="1145"/>
                      </a:lnTo>
                      <a:lnTo>
                        <a:pt x="2757" y="1237"/>
                      </a:lnTo>
                      <a:lnTo>
                        <a:pt x="2765" y="1091"/>
                      </a:lnTo>
                      <a:lnTo>
                        <a:pt x="2773" y="1071"/>
                      </a:lnTo>
                      <a:lnTo>
                        <a:pt x="2780" y="1335"/>
                      </a:lnTo>
                      <a:lnTo>
                        <a:pt x="2788" y="1101"/>
                      </a:lnTo>
                      <a:lnTo>
                        <a:pt x="2796" y="1114"/>
                      </a:lnTo>
                      <a:lnTo>
                        <a:pt x="2803" y="1170"/>
                      </a:lnTo>
                      <a:lnTo>
                        <a:pt x="2811" y="1161"/>
                      </a:lnTo>
                      <a:lnTo>
                        <a:pt x="2818" y="1201"/>
                      </a:lnTo>
                      <a:lnTo>
                        <a:pt x="2826" y="1150"/>
                      </a:lnTo>
                      <a:lnTo>
                        <a:pt x="2834" y="1103"/>
                      </a:lnTo>
                      <a:lnTo>
                        <a:pt x="2841" y="1209"/>
                      </a:lnTo>
                      <a:lnTo>
                        <a:pt x="2849" y="1132"/>
                      </a:lnTo>
                      <a:lnTo>
                        <a:pt x="2857" y="1209"/>
                      </a:lnTo>
                      <a:lnTo>
                        <a:pt x="2864" y="1089"/>
                      </a:lnTo>
                      <a:lnTo>
                        <a:pt x="2872" y="1205"/>
                      </a:lnTo>
                      <a:lnTo>
                        <a:pt x="2880" y="1174"/>
                      </a:lnTo>
                      <a:lnTo>
                        <a:pt x="2887" y="1106"/>
                      </a:lnTo>
                      <a:lnTo>
                        <a:pt x="2895" y="1208"/>
                      </a:lnTo>
                      <a:lnTo>
                        <a:pt x="2902" y="1100"/>
                      </a:lnTo>
                      <a:lnTo>
                        <a:pt x="2910" y="1239"/>
                      </a:lnTo>
                      <a:lnTo>
                        <a:pt x="2918" y="1141"/>
                      </a:lnTo>
                      <a:lnTo>
                        <a:pt x="2925" y="1099"/>
                      </a:lnTo>
                      <a:lnTo>
                        <a:pt x="2933" y="1173"/>
                      </a:lnTo>
                      <a:lnTo>
                        <a:pt x="2941" y="1229"/>
                      </a:lnTo>
                      <a:lnTo>
                        <a:pt x="2948" y="1129"/>
                      </a:lnTo>
                      <a:lnTo>
                        <a:pt x="2956" y="1090"/>
                      </a:lnTo>
                      <a:lnTo>
                        <a:pt x="2964" y="1267"/>
                      </a:lnTo>
                      <a:lnTo>
                        <a:pt x="2971" y="1058"/>
                      </a:lnTo>
                      <a:lnTo>
                        <a:pt x="2979" y="1255"/>
                      </a:lnTo>
                      <a:lnTo>
                        <a:pt x="2987" y="1075"/>
                      </a:lnTo>
                      <a:lnTo>
                        <a:pt x="2994" y="1203"/>
                      </a:lnTo>
                      <a:lnTo>
                        <a:pt x="3002" y="1207"/>
                      </a:lnTo>
                      <a:lnTo>
                        <a:pt x="3009" y="1024"/>
                      </a:lnTo>
                      <a:lnTo>
                        <a:pt x="3017" y="1257"/>
                      </a:lnTo>
                      <a:lnTo>
                        <a:pt x="3025" y="1225"/>
                      </a:lnTo>
                      <a:lnTo>
                        <a:pt x="3032" y="992"/>
                      </a:lnTo>
                      <a:lnTo>
                        <a:pt x="3040" y="1248"/>
                      </a:lnTo>
                      <a:lnTo>
                        <a:pt x="3047" y="1191"/>
                      </a:lnTo>
                    </a:path>
                  </a:pathLst>
                </a:custGeom>
                <a:noFill/>
                <a:ln w="7938" cap="flat">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a:p>
              </p:txBody>
            </p:sp>
          </p:grpSp>
          <p:grpSp>
            <p:nvGrpSpPr>
              <p:cNvPr id="58" name="Group 57"/>
              <p:cNvGrpSpPr>
                <a:grpSpLocks noChangeAspect="1"/>
              </p:cNvGrpSpPr>
              <p:nvPr/>
            </p:nvGrpSpPr>
            <p:grpSpPr>
              <a:xfrm>
                <a:off x="5484337" y="4425330"/>
                <a:ext cx="1240265" cy="976420"/>
                <a:chOff x="5490313" y="1274763"/>
                <a:chExt cx="5471376" cy="4307436"/>
              </a:xfrm>
            </p:grpSpPr>
            <p:sp>
              <p:nvSpPr>
                <p:cNvPr id="98" name="Line 8">
                  <a:extLst>
                    <a:ext uri="{FF2B5EF4-FFF2-40B4-BE49-F238E27FC236}">
                      <a16:creationId xmlns:a16="http://schemas.microsoft.com/office/drawing/2014/main" id="{0F9D5DE8-8F05-4B1F-83F3-CB8F936EC544}"/>
                    </a:ext>
                  </a:extLst>
                </p:cNvPr>
                <p:cNvSpPr>
                  <a:spLocks noChangeShapeType="1"/>
                </p:cNvSpPr>
                <p:nvPr/>
              </p:nvSpPr>
              <p:spPr bwMode="auto">
                <a:xfrm flipV="1">
                  <a:off x="6113463" y="5138738"/>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99" name="Line 17">
                  <a:extLst>
                    <a:ext uri="{FF2B5EF4-FFF2-40B4-BE49-F238E27FC236}">
                      <a16:creationId xmlns:a16="http://schemas.microsoft.com/office/drawing/2014/main" id="{1E2D26F6-A4C1-4A36-BC25-D91F38200BC2}"/>
                    </a:ext>
                  </a:extLst>
                </p:cNvPr>
                <p:cNvSpPr>
                  <a:spLocks noChangeShapeType="1"/>
                </p:cNvSpPr>
                <p:nvPr/>
              </p:nvSpPr>
              <p:spPr bwMode="auto">
                <a:xfrm>
                  <a:off x="6113463" y="1354138"/>
                  <a:ext cx="0" cy="4921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00" name="Line 35">
                  <a:extLst>
                    <a:ext uri="{FF2B5EF4-FFF2-40B4-BE49-F238E27FC236}">
                      <a16:creationId xmlns:a16="http://schemas.microsoft.com/office/drawing/2014/main" id="{09311B8C-7040-49C5-A3E7-6ADFFC36D5D6}"/>
                    </a:ext>
                  </a:extLst>
                </p:cNvPr>
                <p:cNvSpPr>
                  <a:spLocks noChangeShapeType="1"/>
                </p:cNvSpPr>
                <p:nvPr/>
              </p:nvSpPr>
              <p:spPr bwMode="auto">
                <a:xfrm flipV="1">
                  <a:off x="6113463" y="1354138"/>
                  <a:ext cx="0" cy="38322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01" name="Line 37">
                  <a:extLst>
                    <a:ext uri="{FF2B5EF4-FFF2-40B4-BE49-F238E27FC236}">
                      <a16:creationId xmlns:a16="http://schemas.microsoft.com/office/drawing/2014/main" id="{26742CB0-73B7-44F0-9951-5164011CB0DB}"/>
                    </a:ext>
                  </a:extLst>
                </p:cNvPr>
                <p:cNvSpPr>
                  <a:spLocks noChangeShapeType="1"/>
                </p:cNvSpPr>
                <p:nvPr/>
              </p:nvSpPr>
              <p:spPr bwMode="auto">
                <a:xfrm>
                  <a:off x="6113463" y="518636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02" name="Line 38">
                  <a:extLst>
                    <a:ext uri="{FF2B5EF4-FFF2-40B4-BE49-F238E27FC236}">
                      <a16:creationId xmlns:a16="http://schemas.microsoft.com/office/drawing/2014/main" id="{74C7A3EE-7601-42CD-AA4F-D205DB139957}"/>
                    </a:ext>
                  </a:extLst>
                </p:cNvPr>
                <p:cNvSpPr>
                  <a:spLocks noChangeShapeType="1"/>
                </p:cNvSpPr>
                <p:nvPr/>
              </p:nvSpPr>
              <p:spPr bwMode="auto">
                <a:xfrm>
                  <a:off x="6113463" y="470693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03" name="Line 39">
                  <a:extLst>
                    <a:ext uri="{FF2B5EF4-FFF2-40B4-BE49-F238E27FC236}">
                      <a16:creationId xmlns:a16="http://schemas.microsoft.com/office/drawing/2014/main" id="{6EB7AC18-1E12-4924-90BE-642A635B2091}"/>
                    </a:ext>
                  </a:extLst>
                </p:cNvPr>
                <p:cNvSpPr>
                  <a:spLocks noChangeShapeType="1"/>
                </p:cNvSpPr>
                <p:nvPr/>
              </p:nvSpPr>
              <p:spPr bwMode="auto">
                <a:xfrm>
                  <a:off x="6113463" y="4229100"/>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04" name="Line 40">
                  <a:extLst>
                    <a:ext uri="{FF2B5EF4-FFF2-40B4-BE49-F238E27FC236}">
                      <a16:creationId xmlns:a16="http://schemas.microsoft.com/office/drawing/2014/main" id="{428BB6C8-3A58-434F-BD76-0D366398BD02}"/>
                    </a:ext>
                  </a:extLst>
                </p:cNvPr>
                <p:cNvSpPr>
                  <a:spLocks noChangeShapeType="1"/>
                </p:cNvSpPr>
                <p:nvPr/>
              </p:nvSpPr>
              <p:spPr bwMode="auto">
                <a:xfrm>
                  <a:off x="6113463" y="3749675"/>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05" name="Line 41">
                  <a:extLst>
                    <a:ext uri="{FF2B5EF4-FFF2-40B4-BE49-F238E27FC236}">
                      <a16:creationId xmlns:a16="http://schemas.microsoft.com/office/drawing/2014/main" id="{A333A662-EDC5-4630-8348-39DDD324C670}"/>
                    </a:ext>
                  </a:extLst>
                </p:cNvPr>
                <p:cNvSpPr>
                  <a:spLocks noChangeShapeType="1"/>
                </p:cNvSpPr>
                <p:nvPr/>
              </p:nvSpPr>
              <p:spPr bwMode="auto">
                <a:xfrm>
                  <a:off x="6113463" y="3270250"/>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06" name="Line 42">
                  <a:extLst>
                    <a:ext uri="{FF2B5EF4-FFF2-40B4-BE49-F238E27FC236}">
                      <a16:creationId xmlns:a16="http://schemas.microsoft.com/office/drawing/2014/main" id="{A10F96E2-3D70-4ACD-8B2C-C982E4309A0B}"/>
                    </a:ext>
                  </a:extLst>
                </p:cNvPr>
                <p:cNvSpPr>
                  <a:spLocks noChangeShapeType="1"/>
                </p:cNvSpPr>
                <p:nvPr/>
              </p:nvSpPr>
              <p:spPr bwMode="auto">
                <a:xfrm>
                  <a:off x="6113463" y="2790825"/>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07" name="Line 43">
                  <a:extLst>
                    <a:ext uri="{FF2B5EF4-FFF2-40B4-BE49-F238E27FC236}">
                      <a16:creationId xmlns:a16="http://schemas.microsoft.com/office/drawing/2014/main" id="{D71DCB9A-A2A5-48E4-8F4D-9EA4DD7CF8D5}"/>
                    </a:ext>
                  </a:extLst>
                </p:cNvPr>
                <p:cNvSpPr>
                  <a:spLocks noChangeShapeType="1"/>
                </p:cNvSpPr>
                <p:nvPr/>
              </p:nvSpPr>
              <p:spPr bwMode="auto">
                <a:xfrm>
                  <a:off x="6113463" y="231298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08" name="Line 44">
                  <a:extLst>
                    <a:ext uri="{FF2B5EF4-FFF2-40B4-BE49-F238E27FC236}">
                      <a16:creationId xmlns:a16="http://schemas.microsoft.com/office/drawing/2014/main" id="{7AC5E717-F931-492E-AC83-F14423760758}"/>
                    </a:ext>
                  </a:extLst>
                </p:cNvPr>
                <p:cNvSpPr>
                  <a:spLocks noChangeShapeType="1"/>
                </p:cNvSpPr>
                <p:nvPr/>
              </p:nvSpPr>
              <p:spPr bwMode="auto">
                <a:xfrm>
                  <a:off x="6113463" y="183356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09" name="Line 45">
                  <a:extLst>
                    <a:ext uri="{FF2B5EF4-FFF2-40B4-BE49-F238E27FC236}">
                      <a16:creationId xmlns:a16="http://schemas.microsoft.com/office/drawing/2014/main" id="{0A25234C-5A72-4E08-ACAC-727581645399}"/>
                    </a:ext>
                  </a:extLst>
                </p:cNvPr>
                <p:cNvSpPr>
                  <a:spLocks noChangeShapeType="1"/>
                </p:cNvSpPr>
                <p:nvPr/>
              </p:nvSpPr>
              <p:spPr bwMode="auto">
                <a:xfrm>
                  <a:off x="6113463" y="135413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10" name="Rectangle 55">
                  <a:extLst>
                    <a:ext uri="{FF2B5EF4-FFF2-40B4-BE49-F238E27FC236}">
                      <a16:creationId xmlns:a16="http://schemas.microsoft.com/office/drawing/2014/main" id="{74BE29C6-774F-4F20-AF12-5D61CD3855AF}"/>
                    </a:ext>
                  </a:extLst>
                </p:cNvPr>
                <p:cNvSpPr>
                  <a:spLocks noChangeArrowheads="1"/>
                </p:cNvSpPr>
                <p:nvPr/>
              </p:nvSpPr>
              <p:spPr bwMode="auto">
                <a:xfrm>
                  <a:off x="5490313" y="5106988"/>
                  <a:ext cx="572801"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-80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11" name="Rectangle 56">
                  <a:extLst>
                    <a:ext uri="{FF2B5EF4-FFF2-40B4-BE49-F238E27FC236}">
                      <a16:creationId xmlns:a16="http://schemas.microsoft.com/office/drawing/2014/main" id="{8DBA1E8F-6ACC-4555-8802-1B7ADE57D539}"/>
                    </a:ext>
                  </a:extLst>
                </p:cNvPr>
                <p:cNvSpPr>
                  <a:spLocks noChangeArrowheads="1"/>
                </p:cNvSpPr>
                <p:nvPr/>
              </p:nvSpPr>
              <p:spPr bwMode="auto">
                <a:xfrm>
                  <a:off x="5490313" y="4625976"/>
                  <a:ext cx="572801"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-60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12" name="Rectangle 57">
                  <a:extLst>
                    <a:ext uri="{FF2B5EF4-FFF2-40B4-BE49-F238E27FC236}">
                      <a16:creationId xmlns:a16="http://schemas.microsoft.com/office/drawing/2014/main" id="{E3C8D90E-3EA3-426A-9F2C-545FA781E1B9}"/>
                    </a:ext>
                  </a:extLst>
                </p:cNvPr>
                <p:cNvSpPr>
                  <a:spLocks noChangeArrowheads="1"/>
                </p:cNvSpPr>
                <p:nvPr/>
              </p:nvSpPr>
              <p:spPr bwMode="auto">
                <a:xfrm>
                  <a:off x="5490313" y="4151312"/>
                  <a:ext cx="572801"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-40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13" name="Rectangle 58">
                  <a:extLst>
                    <a:ext uri="{FF2B5EF4-FFF2-40B4-BE49-F238E27FC236}">
                      <a16:creationId xmlns:a16="http://schemas.microsoft.com/office/drawing/2014/main" id="{ECC509D6-DB1D-48C0-8474-436AB12E29CE}"/>
                    </a:ext>
                  </a:extLst>
                </p:cNvPr>
                <p:cNvSpPr>
                  <a:spLocks noChangeArrowheads="1"/>
                </p:cNvSpPr>
                <p:nvPr/>
              </p:nvSpPr>
              <p:spPr bwMode="auto">
                <a:xfrm>
                  <a:off x="5490313" y="3670299"/>
                  <a:ext cx="572801"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14" name="Rectangle 59">
                  <a:extLst>
                    <a:ext uri="{FF2B5EF4-FFF2-40B4-BE49-F238E27FC236}">
                      <a16:creationId xmlns:a16="http://schemas.microsoft.com/office/drawing/2014/main" id="{F41673B2-8D0B-4476-9BB5-29DA3C6A31E7}"/>
                    </a:ext>
                  </a:extLst>
                </p:cNvPr>
                <p:cNvSpPr>
                  <a:spLocks noChangeArrowheads="1"/>
                </p:cNvSpPr>
                <p:nvPr/>
              </p:nvSpPr>
              <p:spPr bwMode="auto">
                <a:xfrm>
                  <a:off x="5623663" y="3194052"/>
                  <a:ext cx="219223"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15" name="Rectangle 60">
                  <a:extLst>
                    <a:ext uri="{FF2B5EF4-FFF2-40B4-BE49-F238E27FC236}">
                      <a16:creationId xmlns:a16="http://schemas.microsoft.com/office/drawing/2014/main" id="{8B2C5811-0F54-4396-8BA1-A7A36339A4D6}"/>
                    </a:ext>
                  </a:extLst>
                </p:cNvPr>
                <p:cNvSpPr>
                  <a:spLocks noChangeArrowheads="1"/>
                </p:cNvSpPr>
                <p:nvPr/>
              </p:nvSpPr>
              <p:spPr bwMode="auto">
                <a:xfrm>
                  <a:off x="5541111" y="2713040"/>
                  <a:ext cx="438437"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16" name="Rectangle 61">
                  <a:extLst>
                    <a:ext uri="{FF2B5EF4-FFF2-40B4-BE49-F238E27FC236}">
                      <a16:creationId xmlns:a16="http://schemas.microsoft.com/office/drawing/2014/main" id="{253251DE-E0F5-4D3D-B0C1-891C9966EA54}"/>
                    </a:ext>
                  </a:extLst>
                </p:cNvPr>
                <p:cNvSpPr>
                  <a:spLocks noChangeArrowheads="1"/>
                </p:cNvSpPr>
                <p:nvPr/>
              </p:nvSpPr>
              <p:spPr bwMode="auto">
                <a:xfrm>
                  <a:off x="5541111" y="2232023"/>
                  <a:ext cx="438437"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40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17" name="Rectangle 62">
                  <a:extLst>
                    <a:ext uri="{FF2B5EF4-FFF2-40B4-BE49-F238E27FC236}">
                      <a16:creationId xmlns:a16="http://schemas.microsoft.com/office/drawing/2014/main" id="{DAFF7C6B-F696-4F57-91A5-7093988009DE}"/>
                    </a:ext>
                  </a:extLst>
                </p:cNvPr>
                <p:cNvSpPr>
                  <a:spLocks noChangeArrowheads="1"/>
                </p:cNvSpPr>
                <p:nvPr/>
              </p:nvSpPr>
              <p:spPr bwMode="auto">
                <a:xfrm>
                  <a:off x="5541111" y="1755775"/>
                  <a:ext cx="438437"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60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18" name="Rectangle 63">
                  <a:extLst>
                    <a:ext uri="{FF2B5EF4-FFF2-40B4-BE49-F238E27FC236}">
                      <a16:creationId xmlns:a16="http://schemas.microsoft.com/office/drawing/2014/main" id="{95FC8AB0-4F54-41D2-A4E3-A888E3922150}"/>
                    </a:ext>
                  </a:extLst>
                </p:cNvPr>
                <p:cNvSpPr>
                  <a:spLocks noChangeArrowheads="1"/>
                </p:cNvSpPr>
                <p:nvPr/>
              </p:nvSpPr>
              <p:spPr bwMode="auto">
                <a:xfrm>
                  <a:off x="5541111" y="1274763"/>
                  <a:ext cx="438437"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80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19" name="Freeform 64">
                  <a:extLst>
                    <a:ext uri="{FF2B5EF4-FFF2-40B4-BE49-F238E27FC236}">
                      <a16:creationId xmlns:a16="http://schemas.microsoft.com/office/drawing/2014/main" id="{338C91C2-8243-4B22-B0AE-BF2AE67A6AF4}"/>
                    </a:ext>
                  </a:extLst>
                </p:cNvPr>
                <p:cNvSpPr>
                  <a:spLocks/>
                </p:cNvSpPr>
                <p:nvPr/>
              </p:nvSpPr>
              <p:spPr bwMode="auto">
                <a:xfrm>
                  <a:off x="6124576" y="1468438"/>
                  <a:ext cx="4837113" cy="3463925"/>
                </a:xfrm>
                <a:custGeom>
                  <a:avLst/>
                  <a:gdLst>
                    <a:gd name="T0" fmla="*/ 46 w 3047"/>
                    <a:gd name="T1" fmla="*/ 1153 h 2182"/>
                    <a:gd name="T2" fmla="*/ 100 w 3047"/>
                    <a:gd name="T3" fmla="*/ 1131 h 2182"/>
                    <a:gd name="T4" fmla="*/ 153 w 3047"/>
                    <a:gd name="T5" fmla="*/ 1115 h 2182"/>
                    <a:gd name="T6" fmla="*/ 207 w 3047"/>
                    <a:gd name="T7" fmla="*/ 1149 h 2182"/>
                    <a:gd name="T8" fmla="*/ 260 w 3047"/>
                    <a:gd name="T9" fmla="*/ 1106 h 2182"/>
                    <a:gd name="T10" fmla="*/ 314 w 3047"/>
                    <a:gd name="T11" fmla="*/ 1139 h 2182"/>
                    <a:gd name="T12" fmla="*/ 367 w 3047"/>
                    <a:gd name="T13" fmla="*/ 1155 h 2182"/>
                    <a:gd name="T14" fmla="*/ 421 w 3047"/>
                    <a:gd name="T15" fmla="*/ 1142 h 2182"/>
                    <a:gd name="T16" fmla="*/ 474 w 3047"/>
                    <a:gd name="T17" fmla="*/ 1127 h 2182"/>
                    <a:gd name="T18" fmla="*/ 527 w 3047"/>
                    <a:gd name="T19" fmla="*/ 1137 h 2182"/>
                    <a:gd name="T20" fmla="*/ 581 w 3047"/>
                    <a:gd name="T21" fmla="*/ 1133 h 2182"/>
                    <a:gd name="T22" fmla="*/ 634 w 3047"/>
                    <a:gd name="T23" fmla="*/ 1128 h 2182"/>
                    <a:gd name="T24" fmla="*/ 688 w 3047"/>
                    <a:gd name="T25" fmla="*/ 1139 h 2182"/>
                    <a:gd name="T26" fmla="*/ 741 w 3047"/>
                    <a:gd name="T27" fmla="*/ 1109 h 2182"/>
                    <a:gd name="T28" fmla="*/ 795 w 3047"/>
                    <a:gd name="T29" fmla="*/ 1123 h 2182"/>
                    <a:gd name="T30" fmla="*/ 848 w 3047"/>
                    <a:gd name="T31" fmla="*/ 1139 h 2182"/>
                    <a:gd name="T32" fmla="*/ 902 w 3047"/>
                    <a:gd name="T33" fmla="*/ 1138 h 2182"/>
                    <a:gd name="T34" fmla="*/ 955 w 3047"/>
                    <a:gd name="T35" fmla="*/ 1137 h 2182"/>
                    <a:gd name="T36" fmla="*/ 1009 w 3047"/>
                    <a:gd name="T37" fmla="*/ 1145 h 2182"/>
                    <a:gd name="T38" fmla="*/ 1062 w 3047"/>
                    <a:gd name="T39" fmla="*/ 1142 h 2182"/>
                    <a:gd name="T40" fmla="*/ 1115 w 3047"/>
                    <a:gd name="T41" fmla="*/ 1127 h 2182"/>
                    <a:gd name="T42" fmla="*/ 1169 w 3047"/>
                    <a:gd name="T43" fmla="*/ 1139 h 2182"/>
                    <a:gd name="T44" fmla="*/ 1222 w 3047"/>
                    <a:gd name="T45" fmla="*/ 1132 h 2182"/>
                    <a:gd name="T46" fmla="*/ 1276 w 3047"/>
                    <a:gd name="T47" fmla="*/ 1137 h 2182"/>
                    <a:gd name="T48" fmla="*/ 1329 w 3047"/>
                    <a:gd name="T49" fmla="*/ 1134 h 2182"/>
                    <a:gd name="T50" fmla="*/ 1383 w 3047"/>
                    <a:gd name="T51" fmla="*/ 1119 h 2182"/>
                    <a:gd name="T52" fmla="*/ 1436 w 3047"/>
                    <a:gd name="T53" fmla="*/ 1142 h 2182"/>
                    <a:gd name="T54" fmla="*/ 1490 w 3047"/>
                    <a:gd name="T55" fmla="*/ 1154 h 2182"/>
                    <a:gd name="T56" fmla="*/ 1543 w 3047"/>
                    <a:gd name="T57" fmla="*/ 1145 h 2182"/>
                    <a:gd name="T58" fmla="*/ 1597 w 3047"/>
                    <a:gd name="T59" fmla="*/ 1119 h 2182"/>
                    <a:gd name="T60" fmla="*/ 1650 w 3047"/>
                    <a:gd name="T61" fmla="*/ 1145 h 2182"/>
                    <a:gd name="T62" fmla="*/ 1704 w 3047"/>
                    <a:gd name="T63" fmla="*/ 1074 h 2182"/>
                    <a:gd name="T64" fmla="*/ 1757 w 3047"/>
                    <a:gd name="T65" fmla="*/ 1128 h 2182"/>
                    <a:gd name="T66" fmla="*/ 1810 w 3047"/>
                    <a:gd name="T67" fmla="*/ 1113 h 2182"/>
                    <a:gd name="T68" fmla="*/ 1864 w 3047"/>
                    <a:gd name="T69" fmla="*/ 1221 h 2182"/>
                    <a:gd name="T70" fmla="*/ 1917 w 3047"/>
                    <a:gd name="T71" fmla="*/ 1126 h 2182"/>
                    <a:gd name="T72" fmla="*/ 1971 w 3047"/>
                    <a:gd name="T73" fmla="*/ 1109 h 2182"/>
                    <a:gd name="T74" fmla="*/ 2024 w 3047"/>
                    <a:gd name="T75" fmla="*/ 1164 h 2182"/>
                    <a:gd name="T76" fmla="*/ 2078 w 3047"/>
                    <a:gd name="T77" fmla="*/ 1217 h 2182"/>
                    <a:gd name="T78" fmla="*/ 2131 w 3047"/>
                    <a:gd name="T79" fmla="*/ 1117 h 2182"/>
                    <a:gd name="T80" fmla="*/ 2185 w 3047"/>
                    <a:gd name="T81" fmla="*/ 1132 h 2182"/>
                    <a:gd name="T82" fmla="*/ 2238 w 3047"/>
                    <a:gd name="T83" fmla="*/ 1039 h 2182"/>
                    <a:gd name="T84" fmla="*/ 2291 w 3047"/>
                    <a:gd name="T85" fmla="*/ 1032 h 2182"/>
                    <a:gd name="T86" fmla="*/ 2345 w 3047"/>
                    <a:gd name="T87" fmla="*/ 1199 h 2182"/>
                    <a:gd name="T88" fmla="*/ 2398 w 3047"/>
                    <a:gd name="T89" fmla="*/ 1105 h 2182"/>
                    <a:gd name="T90" fmla="*/ 2452 w 3047"/>
                    <a:gd name="T91" fmla="*/ 343 h 2182"/>
                    <a:gd name="T92" fmla="*/ 2505 w 3047"/>
                    <a:gd name="T93" fmla="*/ 968 h 2182"/>
                    <a:gd name="T94" fmla="*/ 2559 w 3047"/>
                    <a:gd name="T95" fmla="*/ 1692 h 2182"/>
                    <a:gd name="T96" fmla="*/ 2612 w 3047"/>
                    <a:gd name="T97" fmla="*/ 1112 h 2182"/>
                    <a:gd name="T98" fmla="*/ 2666 w 3047"/>
                    <a:gd name="T99" fmla="*/ 1733 h 2182"/>
                    <a:gd name="T100" fmla="*/ 2719 w 3047"/>
                    <a:gd name="T101" fmla="*/ 1145 h 2182"/>
                    <a:gd name="T102" fmla="*/ 2773 w 3047"/>
                    <a:gd name="T103" fmla="*/ 1099 h 2182"/>
                    <a:gd name="T104" fmla="*/ 2826 w 3047"/>
                    <a:gd name="T105" fmla="*/ 1161 h 2182"/>
                    <a:gd name="T106" fmla="*/ 2880 w 3047"/>
                    <a:gd name="T107" fmla="*/ 1213 h 2182"/>
                    <a:gd name="T108" fmla="*/ 2933 w 3047"/>
                    <a:gd name="T109" fmla="*/ 1102 h 2182"/>
                    <a:gd name="T110" fmla="*/ 2987 w 3047"/>
                    <a:gd name="T111" fmla="*/ 1154 h 2182"/>
                    <a:gd name="T112" fmla="*/ 3040 w 3047"/>
                    <a:gd name="T113" fmla="*/ 1091 h 2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47" h="2182">
                      <a:moveTo>
                        <a:pt x="0" y="1137"/>
                      </a:moveTo>
                      <a:lnTo>
                        <a:pt x="8" y="1120"/>
                      </a:lnTo>
                      <a:lnTo>
                        <a:pt x="16" y="1152"/>
                      </a:lnTo>
                      <a:lnTo>
                        <a:pt x="23" y="1132"/>
                      </a:lnTo>
                      <a:lnTo>
                        <a:pt x="31" y="1165"/>
                      </a:lnTo>
                      <a:lnTo>
                        <a:pt x="39" y="1085"/>
                      </a:lnTo>
                      <a:lnTo>
                        <a:pt x="46" y="1153"/>
                      </a:lnTo>
                      <a:lnTo>
                        <a:pt x="54" y="1137"/>
                      </a:lnTo>
                      <a:lnTo>
                        <a:pt x="62" y="1143"/>
                      </a:lnTo>
                      <a:lnTo>
                        <a:pt x="69" y="1145"/>
                      </a:lnTo>
                      <a:lnTo>
                        <a:pt x="77" y="1107"/>
                      </a:lnTo>
                      <a:lnTo>
                        <a:pt x="85" y="1144"/>
                      </a:lnTo>
                      <a:lnTo>
                        <a:pt x="92" y="1140"/>
                      </a:lnTo>
                      <a:lnTo>
                        <a:pt x="100" y="1131"/>
                      </a:lnTo>
                      <a:lnTo>
                        <a:pt x="107" y="1151"/>
                      </a:lnTo>
                      <a:lnTo>
                        <a:pt x="115" y="1122"/>
                      </a:lnTo>
                      <a:lnTo>
                        <a:pt x="123" y="1122"/>
                      </a:lnTo>
                      <a:lnTo>
                        <a:pt x="130" y="1156"/>
                      </a:lnTo>
                      <a:lnTo>
                        <a:pt x="138" y="1118"/>
                      </a:lnTo>
                      <a:lnTo>
                        <a:pt x="146" y="1160"/>
                      </a:lnTo>
                      <a:lnTo>
                        <a:pt x="153" y="1115"/>
                      </a:lnTo>
                      <a:lnTo>
                        <a:pt x="161" y="1129"/>
                      </a:lnTo>
                      <a:lnTo>
                        <a:pt x="169" y="1156"/>
                      </a:lnTo>
                      <a:lnTo>
                        <a:pt x="176" y="1121"/>
                      </a:lnTo>
                      <a:lnTo>
                        <a:pt x="184" y="1146"/>
                      </a:lnTo>
                      <a:lnTo>
                        <a:pt x="191" y="1122"/>
                      </a:lnTo>
                      <a:lnTo>
                        <a:pt x="199" y="1137"/>
                      </a:lnTo>
                      <a:lnTo>
                        <a:pt x="207" y="1149"/>
                      </a:lnTo>
                      <a:lnTo>
                        <a:pt x="214" y="1125"/>
                      </a:lnTo>
                      <a:lnTo>
                        <a:pt x="222" y="1134"/>
                      </a:lnTo>
                      <a:lnTo>
                        <a:pt x="230" y="1142"/>
                      </a:lnTo>
                      <a:lnTo>
                        <a:pt x="237" y="1113"/>
                      </a:lnTo>
                      <a:lnTo>
                        <a:pt x="245" y="1168"/>
                      </a:lnTo>
                      <a:lnTo>
                        <a:pt x="253" y="1132"/>
                      </a:lnTo>
                      <a:lnTo>
                        <a:pt x="260" y="1106"/>
                      </a:lnTo>
                      <a:lnTo>
                        <a:pt x="268" y="1153"/>
                      </a:lnTo>
                      <a:lnTo>
                        <a:pt x="275" y="1140"/>
                      </a:lnTo>
                      <a:lnTo>
                        <a:pt x="283" y="1130"/>
                      </a:lnTo>
                      <a:lnTo>
                        <a:pt x="291" y="1137"/>
                      </a:lnTo>
                      <a:lnTo>
                        <a:pt x="298" y="1142"/>
                      </a:lnTo>
                      <a:lnTo>
                        <a:pt x="306" y="1117"/>
                      </a:lnTo>
                      <a:lnTo>
                        <a:pt x="314" y="1139"/>
                      </a:lnTo>
                      <a:lnTo>
                        <a:pt x="321" y="1154"/>
                      </a:lnTo>
                      <a:lnTo>
                        <a:pt x="329" y="1129"/>
                      </a:lnTo>
                      <a:lnTo>
                        <a:pt x="337" y="1125"/>
                      </a:lnTo>
                      <a:lnTo>
                        <a:pt x="344" y="1125"/>
                      </a:lnTo>
                      <a:lnTo>
                        <a:pt x="352" y="1165"/>
                      </a:lnTo>
                      <a:lnTo>
                        <a:pt x="359" y="1114"/>
                      </a:lnTo>
                      <a:lnTo>
                        <a:pt x="367" y="1155"/>
                      </a:lnTo>
                      <a:lnTo>
                        <a:pt x="375" y="1108"/>
                      </a:lnTo>
                      <a:lnTo>
                        <a:pt x="382" y="1148"/>
                      </a:lnTo>
                      <a:lnTo>
                        <a:pt x="390" y="1132"/>
                      </a:lnTo>
                      <a:lnTo>
                        <a:pt x="398" y="1147"/>
                      </a:lnTo>
                      <a:lnTo>
                        <a:pt x="405" y="1141"/>
                      </a:lnTo>
                      <a:lnTo>
                        <a:pt x="413" y="1105"/>
                      </a:lnTo>
                      <a:lnTo>
                        <a:pt x="421" y="1142"/>
                      </a:lnTo>
                      <a:lnTo>
                        <a:pt x="428" y="1156"/>
                      </a:lnTo>
                      <a:lnTo>
                        <a:pt x="436" y="1136"/>
                      </a:lnTo>
                      <a:lnTo>
                        <a:pt x="443" y="1119"/>
                      </a:lnTo>
                      <a:lnTo>
                        <a:pt x="451" y="1133"/>
                      </a:lnTo>
                      <a:lnTo>
                        <a:pt x="459" y="1140"/>
                      </a:lnTo>
                      <a:lnTo>
                        <a:pt x="466" y="1145"/>
                      </a:lnTo>
                      <a:lnTo>
                        <a:pt x="474" y="1127"/>
                      </a:lnTo>
                      <a:lnTo>
                        <a:pt x="482" y="1138"/>
                      </a:lnTo>
                      <a:lnTo>
                        <a:pt x="489" y="1129"/>
                      </a:lnTo>
                      <a:lnTo>
                        <a:pt x="497" y="1144"/>
                      </a:lnTo>
                      <a:lnTo>
                        <a:pt x="505" y="1130"/>
                      </a:lnTo>
                      <a:lnTo>
                        <a:pt x="512" y="1132"/>
                      </a:lnTo>
                      <a:lnTo>
                        <a:pt x="520" y="1140"/>
                      </a:lnTo>
                      <a:lnTo>
                        <a:pt x="527" y="1137"/>
                      </a:lnTo>
                      <a:lnTo>
                        <a:pt x="535" y="1138"/>
                      </a:lnTo>
                      <a:lnTo>
                        <a:pt x="543" y="1127"/>
                      </a:lnTo>
                      <a:lnTo>
                        <a:pt x="550" y="1129"/>
                      </a:lnTo>
                      <a:lnTo>
                        <a:pt x="558" y="1145"/>
                      </a:lnTo>
                      <a:lnTo>
                        <a:pt x="566" y="1146"/>
                      </a:lnTo>
                      <a:lnTo>
                        <a:pt x="573" y="1123"/>
                      </a:lnTo>
                      <a:lnTo>
                        <a:pt x="581" y="1133"/>
                      </a:lnTo>
                      <a:lnTo>
                        <a:pt x="589" y="1128"/>
                      </a:lnTo>
                      <a:lnTo>
                        <a:pt x="596" y="1148"/>
                      </a:lnTo>
                      <a:lnTo>
                        <a:pt x="604" y="1144"/>
                      </a:lnTo>
                      <a:lnTo>
                        <a:pt x="612" y="1119"/>
                      </a:lnTo>
                      <a:lnTo>
                        <a:pt x="619" y="1140"/>
                      </a:lnTo>
                      <a:lnTo>
                        <a:pt x="627" y="1135"/>
                      </a:lnTo>
                      <a:lnTo>
                        <a:pt x="634" y="1128"/>
                      </a:lnTo>
                      <a:lnTo>
                        <a:pt x="642" y="1149"/>
                      </a:lnTo>
                      <a:lnTo>
                        <a:pt x="650" y="1137"/>
                      </a:lnTo>
                      <a:lnTo>
                        <a:pt x="657" y="1119"/>
                      </a:lnTo>
                      <a:lnTo>
                        <a:pt x="665" y="1138"/>
                      </a:lnTo>
                      <a:lnTo>
                        <a:pt x="673" y="1154"/>
                      </a:lnTo>
                      <a:lnTo>
                        <a:pt x="680" y="1117"/>
                      </a:lnTo>
                      <a:lnTo>
                        <a:pt x="688" y="1139"/>
                      </a:lnTo>
                      <a:lnTo>
                        <a:pt x="696" y="1136"/>
                      </a:lnTo>
                      <a:lnTo>
                        <a:pt x="703" y="1146"/>
                      </a:lnTo>
                      <a:lnTo>
                        <a:pt x="711" y="1117"/>
                      </a:lnTo>
                      <a:lnTo>
                        <a:pt x="718" y="1146"/>
                      </a:lnTo>
                      <a:lnTo>
                        <a:pt x="726" y="1122"/>
                      </a:lnTo>
                      <a:lnTo>
                        <a:pt x="734" y="1166"/>
                      </a:lnTo>
                      <a:lnTo>
                        <a:pt x="741" y="1109"/>
                      </a:lnTo>
                      <a:lnTo>
                        <a:pt x="749" y="1131"/>
                      </a:lnTo>
                      <a:lnTo>
                        <a:pt x="756" y="1151"/>
                      </a:lnTo>
                      <a:lnTo>
                        <a:pt x="764" y="1141"/>
                      </a:lnTo>
                      <a:lnTo>
                        <a:pt x="772" y="1119"/>
                      </a:lnTo>
                      <a:lnTo>
                        <a:pt x="780" y="1132"/>
                      </a:lnTo>
                      <a:lnTo>
                        <a:pt x="787" y="1157"/>
                      </a:lnTo>
                      <a:lnTo>
                        <a:pt x="795" y="1123"/>
                      </a:lnTo>
                      <a:lnTo>
                        <a:pt x="802" y="1137"/>
                      </a:lnTo>
                      <a:lnTo>
                        <a:pt x="810" y="1125"/>
                      </a:lnTo>
                      <a:lnTo>
                        <a:pt x="818" y="1139"/>
                      </a:lnTo>
                      <a:lnTo>
                        <a:pt x="825" y="1159"/>
                      </a:lnTo>
                      <a:lnTo>
                        <a:pt x="833" y="1113"/>
                      </a:lnTo>
                      <a:lnTo>
                        <a:pt x="840" y="1129"/>
                      </a:lnTo>
                      <a:lnTo>
                        <a:pt x="848" y="1139"/>
                      </a:lnTo>
                      <a:lnTo>
                        <a:pt x="856" y="1145"/>
                      </a:lnTo>
                      <a:lnTo>
                        <a:pt x="864" y="1143"/>
                      </a:lnTo>
                      <a:lnTo>
                        <a:pt x="871" y="1126"/>
                      </a:lnTo>
                      <a:lnTo>
                        <a:pt x="879" y="1115"/>
                      </a:lnTo>
                      <a:lnTo>
                        <a:pt x="886" y="1146"/>
                      </a:lnTo>
                      <a:lnTo>
                        <a:pt x="894" y="1151"/>
                      </a:lnTo>
                      <a:lnTo>
                        <a:pt x="902" y="1138"/>
                      </a:lnTo>
                      <a:lnTo>
                        <a:pt x="909" y="1123"/>
                      </a:lnTo>
                      <a:lnTo>
                        <a:pt x="917" y="1123"/>
                      </a:lnTo>
                      <a:lnTo>
                        <a:pt x="924" y="1136"/>
                      </a:lnTo>
                      <a:lnTo>
                        <a:pt x="932" y="1160"/>
                      </a:lnTo>
                      <a:lnTo>
                        <a:pt x="940" y="1131"/>
                      </a:lnTo>
                      <a:lnTo>
                        <a:pt x="947" y="1118"/>
                      </a:lnTo>
                      <a:lnTo>
                        <a:pt x="955" y="1137"/>
                      </a:lnTo>
                      <a:lnTo>
                        <a:pt x="963" y="1144"/>
                      </a:lnTo>
                      <a:lnTo>
                        <a:pt x="970" y="1138"/>
                      </a:lnTo>
                      <a:lnTo>
                        <a:pt x="978" y="1128"/>
                      </a:lnTo>
                      <a:lnTo>
                        <a:pt x="986" y="1125"/>
                      </a:lnTo>
                      <a:lnTo>
                        <a:pt x="993" y="1156"/>
                      </a:lnTo>
                      <a:lnTo>
                        <a:pt x="1001" y="1123"/>
                      </a:lnTo>
                      <a:lnTo>
                        <a:pt x="1009" y="1145"/>
                      </a:lnTo>
                      <a:lnTo>
                        <a:pt x="1016" y="1122"/>
                      </a:lnTo>
                      <a:lnTo>
                        <a:pt x="1024" y="1126"/>
                      </a:lnTo>
                      <a:lnTo>
                        <a:pt x="1031" y="1164"/>
                      </a:lnTo>
                      <a:lnTo>
                        <a:pt x="1039" y="1132"/>
                      </a:lnTo>
                      <a:lnTo>
                        <a:pt x="1047" y="1116"/>
                      </a:lnTo>
                      <a:lnTo>
                        <a:pt x="1054" y="1135"/>
                      </a:lnTo>
                      <a:lnTo>
                        <a:pt x="1062" y="1142"/>
                      </a:lnTo>
                      <a:lnTo>
                        <a:pt x="1070" y="1149"/>
                      </a:lnTo>
                      <a:lnTo>
                        <a:pt x="1077" y="1126"/>
                      </a:lnTo>
                      <a:lnTo>
                        <a:pt x="1085" y="1126"/>
                      </a:lnTo>
                      <a:lnTo>
                        <a:pt x="1093" y="1136"/>
                      </a:lnTo>
                      <a:lnTo>
                        <a:pt x="1100" y="1148"/>
                      </a:lnTo>
                      <a:lnTo>
                        <a:pt x="1108" y="1132"/>
                      </a:lnTo>
                      <a:lnTo>
                        <a:pt x="1115" y="1127"/>
                      </a:lnTo>
                      <a:lnTo>
                        <a:pt x="1123" y="1127"/>
                      </a:lnTo>
                      <a:lnTo>
                        <a:pt x="1131" y="1165"/>
                      </a:lnTo>
                      <a:lnTo>
                        <a:pt x="1138" y="1123"/>
                      </a:lnTo>
                      <a:lnTo>
                        <a:pt x="1146" y="1104"/>
                      </a:lnTo>
                      <a:lnTo>
                        <a:pt x="1154" y="1172"/>
                      </a:lnTo>
                      <a:lnTo>
                        <a:pt x="1161" y="1125"/>
                      </a:lnTo>
                      <a:lnTo>
                        <a:pt x="1169" y="1139"/>
                      </a:lnTo>
                      <a:lnTo>
                        <a:pt x="1177" y="1124"/>
                      </a:lnTo>
                      <a:lnTo>
                        <a:pt x="1184" y="1138"/>
                      </a:lnTo>
                      <a:lnTo>
                        <a:pt x="1192" y="1143"/>
                      </a:lnTo>
                      <a:lnTo>
                        <a:pt x="1199" y="1128"/>
                      </a:lnTo>
                      <a:lnTo>
                        <a:pt x="1207" y="1151"/>
                      </a:lnTo>
                      <a:lnTo>
                        <a:pt x="1215" y="1115"/>
                      </a:lnTo>
                      <a:lnTo>
                        <a:pt x="1222" y="1132"/>
                      </a:lnTo>
                      <a:lnTo>
                        <a:pt x="1230" y="1155"/>
                      </a:lnTo>
                      <a:lnTo>
                        <a:pt x="1238" y="1138"/>
                      </a:lnTo>
                      <a:lnTo>
                        <a:pt x="1245" y="1108"/>
                      </a:lnTo>
                      <a:lnTo>
                        <a:pt x="1253" y="1157"/>
                      </a:lnTo>
                      <a:lnTo>
                        <a:pt x="1261" y="1127"/>
                      </a:lnTo>
                      <a:lnTo>
                        <a:pt x="1268" y="1133"/>
                      </a:lnTo>
                      <a:lnTo>
                        <a:pt x="1276" y="1137"/>
                      </a:lnTo>
                      <a:lnTo>
                        <a:pt x="1283" y="1141"/>
                      </a:lnTo>
                      <a:lnTo>
                        <a:pt x="1291" y="1139"/>
                      </a:lnTo>
                      <a:lnTo>
                        <a:pt x="1299" y="1121"/>
                      </a:lnTo>
                      <a:lnTo>
                        <a:pt x="1306" y="1131"/>
                      </a:lnTo>
                      <a:lnTo>
                        <a:pt x="1314" y="1156"/>
                      </a:lnTo>
                      <a:lnTo>
                        <a:pt x="1322" y="1129"/>
                      </a:lnTo>
                      <a:lnTo>
                        <a:pt x="1329" y="1134"/>
                      </a:lnTo>
                      <a:lnTo>
                        <a:pt x="1337" y="1127"/>
                      </a:lnTo>
                      <a:lnTo>
                        <a:pt x="1345" y="1148"/>
                      </a:lnTo>
                      <a:lnTo>
                        <a:pt x="1352" y="1120"/>
                      </a:lnTo>
                      <a:lnTo>
                        <a:pt x="1360" y="1147"/>
                      </a:lnTo>
                      <a:lnTo>
                        <a:pt x="1367" y="1142"/>
                      </a:lnTo>
                      <a:lnTo>
                        <a:pt x="1375" y="1128"/>
                      </a:lnTo>
                      <a:lnTo>
                        <a:pt x="1383" y="1119"/>
                      </a:lnTo>
                      <a:lnTo>
                        <a:pt x="1390" y="1154"/>
                      </a:lnTo>
                      <a:lnTo>
                        <a:pt x="1398" y="1138"/>
                      </a:lnTo>
                      <a:lnTo>
                        <a:pt x="1406" y="1128"/>
                      </a:lnTo>
                      <a:lnTo>
                        <a:pt x="1413" y="1134"/>
                      </a:lnTo>
                      <a:lnTo>
                        <a:pt x="1421" y="1139"/>
                      </a:lnTo>
                      <a:lnTo>
                        <a:pt x="1429" y="1129"/>
                      </a:lnTo>
                      <a:lnTo>
                        <a:pt x="1436" y="1142"/>
                      </a:lnTo>
                      <a:lnTo>
                        <a:pt x="1444" y="1144"/>
                      </a:lnTo>
                      <a:lnTo>
                        <a:pt x="1451" y="1099"/>
                      </a:lnTo>
                      <a:lnTo>
                        <a:pt x="1459" y="1176"/>
                      </a:lnTo>
                      <a:lnTo>
                        <a:pt x="1467" y="1132"/>
                      </a:lnTo>
                      <a:lnTo>
                        <a:pt x="1474" y="1110"/>
                      </a:lnTo>
                      <a:lnTo>
                        <a:pt x="1482" y="1134"/>
                      </a:lnTo>
                      <a:lnTo>
                        <a:pt x="1490" y="1154"/>
                      </a:lnTo>
                      <a:lnTo>
                        <a:pt x="1497" y="1146"/>
                      </a:lnTo>
                      <a:lnTo>
                        <a:pt x="1505" y="1115"/>
                      </a:lnTo>
                      <a:lnTo>
                        <a:pt x="1513" y="1124"/>
                      </a:lnTo>
                      <a:lnTo>
                        <a:pt x="1520" y="1159"/>
                      </a:lnTo>
                      <a:lnTo>
                        <a:pt x="1528" y="1127"/>
                      </a:lnTo>
                      <a:lnTo>
                        <a:pt x="1536" y="1132"/>
                      </a:lnTo>
                      <a:lnTo>
                        <a:pt x="1543" y="1145"/>
                      </a:lnTo>
                      <a:lnTo>
                        <a:pt x="1551" y="1136"/>
                      </a:lnTo>
                      <a:lnTo>
                        <a:pt x="1558" y="1114"/>
                      </a:lnTo>
                      <a:lnTo>
                        <a:pt x="1566" y="1139"/>
                      </a:lnTo>
                      <a:lnTo>
                        <a:pt x="1574" y="1162"/>
                      </a:lnTo>
                      <a:lnTo>
                        <a:pt x="1581" y="1127"/>
                      </a:lnTo>
                      <a:lnTo>
                        <a:pt x="1589" y="1128"/>
                      </a:lnTo>
                      <a:lnTo>
                        <a:pt x="1597" y="1119"/>
                      </a:lnTo>
                      <a:lnTo>
                        <a:pt x="1604" y="1141"/>
                      </a:lnTo>
                      <a:lnTo>
                        <a:pt x="1612" y="1165"/>
                      </a:lnTo>
                      <a:lnTo>
                        <a:pt x="1620" y="1125"/>
                      </a:lnTo>
                      <a:lnTo>
                        <a:pt x="1627" y="1119"/>
                      </a:lnTo>
                      <a:lnTo>
                        <a:pt x="1635" y="1131"/>
                      </a:lnTo>
                      <a:lnTo>
                        <a:pt x="1642" y="1143"/>
                      </a:lnTo>
                      <a:lnTo>
                        <a:pt x="1650" y="1145"/>
                      </a:lnTo>
                      <a:lnTo>
                        <a:pt x="1658" y="1148"/>
                      </a:lnTo>
                      <a:lnTo>
                        <a:pt x="1665" y="1106"/>
                      </a:lnTo>
                      <a:lnTo>
                        <a:pt x="1673" y="1139"/>
                      </a:lnTo>
                      <a:lnTo>
                        <a:pt x="1681" y="1117"/>
                      </a:lnTo>
                      <a:lnTo>
                        <a:pt x="1688" y="1201"/>
                      </a:lnTo>
                      <a:lnTo>
                        <a:pt x="1696" y="1109"/>
                      </a:lnTo>
                      <a:lnTo>
                        <a:pt x="1704" y="1074"/>
                      </a:lnTo>
                      <a:lnTo>
                        <a:pt x="1711" y="1195"/>
                      </a:lnTo>
                      <a:lnTo>
                        <a:pt x="1719" y="1131"/>
                      </a:lnTo>
                      <a:lnTo>
                        <a:pt x="1726" y="1136"/>
                      </a:lnTo>
                      <a:lnTo>
                        <a:pt x="1734" y="1110"/>
                      </a:lnTo>
                      <a:lnTo>
                        <a:pt x="1742" y="1152"/>
                      </a:lnTo>
                      <a:lnTo>
                        <a:pt x="1749" y="1138"/>
                      </a:lnTo>
                      <a:lnTo>
                        <a:pt x="1757" y="1128"/>
                      </a:lnTo>
                      <a:lnTo>
                        <a:pt x="1765" y="1145"/>
                      </a:lnTo>
                      <a:lnTo>
                        <a:pt x="1772" y="1122"/>
                      </a:lnTo>
                      <a:lnTo>
                        <a:pt x="1780" y="1141"/>
                      </a:lnTo>
                      <a:lnTo>
                        <a:pt x="1788" y="1149"/>
                      </a:lnTo>
                      <a:lnTo>
                        <a:pt x="1795" y="1116"/>
                      </a:lnTo>
                      <a:lnTo>
                        <a:pt x="1803" y="1150"/>
                      </a:lnTo>
                      <a:lnTo>
                        <a:pt x="1810" y="1113"/>
                      </a:lnTo>
                      <a:lnTo>
                        <a:pt x="1818" y="1155"/>
                      </a:lnTo>
                      <a:lnTo>
                        <a:pt x="1826" y="1132"/>
                      </a:lnTo>
                      <a:lnTo>
                        <a:pt x="1833" y="1155"/>
                      </a:lnTo>
                      <a:lnTo>
                        <a:pt x="1841" y="1098"/>
                      </a:lnTo>
                      <a:lnTo>
                        <a:pt x="1848" y="1143"/>
                      </a:lnTo>
                      <a:lnTo>
                        <a:pt x="1856" y="1115"/>
                      </a:lnTo>
                      <a:lnTo>
                        <a:pt x="1864" y="1221"/>
                      </a:lnTo>
                      <a:lnTo>
                        <a:pt x="1872" y="1097"/>
                      </a:lnTo>
                      <a:lnTo>
                        <a:pt x="1879" y="1048"/>
                      </a:lnTo>
                      <a:lnTo>
                        <a:pt x="1887" y="1208"/>
                      </a:lnTo>
                      <a:lnTo>
                        <a:pt x="1894" y="1159"/>
                      </a:lnTo>
                      <a:lnTo>
                        <a:pt x="1902" y="1117"/>
                      </a:lnTo>
                      <a:lnTo>
                        <a:pt x="1910" y="1113"/>
                      </a:lnTo>
                      <a:lnTo>
                        <a:pt x="1917" y="1126"/>
                      </a:lnTo>
                      <a:lnTo>
                        <a:pt x="1925" y="1166"/>
                      </a:lnTo>
                      <a:lnTo>
                        <a:pt x="1933" y="1141"/>
                      </a:lnTo>
                      <a:lnTo>
                        <a:pt x="1940" y="1121"/>
                      </a:lnTo>
                      <a:lnTo>
                        <a:pt x="1948" y="1111"/>
                      </a:lnTo>
                      <a:lnTo>
                        <a:pt x="1956" y="1157"/>
                      </a:lnTo>
                      <a:lnTo>
                        <a:pt x="1963" y="1165"/>
                      </a:lnTo>
                      <a:lnTo>
                        <a:pt x="1971" y="1109"/>
                      </a:lnTo>
                      <a:lnTo>
                        <a:pt x="1978" y="1090"/>
                      </a:lnTo>
                      <a:lnTo>
                        <a:pt x="1986" y="1199"/>
                      </a:lnTo>
                      <a:lnTo>
                        <a:pt x="1994" y="1132"/>
                      </a:lnTo>
                      <a:lnTo>
                        <a:pt x="2001" y="1121"/>
                      </a:lnTo>
                      <a:lnTo>
                        <a:pt x="2009" y="1106"/>
                      </a:lnTo>
                      <a:lnTo>
                        <a:pt x="2017" y="1153"/>
                      </a:lnTo>
                      <a:lnTo>
                        <a:pt x="2024" y="1164"/>
                      </a:lnTo>
                      <a:lnTo>
                        <a:pt x="2032" y="1148"/>
                      </a:lnTo>
                      <a:lnTo>
                        <a:pt x="2039" y="1063"/>
                      </a:lnTo>
                      <a:lnTo>
                        <a:pt x="2047" y="1129"/>
                      </a:lnTo>
                      <a:lnTo>
                        <a:pt x="2055" y="1234"/>
                      </a:lnTo>
                      <a:lnTo>
                        <a:pt x="2063" y="1127"/>
                      </a:lnTo>
                      <a:lnTo>
                        <a:pt x="2070" y="1011"/>
                      </a:lnTo>
                      <a:lnTo>
                        <a:pt x="2078" y="1217"/>
                      </a:lnTo>
                      <a:lnTo>
                        <a:pt x="2085" y="1151"/>
                      </a:lnTo>
                      <a:lnTo>
                        <a:pt x="2093" y="1139"/>
                      </a:lnTo>
                      <a:lnTo>
                        <a:pt x="2101" y="1088"/>
                      </a:lnTo>
                      <a:lnTo>
                        <a:pt x="2108" y="1148"/>
                      </a:lnTo>
                      <a:lnTo>
                        <a:pt x="2116" y="1151"/>
                      </a:lnTo>
                      <a:lnTo>
                        <a:pt x="2123" y="1151"/>
                      </a:lnTo>
                      <a:lnTo>
                        <a:pt x="2131" y="1117"/>
                      </a:lnTo>
                      <a:lnTo>
                        <a:pt x="2139" y="1090"/>
                      </a:lnTo>
                      <a:lnTo>
                        <a:pt x="2147" y="1181"/>
                      </a:lnTo>
                      <a:lnTo>
                        <a:pt x="2154" y="1210"/>
                      </a:lnTo>
                      <a:lnTo>
                        <a:pt x="2162" y="996"/>
                      </a:lnTo>
                      <a:lnTo>
                        <a:pt x="2169" y="1160"/>
                      </a:lnTo>
                      <a:lnTo>
                        <a:pt x="2177" y="1211"/>
                      </a:lnTo>
                      <a:lnTo>
                        <a:pt x="2185" y="1132"/>
                      </a:lnTo>
                      <a:lnTo>
                        <a:pt x="2192" y="1068"/>
                      </a:lnTo>
                      <a:lnTo>
                        <a:pt x="2200" y="1132"/>
                      </a:lnTo>
                      <a:lnTo>
                        <a:pt x="2207" y="1159"/>
                      </a:lnTo>
                      <a:lnTo>
                        <a:pt x="2215" y="1217"/>
                      </a:lnTo>
                      <a:lnTo>
                        <a:pt x="2223" y="1082"/>
                      </a:lnTo>
                      <a:lnTo>
                        <a:pt x="2230" y="1076"/>
                      </a:lnTo>
                      <a:lnTo>
                        <a:pt x="2238" y="1039"/>
                      </a:lnTo>
                      <a:lnTo>
                        <a:pt x="2246" y="1384"/>
                      </a:lnTo>
                      <a:lnTo>
                        <a:pt x="2253" y="1215"/>
                      </a:lnTo>
                      <a:lnTo>
                        <a:pt x="2261" y="757"/>
                      </a:lnTo>
                      <a:lnTo>
                        <a:pt x="2269" y="1218"/>
                      </a:lnTo>
                      <a:lnTo>
                        <a:pt x="2276" y="1343"/>
                      </a:lnTo>
                      <a:lnTo>
                        <a:pt x="2284" y="1110"/>
                      </a:lnTo>
                      <a:lnTo>
                        <a:pt x="2291" y="1032"/>
                      </a:lnTo>
                      <a:lnTo>
                        <a:pt x="2299" y="1088"/>
                      </a:lnTo>
                      <a:lnTo>
                        <a:pt x="2307" y="1222"/>
                      </a:lnTo>
                      <a:lnTo>
                        <a:pt x="2314" y="1146"/>
                      </a:lnTo>
                      <a:lnTo>
                        <a:pt x="2322" y="1150"/>
                      </a:lnTo>
                      <a:lnTo>
                        <a:pt x="2330" y="995"/>
                      </a:lnTo>
                      <a:lnTo>
                        <a:pt x="2337" y="1298"/>
                      </a:lnTo>
                      <a:lnTo>
                        <a:pt x="2345" y="1199"/>
                      </a:lnTo>
                      <a:lnTo>
                        <a:pt x="2353" y="709"/>
                      </a:lnTo>
                      <a:lnTo>
                        <a:pt x="2360" y="1706"/>
                      </a:lnTo>
                      <a:lnTo>
                        <a:pt x="2368" y="796"/>
                      </a:lnTo>
                      <a:lnTo>
                        <a:pt x="2375" y="1077"/>
                      </a:lnTo>
                      <a:lnTo>
                        <a:pt x="2383" y="1482"/>
                      </a:lnTo>
                      <a:lnTo>
                        <a:pt x="2391" y="823"/>
                      </a:lnTo>
                      <a:lnTo>
                        <a:pt x="2398" y="1105"/>
                      </a:lnTo>
                      <a:lnTo>
                        <a:pt x="2406" y="1328"/>
                      </a:lnTo>
                      <a:lnTo>
                        <a:pt x="2414" y="1270"/>
                      </a:lnTo>
                      <a:lnTo>
                        <a:pt x="2421" y="803"/>
                      </a:lnTo>
                      <a:lnTo>
                        <a:pt x="2429" y="1094"/>
                      </a:lnTo>
                      <a:lnTo>
                        <a:pt x="2437" y="1314"/>
                      </a:lnTo>
                      <a:lnTo>
                        <a:pt x="2444" y="1538"/>
                      </a:lnTo>
                      <a:lnTo>
                        <a:pt x="2452" y="343"/>
                      </a:lnTo>
                      <a:lnTo>
                        <a:pt x="2460" y="1637"/>
                      </a:lnTo>
                      <a:lnTo>
                        <a:pt x="2467" y="1038"/>
                      </a:lnTo>
                      <a:lnTo>
                        <a:pt x="2475" y="910"/>
                      </a:lnTo>
                      <a:lnTo>
                        <a:pt x="2482" y="1558"/>
                      </a:lnTo>
                      <a:lnTo>
                        <a:pt x="2490" y="935"/>
                      </a:lnTo>
                      <a:lnTo>
                        <a:pt x="2498" y="1135"/>
                      </a:lnTo>
                      <a:lnTo>
                        <a:pt x="2505" y="968"/>
                      </a:lnTo>
                      <a:lnTo>
                        <a:pt x="2513" y="1155"/>
                      </a:lnTo>
                      <a:lnTo>
                        <a:pt x="2521" y="1401"/>
                      </a:lnTo>
                      <a:lnTo>
                        <a:pt x="2528" y="1237"/>
                      </a:lnTo>
                      <a:lnTo>
                        <a:pt x="2536" y="1061"/>
                      </a:lnTo>
                      <a:lnTo>
                        <a:pt x="2544" y="128"/>
                      </a:lnTo>
                      <a:lnTo>
                        <a:pt x="2551" y="2182"/>
                      </a:lnTo>
                      <a:lnTo>
                        <a:pt x="2559" y="1692"/>
                      </a:lnTo>
                      <a:lnTo>
                        <a:pt x="2566" y="0"/>
                      </a:lnTo>
                      <a:lnTo>
                        <a:pt x="2574" y="1226"/>
                      </a:lnTo>
                      <a:lnTo>
                        <a:pt x="2582" y="1419"/>
                      </a:lnTo>
                      <a:lnTo>
                        <a:pt x="2589" y="1428"/>
                      </a:lnTo>
                      <a:lnTo>
                        <a:pt x="2597" y="778"/>
                      </a:lnTo>
                      <a:lnTo>
                        <a:pt x="2605" y="1177"/>
                      </a:lnTo>
                      <a:lnTo>
                        <a:pt x="2612" y="1112"/>
                      </a:lnTo>
                      <a:lnTo>
                        <a:pt x="2620" y="1200"/>
                      </a:lnTo>
                      <a:lnTo>
                        <a:pt x="2628" y="1051"/>
                      </a:lnTo>
                      <a:lnTo>
                        <a:pt x="2635" y="1156"/>
                      </a:lnTo>
                      <a:lnTo>
                        <a:pt x="2643" y="1570"/>
                      </a:lnTo>
                      <a:lnTo>
                        <a:pt x="2650" y="507"/>
                      </a:lnTo>
                      <a:lnTo>
                        <a:pt x="2658" y="1067"/>
                      </a:lnTo>
                      <a:lnTo>
                        <a:pt x="2666" y="1733"/>
                      </a:lnTo>
                      <a:lnTo>
                        <a:pt x="2673" y="951"/>
                      </a:lnTo>
                      <a:lnTo>
                        <a:pt x="2681" y="955"/>
                      </a:lnTo>
                      <a:lnTo>
                        <a:pt x="2689" y="1076"/>
                      </a:lnTo>
                      <a:lnTo>
                        <a:pt x="2696" y="1316"/>
                      </a:lnTo>
                      <a:lnTo>
                        <a:pt x="2704" y="1174"/>
                      </a:lnTo>
                      <a:lnTo>
                        <a:pt x="2712" y="1018"/>
                      </a:lnTo>
                      <a:lnTo>
                        <a:pt x="2719" y="1145"/>
                      </a:lnTo>
                      <a:lnTo>
                        <a:pt x="2727" y="1133"/>
                      </a:lnTo>
                      <a:lnTo>
                        <a:pt x="2734" y="1206"/>
                      </a:lnTo>
                      <a:lnTo>
                        <a:pt x="2742" y="1132"/>
                      </a:lnTo>
                      <a:lnTo>
                        <a:pt x="2750" y="951"/>
                      </a:lnTo>
                      <a:lnTo>
                        <a:pt x="2757" y="1377"/>
                      </a:lnTo>
                      <a:lnTo>
                        <a:pt x="2765" y="1038"/>
                      </a:lnTo>
                      <a:lnTo>
                        <a:pt x="2773" y="1099"/>
                      </a:lnTo>
                      <a:lnTo>
                        <a:pt x="2780" y="1146"/>
                      </a:lnTo>
                      <a:lnTo>
                        <a:pt x="2788" y="1206"/>
                      </a:lnTo>
                      <a:lnTo>
                        <a:pt x="2796" y="1064"/>
                      </a:lnTo>
                      <a:lnTo>
                        <a:pt x="2803" y="1195"/>
                      </a:lnTo>
                      <a:lnTo>
                        <a:pt x="2811" y="944"/>
                      </a:lnTo>
                      <a:lnTo>
                        <a:pt x="2818" y="1414"/>
                      </a:lnTo>
                      <a:lnTo>
                        <a:pt x="2826" y="1161"/>
                      </a:lnTo>
                      <a:lnTo>
                        <a:pt x="2834" y="712"/>
                      </a:lnTo>
                      <a:lnTo>
                        <a:pt x="2841" y="1449"/>
                      </a:lnTo>
                      <a:lnTo>
                        <a:pt x="2849" y="1179"/>
                      </a:lnTo>
                      <a:lnTo>
                        <a:pt x="2857" y="1090"/>
                      </a:lnTo>
                      <a:lnTo>
                        <a:pt x="2864" y="1034"/>
                      </a:lnTo>
                      <a:lnTo>
                        <a:pt x="2872" y="1139"/>
                      </a:lnTo>
                      <a:lnTo>
                        <a:pt x="2880" y="1213"/>
                      </a:lnTo>
                      <a:lnTo>
                        <a:pt x="2887" y="1176"/>
                      </a:lnTo>
                      <a:lnTo>
                        <a:pt x="2895" y="1084"/>
                      </a:lnTo>
                      <a:lnTo>
                        <a:pt x="2902" y="1047"/>
                      </a:lnTo>
                      <a:lnTo>
                        <a:pt x="2910" y="1220"/>
                      </a:lnTo>
                      <a:lnTo>
                        <a:pt x="2918" y="1152"/>
                      </a:lnTo>
                      <a:lnTo>
                        <a:pt x="2925" y="1136"/>
                      </a:lnTo>
                      <a:lnTo>
                        <a:pt x="2933" y="1102"/>
                      </a:lnTo>
                      <a:lnTo>
                        <a:pt x="2941" y="1089"/>
                      </a:lnTo>
                      <a:lnTo>
                        <a:pt x="2948" y="1217"/>
                      </a:lnTo>
                      <a:lnTo>
                        <a:pt x="2956" y="1134"/>
                      </a:lnTo>
                      <a:lnTo>
                        <a:pt x="2964" y="1102"/>
                      </a:lnTo>
                      <a:lnTo>
                        <a:pt x="2971" y="1105"/>
                      </a:lnTo>
                      <a:lnTo>
                        <a:pt x="2979" y="1185"/>
                      </a:lnTo>
                      <a:lnTo>
                        <a:pt x="2987" y="1154"/>
                      </a:lnTo>
                      <a:lnTo>
                        <a:pt x="2994" y="1105"/>
                      </a:lnTo>
                      <a:lnTo>
                        <a:pt x="3002" y="1074"/>
                      </a:lnTo>
                      <a:lnTo>
                        <a:pt x="3009" y="1214"/>
                      </a:lnTo>
                      <a:lnTo>
                        <a:pt x="3017" y="1180"/>
                      </a:lnTo>
                      <a:lnTo>
                        <a:pt x="3025" y="1026"/>
                      </a:lnTo>
                      <a:lnTo>
                        <a:pt x="3032" y="1190"/>
                      </a:lnTo>
                      <a:lnTo>
                        <a:pt x="3040" y="1091"/>
                      </a:lnTo>
                      <a:lnTo>
                        <a:pt x="3047" y="1191"/>
                      </a:lnTo>
                    </a:path>
                  </a:pathLst>
                </a:custGeom>
                <a:noFill/>
                <a:ln w="7938" cap="flat">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a:p>
              </p:txBody>
            </p:sp>
          </p:grpSp>
          <p:grpSp>
            <p:nvGrpSpPr>
              <p:cNvPr id="59" name="Group 58"/>
              <p:cNvGrpSpPr>
                <a:grpSpLocks noChangeAspect="1"/>
              </p:cNvGrpSpPr>
              <p:nvPr/>
            </p:nvGrpSpPr>
            <p:grpSpPr>
              <a:xfrm>
                <a:off x="6940481" y="4427330"/>
                <a:ext cx="1246499" cy="976420"/>
                <a:chOff x="5462813" y="1274763"/>
                <a:chExt cx="5498876" cy="4307436"/>
              </a:xfrm>
            </p:grpSpPr>
            <p:sp>
              <p:nvSpPr>
                <p:cNvPr id="80" name="Line 8">
                  <a:extLst>
                    <a:ext uri="{FF2B5EF4-FFF2-40B4-BE49-F238E27FC236}">
                      <a16:creationId xmlns:a16="http://schemas.microsoft.com/office/drawing/2014/main" id="{FA394756-53C3-48B1-8ECE-7CA43C4DE363}"/>
                    </a:ext>
                  </a:extLst>
                </p:cNvPr>
                <p:cNvSpPr>
                  <a:spLocks noChangeShapeType="1"/>
                </p:cNvSpPr>
                <p:nvPr/>
              </p:nvSpPr>
              <p:spPr bwMode="auto">
                <a:xfrm flipV="1">
                  <a:off x="6113463" y="5138738"/>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81" name="Line 17">
                  <a:extLst>
                    <a:ext uri="{FF2B5EF4-FFF2-40B4-BE49-F238E27FC236}">
                      <a16:creationId xmlns:a16="http://schemas.microsoft.com/office/drawing/2014/main" id="{6EA956CE-01C3-4C04-A079-84A73E67B570}"/>
                    </a:ext>
                  </a:extLst>
                </p:cNvPr>
                <p:cNvSpPr>
                  <a:spLocks noChangeShapeType="1"/>
                </p:cNvSpPr>
                <p:nvPr/>
              </p:nvSpPr>
              <p:spPr bwMode="auto">
                <a:xfrm>
                  <a:off x="6113463" y="1354138"/>
                  <a:ext cx="0" cy="4921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82" name="Line 35">
                  <a:extLst>
                    <a:ext uri="{FF2B5EF4-FFF2-40B4-BE49-F238E27FC236}">
                      <a16:creationId xmlns:a16="http://schemas.microsoft.com/office/drawing/2014/main" id="{B038E28B-6BC9-4B57-9873-27B73CCDBCA7}"/>
                    </a:ext>
                  </a:extLst>
                </p:cNvPr>
                <p:cNvSpPr>
                  <a:spLocks noChangeShapeType="1"/>
                </p:cNvSpPr>
                <p:nvPr/>
              </p:nvSpPr>
              <p:spPr bwMode="auto">
                <a:xfrm flipV="1">
                  <a:off x="6113463" y="1354138"/>
                  <a:ext cx="0" cy="38322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83" name="Line 37">
                  <a:extLst>
                    <a:ext uri="{FF2B5EF4-FFF2-40B4-BE49-F238E27FC236}">
                      <a16:creationId xmlns:a16="http://schemas.microsoft.com/office/drawing/2014/main" id="{0B468DC5-40E8-4B89-AC2F-A3386A6AD222}"/>
                    </a:ext>
                  </a:extLst>
                </p:cNvPr>
                <p:cNvSpPr>
                  <a:spLocks noChangeShapeType="1"/>
                </p:cNvSpPr>
                <p:nvPr/>
              </p:nvSpPr>
              <p:spPr bwMode="auto">
                <a:xfrm>
                  <a:off x="6113463" y="518636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84" name="Line 38">
                  <a:extLst>
                    <a:ext uri="{FF2B5EF4-FFF2-40B4-BE49-F238E27FC236}">
                      <a16:creationId xmlns:a16="http://schemas.microsoft.com/office/drawing/2014/main" id="{0D13B21A-083B-4DBF-8A88-328469EFF863}"/>
                    </a:ext>
                  </a:extLst>
                </p:cNvPr>
                <p:cNvSpPr>
                  <a:spLocks noChangeShapeType="1"/>
                </p:cNvSpPr>
                <p:nvPr/>
              </p:nvSpPr>
              <p:spPr bwMode="auto">
                <a:xfrm>
                  <a:off x="6113463" y="454818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85" name="Line 39">
                  <a:extLst>
                    <a:ext uri="{FF2B5EF4-FFF2-40B4-BE49-F238E27FC236}">
                      <a16:creationId xmlns:a16="http://schemas.microsoft.com/office/drawing/2014/main" id="{7E8F23B5-ABCC-47B1-AECA-11770B869AD1}"/>
                    </a:ext>
                  </a:extLst>
                </p:cNvPr>
                <p:cNvSpPr>
                  <a:spLocks noChangeShapeType="1"/>
                </p:cNvSpPr>
                <p:nvPr/>
              </p:nvSpPr>
              <p:spPr bwMode="auto">
                <a:xfrm>
                  <a:off x="6113463" y="391001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86" name="Line 40">
                  <a:extLst>
                    <a:ext uri="{FF2B5EF4-FFF2-40B4-BE49-F238E27FC236}">
                      <a16:creationId xmlns:a16="http://schemas.microsoft.com/office/drawing/2014/main" id="{C30739EC-8390-4216-8A99-0434DF2E8B04}"/>
                    </a:ext>
                  </a:extLst>
                </p:cNvPr>
                <p:cNvSpPr>
                  <a:spLocks noChangeShapeType="1"/>
                </p:cNvSpPr>
                <p:nvPr/>
              </p:nvSpPr>
              <p:spPr bwMode="auto">
                <a:xfrm>
                  <a:off x="6113463" y="3270250"/>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87" name="Line 41">
                  <a:extLst>
                    <a:ext uri="{FF2B5EF4-FFF2-40B4-BE49-F238E27FC236}">
                      <a16:creationId xmlns:a16="http://schemas.microsoft.com/office/drawing/2014/main" id="{0905169F-FFA6-4E2D-89F4-1F46B30643D4}"/>
                    </a:ext>
                  </a:extLst>
                </p:cNvPr>
                <p:cNvSpPr>
                  <a:spLocks noChangeShapeType="1"/>
                </p:cNvSpPr>
                <p:nvPr/>
              </p:nvSpPr>
              <p:spPr bwMode="auto">
                <a:xfrm>
                  <a:off x="6113463" y="2632075"/>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88" name="Line 42">
                  <a:extLst>
                    <a:ext uri="{FF2B5EF4-FFF2-40B4-BE49-F238E27FC236}">
                      <a16:creationId xmlns:a16="http://schemas.microsoft.com/office/drawing/2014/main" id="{7E7746BB-A43E-47D3-8968-A747FA71D92B}"/>
                    </a:ext>
                  </a:extLst>
                </p:cNvPr>
                <p:cNvSpPr>
                  <a:spLocks noChangeShapeType="1"/>
                </p:cNvSpPr>
                <p:nvPr/>
              </p:nvSpPr>
              <p:spPr bwMode="auto">
                <a:xfrm>
                  <a:off x="6113463" y="199231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89" name="Line 43">
                  <a:extLst>
                    <a:ext uri="{FF2B5EF4-FFF2-40B4-BE49-F238E27FC236}">
                      <a16:creationId xmlns:a16="http://schemas.microsoft.com/office/drawing/2014/main" id="{22EBEB6A-0318-4B5E-A6F6-1E101F3145DB}"/>
                    </a:ext>
                  </a:extLst>
                </p:cNvPr>
                <p:cNvSpPr>
                  <a:spLocks noChangeShapeType="1"/>
                </p:cNvSpPr>
                <p:nvPr/>
              </p:nvSpPr>
              <p:spPr bwMode="auto">
                <a:xfrm>
                  <a:off x="6113463" y="135413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90" name="Rectangle 51">
                  <a:extLst>
                    <a:ext uri="{FF2B5EF4-FFF2-40B4-BE49-F238E27FC236}">
                      <a16:creationId xmlns:a16="http://schemas.microsoft.com/office/drawing/2014/main" id="{5DC4B77D-1FD1-4C41-9315-A4A8AE83FE8C}"/>
                    </a:ext>
                  </a:extLst>
                </p:cNvPr>
                <p:cNvSpPr>
                  <a:spLocks noChangeArrowheads="1"/>
                </p:cNvSpPr>
                <p:nvPr/>
              </p:nvSpPr>
              <p:spPr bwMode="auto">
                <a:xfrm>
                  <a:off x="5462813" y="5106988"/>
                  <a:ext cx="572801"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-30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91" name="Rectangle 52">
                  <a:extLst>
                    <a:ext uri="{FF2B5EF4-FFF2-40B4-BE49-F238E27FC236}">
                      <a16:creationId xmlns:a16="http://schemas.microsoft.com/office/drawing/2014/main" id="{680ADAD1-D0D8-4BFD-A74E-FCC45CFC327D}"/>
                    </a:ext>
                  </a:extLst>
                </p:cNvPr>
                <p:cNvSpPr>
                  <a:spLocks noChangeArrowheads="1"/>
                </p:cNvSpPr>
                <p:nvPr/>
              </p:nvSpPr>
              <p:spPr bwMode="auto">
                <a:xfrm>
                  <a:off x="5462813" y="4470401"/>
                  <a:ext cx="572801"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92" name="Rectangle 53">
                  <a:extLst>
                    <a:ext uri="{FF2B5EF4-FFF2-40B4-BE49-F238E27FC236}">
                      <a16:creationId xmlns:a16="http://schemas.microsoft.com/office/drawing/2014/main" id="{3C7D5B23-1C99-4D8C-976E-84ED12CE0A62}"/>
                    </a:ext>
                  </a:extLst>
                </p:cNvPr>
                <p:cNvSpPr>
                  <a:spLocks noChangeArrowheads="1"/>
                </p:cNvSpPr>
                <p:nvPr/>
              </p:nvSpPr>
              <p:spPr bwMode="auto">
                <a:xfrm>
                  <a:off x="5462813" y="3832226"/>
                  <a:ext cx="572801"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93" name="Rectangle 54">
                  <a:extLst>
                    <a:ext uri="{FF2B5EF4-FFF2-40B4-BE49-F238E27FC236}">
                      <a16:creationId xmlns:a16="http://schemas.microsoft.com/office/drawing/2014/main" id="{E25544D4-ABF1-419A-9AB2-9DA97963108F}"/>
                    </a:ext>
                  </a:extLst>
                </p:cNvPr>
                <p:cNvSpPr>
                  <a:spLocks noChangeArrowheads="1"/>
                </p:cNvSpPr>
                <p:nvPr/>
              </p:nvSpPr>
              <p:spPr bwMode="auto">
                <a:xfrm>
                  <a:off x="5596163" y="3194052"/>
                  <a:ext cx="219223"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94" name="Rectangle 55">
                  <a:extLst>
                    <a:ext uri="{FF2B5EF4-FFF2-40B4-BE49-F238E27FC236}">
                      <a16:creationId xmlns:a16="http://schemas.microsoft.com/office/drawing/2014/main" id="{5CE2D2EF-6FCC-4271-B9E8-C4DACEA7BAE7}"/>
                    </a:ext>
                  </a:extLst>
                </p:cNvPr>
                <p:cNvSpPr>
                  <a:spLocks noChangeArrowheads="1"/>
                </p:cNvSpPr>
                <p:nvPr/>
              </p:nvSpPr>
              <p:spPr bwMode="auto">
                <a:xfrm>
                  <a:off x="5513611" y="2551113"/>
                  <a:ext cx="438437"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95" name="Rectangle 56">
                  <a:extLst>
                    <a:ext uri="{FF2B5EF4-FFF2-40B4-BE49-F238E27FC236}">
                      <a16:creationId xmlns:a16="http://schemas.microsoft.com/office/drawing/2014/main" id="{1B205196-01E7-44B5-9501-EA33F85C3D2C}"/>
                    </a:ext>
                  </a:extLst>
                </p:cNvPr>
                <p:cNvSpPr>
                  <a:spLocks noChangeArrowheads="1"/>
                </p:cNvSpPr>
                <p:nvPr/>
              </p:nvSpPr>
              <p:spPr bwMode="auto">
                <a:xfrm>
                  <a:off x="5513611" y="1912938"/>
                  <a:ext cx="438437"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96" name="Rectangle 57">
                  <a:extLst>
                    <a:ext uri="{FF2B5EF4-FFF2-40B4-BE49-F238E27FC236}">
                      <a16:creationId xmlns:a16="http://schemas.microsoft.com/office/drawing/2014/main" id="{37AC9305-EF15-411E-ACAD-5360F6D9ABAB}"/>
                    </a:ext>
                  </a:extLst>
                </p:cNvPr>
                <p:cNvSpPr>
                  <a:spLocks noChangeArrowheads="1"/>
                </p:cNvSpPr>
                <p:nvPr/>
              </p:nvSpPr>
              <p:spPr bwMode="auto">
                <a:xfrm>
                  <a:off x="5513611" y="1274763"/>
                  <a:ext cx="438437"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262626"/>
                      </a:solidFill>
                      <a:effectLst/>
                      <a:latin typeface="Arial" panose="020B0604020202020204" pitchFamily="34" charset="0"/>
                    </a:rPr>
                    <a:t>30</a:t>
                  </a:r>
                  <a:endParaRPr kumimoji="0" lang="en-US" altLang="en-US" sz="700" b="0" i="0" u="none" strike="noStrike" cap="none" normalizeH="0" baseline="0" dirty="0">
                    <a:ln>
                      <a:noFill/>
                    </a:ln>
                    <a:solidFill>
                      <a:schemeClr val="tx1"/>
                    </a:solidFill>
                    <a:effectLst/>
                    <a:latin typeface="Arial" panose="020B0604020202020204" pitchFamily="34" charset="0"/>
                  </a:endParaRPr>
                </a:p>
              </p:txBody>
            </p:sp>
            <p:sp>
              <p:nvSpPr>
                <p:cNvPr id="97" name="Freeform 58">
                  <a:extLst>
                    <a:ext uri="{FF2B5EF4-FFF2-40B4-BE49-F238E27FC236}">
                      <a16:creationId xmlns:a16="http://schemas.microsoft.com/office/drawing/2014/main" id="{617C5CE1-6B6A-4B74-AD6B-B813E25FF96E}"/>
                    </a:ext>
                  </a:extLst>
                </p:cNvPr>
                <p:cNvSpPr>
                  <a:spLocks/>
                </p:cNvSpPr>
                <p:nvPr/>
              </p:nvSpPr>
              <p:spPr bwMode="auto">
                <a:xfrm>
                  <a:off x="6124576" y="1371600"/>
                  <a:ext cx="4837113" cy="3611562"/>
                </a:xfrm>
                <a:custGeom>
                  <a:avLst/>
                  <a:gdLst>
                    <a:gd name="T0" fmla="*/ 46 w 3047"/>
                    <a:gd name="T1" fmla="*/ 988 h 2275"/>
                    <a:gd name="T2" fmla="*/ 100 w 3047"/>
                    <a:gd name="T3" fmla="*/ 983 h 2275"/>
                    <a:gd name="T4" fmla="*/ 153 w 3047"/>
                    <a:gd name="T5" fmla="*/ 1240 h 2275"/>
                    <a:gd name="T6" fmla="*/ 207 w 3047"/>
                    <a:gd name="T7" fmla="*/ 1047 h 2275"/>
                    <a:gd name="T8" fmla="*/ 260 w 3047"/>
                    <a:gd name="T9" fmla="*/ 1186 h 2275"/>
                    <a:gd name="T10" fmla="*/ 314 w 3047"/>
                    <a:gd name="T11" fmla="*/ 1218 h 2275"/>
                    <a:gd name="T12" fmla="*/ 367 w 3047"/>
                    <a:gd name="T13" fmla="*/ 1218 h 2275"/>
                    <a:gd name="T14" fmla="*/ 421 w 3047"/>
                    <a:gd name="T15" fmla="*/ 1247 h 2275"/>
                    <a:gd name="T16" fmla="*/ 474 w 3047"/>
                    <a:gd name="T17" fmla="*/ 1271 h 2275"/>
                    <a:gd name="T18" fmla="*/ 527 w 3047"/>
                    <a:gd name="T19" fmla="*/ 1193 h 2275"/>
                    <a:gd name="T20" fmla="*/ 581 w 3047"/>
                    <a:gd name="T21" fmla="*/ 1184 h 2275"/>
                    <a:gd name="T22" fmla="*/ 634 w 3047"/>
                    <a:gd name="T23" fmla="*/ 1262 h 2275"/>
                    <a:gd name="T24" fmla="*/ 688 w 3047"/>
                    <a:gd name="T25" fmla="*/ 1292 h 2275"/>
                    <a:gd name="T26" fmla="*/ 741 w 3047"/>
                    <a:gd name="T27" fmla="*/ 1043 h 2275"/>
                    <a:gd name="T28" fmla="*/ 795 w 3047"/>
                    <a:gd name="T29" fmla="*/ 1273 h 2275"/>
                    <a:gd name="T30" fmla="*/ 848 w 3047"/>
                    <a:gd name="T31" fmla="*/ 1167 h 2275"/>
                    <a:gd name="T32" fmla="*/ 902 w 3047"/>
                    <a:gd name="T33" fmla="*/ 1211 h 2275"/>
                    <a:gd name="T34" fmla="*/ 955 w 3047"/>
                    <a:gd name="T35" fmla="*/ 1365 h 2275"/>
                    <a:gd name="T36" fmla="*/ 1009 w 3047"/>
                    <a:gd name="T37" fmla="*/ 1519 h 2275"/>
                    <a:gd name="T38" fmla="*/ 1062 w 3047"/>
                    <a:gd name="T39" fmla="*/ 1106 h 2275"/>
                    <a:gd name="T40" fmla="*/ 1115 w 3047"/>
                    <a:gd name="T41" fmla="*/ 1222 h 2275"/>
                    <a:gd name="T42" fmla="*/ 1169 w 3047"/>
                    <a:gd name="T43" fmla="*/ 1310 h 2275"/>
                    <a:gd name="T44" fmla="*/ 1222 w 3047"/>
                    <a:gd name="T45" fmla="*/ 1303 h 2275"/>
                    <a:gd name="T46" fmla="*/ 1276 w 3047"/>
                    <a:gd name="T47" fmla="*/ 1023 h 2275"/>
                    <a:gd name="T48" fmla="*/ 1329 w 3047"/>
                    <a:gd name="T49" fmla="*/ 1286 h 2275"/>
                    <a:gd name="T50" fmla="*/ 1383 w 3047"/>
                    <a:gd name="T51" fmla="*/ 1116 h 2275"/>
                    <a:gd name="T52" fmla="*/ 1436 w 3047"/>
                    <a:gd name="T53" fmla="*/ 1301 h 2275"/>
                    <a:gd name="T54" fmla="*/ 1490 w 3047"/>
                    <a:gd name="T55" fmla="*/ 569 h 2275"/>
                    <a:gd name="T56" fmla="*/ 1543 w 3047"/>
                    <a:gd name="T57" fmla="*/ 646 h 2275"/>
                    <a:gd name="T58" fmla="*/ 1597 w 3047"/>
                    <a:gd name="T59" fmla="*/ 1775 h 2275"/>
                    <a:gd name="T60" fmla="*/ 1650 w 3047"/>
                    <a:gd name="T61" fmla="*/ 1351 h 2275"/>
                    <a:gd name="T62" fmla="*/ 1704 w 3047"/>
                    <a:gd name="T63" fmla="*/ 1158 h 2275"/>
                    <a:gd name="T64" fmla="*/ 1757 w 3047"/>
                    <a:gd name="T65" fmla="*/ 1150 h 2275"/>
                    <a:gd name="T66" fmla="*/ 1810 w 3047"/>
                    <a:gd name="T67" fmla="*/ 1125 h 2275"/>
                    <a:gd name="T68" fmla="*/ 1864 w 3047"/>
                    <a:gd name="T69" fmla="*/ 1164 h 2275"/>
                    <a:gd name="T70" fmla="*/ 1917 w 3047"/>
                    <a:gd name="T71" fmla="*/ 1122 h 2275"/>
                    <a:gd name="T72" fmla="*/ 1971 w 3047"/>
                    <a:gd name="T73" fmla="*/ 922 h 2275"/>
                    <a:gd name="T74" fmla="*/ 2024 w 3047"/>
                    <a:gd name="T75" fmla="*/ 1107 h 2275"/>
                    <a:gd name="T76" fmla="*/ 2078 w 3047"/>
                    <a:gd name="T77" fmla="*/ 1198 h 2275"/>
                    <a:gd name="T78" fmla="*/ 2131 w 3047"/>
                    <a:gd name="T79" fmla="*/ 1049 h 2275"/>
                    <a:gd name="T80" fmla="*/ 2185 w 3047"/>
                    <a:gd name="T81" fmla="*/ 1211 h 2275"/>
                    <a:gd name="T82" fmla="*/ 2238 w 3047"/>
                    <a:gd name="T83" fmla="*/ 1020 h 2275"/>
                    <a:gd name="T84" fmla="*/ 2291 w 3047"/>
                    <a:gd name="T85" fmla="*/ 1309 h 2275"/>
                    <a:gd name="T86" fmla="*/ 2345 w 3047"/>
                    <a:gd name="T87" fmla="*/ 1175 h 2275"/>
                    <a:gd name="T88" fmla="*/ 2398 w 3047"/>
                    <a:gd name="T89" fmla="*/ 1218 h 2275"/>
                    <a:gd name="T90" fmla="*/ 2452 w 3047"/>
                    <a:gd name="T91" fmla="*/ 1258 h 2275"/>
                    <a:gd name="T92" fmla="*/ 2505 w 3047"/>
                    <a:gd name="T93" fmla="*/ 1182 h 2275"/>
                    <a:gd name="T94" fmla="*/ 2559 w 3047"/>
                    <a:gd name="T95" fmla="*/ 1104 h 2275"/>
                    <a:gd name="T96" fmla="*/ 2612 w 3047"/>
                    <a:gd name="T97" fmla="*/ 1095 h 2275"/>
                    <a:gd name="T98" fmla="*/ 2666 w 3047"/>
                    <a:gd name="T99" fmla="*/ 1157 h 2275"/>
                    <a:gd name="T100" fmla="*/ 2719 w 3047"/>
                    <a:gd name="T101" fmla="*/ 1203 h 2275"/>
                    <a:gd name="T102" fmla="*/ 2773 w 3047"/>
                    <a:gd name="T103" fmla="*/ 1091 h 2275"/>
                    <a:gd name="T104" fmla="*/ 2826 w 3047"/>
                    <a:gd name="T105" fmla="*/ 1347 h 2275"/>
                    <a:gd name="T106" fmla="*/ 2880 w 3047"/>
                    <a:gd name="T107" fmla="*/ 1003 h 2275"/>
                    <a:gd name="T108" fmla="*/ 2933 w 3047"/>
                    <a:gd name="T109" fmla="*/ 1162 h 2275"/>
                    <a:gd name="T110" fmla="*/ 2987 w 3047"/>
                    <a:gd name="T111" fmla="*/ 1176 h 2275"/>
                    <a:gd name="T112" fmla="*/ 3040 w 3047"/>
                    <a:gd name="T113" fmla="*/ 1133 h 2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47" h="2275">
                      <a:moveTo>
                        <a:pt x="0" y="1462"/>
                      </a:moveTo>
                      <a:lnTo>
                        <a:pt x="8" y="1188"/>
                      </a:lnTo>
                      <a:lnTo>
                        <a:pt x="16" y="1011"/>
                      </a:lnTo>
                      <a:lnTo>
                        <a:pt x="23" y="1212"/>
                      </a:lnTo>
                      <a:lnTo>
                        <a:pt x="31" y="1084"/>
                      </a:lnTo>
                      <a:lnTo>
                        <a:pt x="39" y="1558"/>
                      </a:lnTo>
                      <a:lnTo>
                        <a:pt x="46" y="988"/>
                      </a:lnTo>
                      <a:lnTo>
                        <a:pt x="54" y="1309"/>
                      </a:lnTo>
                      <a:lnTo>
                        <a:pt x="62" y="790"/>
                      </a:lnTo>
                      <a:lnTo>
                        <a:pt x="69" y="1511"/>
                      </a:lnTo>
                      <a:lnTo>
                        <a:pt x="77" y="1478"/>
                      </a:lnTo>
                      <a:lnTo>
                        <a:pt x="85" y="746"/>
                      </a:lnTo>
                      <a:lnTo>
                        <a:pt x="92" y="1376"/>
                      </a:lnTo>
                      <a:lnTo>
                        <a:pt x="100" y="983"/>
                      </a:lnTo>
                      <a:lnTo>
                        <a:pt x="107" y="1552"/>
                      </a:lnTo>
                      <a:lnTo>
                        <a:pt x="115" y="1054"/>
                      </a:lnTo>
                      <a:lnTo>
                        <a:pt x="123" y="1148"/>
                      </a:lnTo>
                      <a:lnTo>
                        <a:pt x="130" y="1228"/>
                      </a:lnTo>
                      <a:lnTo>
                        <a:pt x="138" y="992"/>
                      </a:lnTo>
                      <a:lnTo>
                        <a:pt x="146" y="1508"/>
                      </a:lnTo>
                      <a:lnTo>
                        <a:pt x="153" y="1240"/>
                      </a:lnTo>
                      <a:lnTo>
                        <a:pt x="161" y="943"/>
                      </a:lnTo>
                      <a:lnTo>
                        <a:pt x="169" y="1188"/>
                      </a:lnTo>
                      <a:lnTo>
                        <a:pt x="176" y="1206"/>
                      </a:lnTo>
                      <a:lnTo>
                        <a:pt x="184" y="1430"/>
                      </a:lnTo>
                      <a:lnTo>
                        <a:pt x="191" y="1219"/>
                      </a:lnTo>
                      <a:lnTo>
                        <a:pt x="199" y="898"/>
                      </a:lnTo>
                      <a:lnTo>
                        <a:pt x="207" y="1047"/>
                      </a:lnTo>
                      <a:lnTo>
                        <a:pt x="214" y="1679"/>
                      </a:lnTo>
                      <a:lnTo>
                        <a:pt x="222" y="1179"/>
                      </a:lnTo>
                      <a:lnTo>
                        <a:pt x="230" y="837"/>
                      </a:lnTo>
                      <a:lnTo>
                        <a:pt x="237" y="1431"/>
                      </a:lnTo>
                      <a:lnTo>
                        <a:pt x="245" y="869"/>
                      </a:lnTo>
                      <a:lnTo>
                        <a:pt x="253" y="1668"/>
                      </a:lnTo>
                      <a:lnTo>
                        <a:pt x="260" y="1186"/>
                      </a:lnTo>
                      <a:lnTo>
                        <a:pt x="268" y="832"/>
                      </a:lnTo>
                      <a:lnTo>
                        <a:pt x="275" y="1125"/>
                      </a:lnTo>
                      <a:lnTo>
                        <a:pt x="283" y="1658"/>
                      </a:lnTo>
                      <a:lnTo>
                        <a:pt x="291" y="1037"/>
                      </a:lnTo>
                      <a:lnTo>
                        <a:pt x="298" y="1098"/>
                      </a:lnTo>
                      <a:lnTo>
                        <a:pt x="306" y="1164"/>
                      </a:lnTo>
                      <a:lnTo>
                        <a:pt x="314" y="1218"/>
                      </a:lnTo>
                      <a:lnTo>
                        <a:pt x="321" y="1319"/>
                      </a:lnTo>
                      <a:lnTo>
                        <a:pt x="329" y="1119"/>
                      </a:lnTo>
                      <a:lnTo>
                        <a:pt x="337" y="1249"/>
                      </a:lnTo>
                      <a:lnTo>
                        <a:pt x="344" y="1025"/>
                      </a:lnTo>
                      <a:lnTo>
                        <a:pt x="352" y="1380"/>
                      </a:lnTo>
                      <a:lnTo>
                        <a:pt x="359" y="1088"/>
                      </a:lnTo>
                      <a:lnTo>
                        <a:pt x="367" y="1218"/>
                      </a:lnTo>
                      <a:lnTo>
                        <a:pt x="375" y="1417"/>
                      </a:lnTo>
                      <a:lnTo>
                        <a:pt x="382" y="756"/>
                      </a:lnTo>
                      <a:lnTo>
                        <a:pt x="390" y="1512"/>
                      </a:lnTo>
                      <a:lnTo>
                        <a:pt x="398" y="1040"/>
                      </a:lnTo>
                      <a:lnTo>
                        <a:pt x="405" y="1510"/>
                      </a:lnTo>
                      <a:lnTo>
                        <a:pt x="413" y="824"/>
                      </a:lnTo>
                      <a:lnTo>
                        <a:pt x="421" y="1247"/>
                      </a:lnTo>
                      <a:lnTo>
                        <a:pt x="428" y="1347"/>
                      </a:lnTo>
                      <a:lnTo>
                        <a:pt x="436" y="1162"/>
                      </a:lnTo>
                      <a:lnTo>
                        <a:pt x="443" y="1240"/>
                      </a:lnTo>
                      <a:lnTo>
                        <a:pt x="451" y="985"/>
                      </a:lnTo>
                      <a:lnTo>
                        <a:pt x="459" y="1377"/>
                      </a:lnTo>
                      <a:lnTo>
                        <a:pt x="466" y="1138"/>
                      </a:lnTo>
                      <a:lnTo>
                        <a:pt x="474" y="1271"/>
                      </a:lnTo>
                      <a:lnTo>
                        <a:pt x="482" y="1163"/>
                      </a:lnTo>
                      <a:lnTo>
                        <a:pt x="489" y="1042"/>
                      </a:lnTo>
                      <a:lnTo>
                        <a:pt x="497" y="1393"/>
                      </a:lnTo>
                      <a:lnTo>
                        <a:pt x="505" y="1196"/>
                      </a:lnTo>
                      <a:lnTo>
                        <a:pt x="512" y="1016"/>
                      </a:lnTo>
                      <a:lnTo>
                        <a:pt x="520" y="1360"/>
                      </a:lnTo>
                      <a:lnTo>
                        <a:pt x="527" y="1193"/>
                      </a:lnTo>
                      <a:lnTo>
                        <a:pt x="535" y="1081"/>
                      </a:lnTo>
                      <a:lnTo>
                        <a:pt x="543" y="1278"/>
                      </a:lnTo>
                      <a:lnTo>
                        <a:pt x="550" y="1182"/>
                      </a:lnTo>
                      <a:lnTo>
                        <a:pt x="558" y="1263"/>
                      </a:lnTo>
                      <a:lnTo>
                        <a:pt x="566" y="1045"/>
                      </a:lnTo>
                      <a:lnTo>
                        <a:pt x="573" y="1302"/>
                      </a:lnTo>
                      <a:lnTo>
                        <a:pt x="581" y="1184"/>
                      </a:lnTo>
                      <a:lnTo>
                        <a:pt x="589" y="1251"/>
                      </a:lnTo>
                      <a:lnTo>
                        <a:pt x="596" y="1057"/>
                      </a:lnTo>
                      <a:lnTo>
                        <a:pt x="604" y="1255"/>
                      </a:lnTo>
                      <a:lnTo>
                        <a:pt x="612" y="1265"/>
                      </a:lnTo>
                      <a:lnTo>
                        <a:pt x="619" y="1193"/>
                      </a:lnTo>
                      <a:lnTo>
                        <a:pt x="627" y="1067"/>
                      </a:lnTo>
                      <a:lnTo>
                        <a:pt x="634" y="1262"/>
                      </a:lnTo>
                      <a:lnTo>
                        <a:pt x="642" y="1320"/>
                      </a:lnTo>
                      <a:lnTo>
                        <a:pt x="650" y="952"/>
                      </a:lnTo>
                      <a:lnTo>
                        <a:pt x="657" y="1493"/>
                      </a:lnTo>
                      <a:lnTo>
                        <a:pt x="665" y="871"/>
                      </a:lnTo>
                      <a:lnTo>
                        <a:pt x="673" y="1464"/>
                      </a:lnTo>
                      <a:lnTo>
                        <a:pt x="680" y="1060"/>
                      </a:lnTo>
                      <a:lnTo>
                        <a:pt x="688" y="1292"/>
                      </a:lnTo>
                      <a:lnTo>
                        <a:pt x="696" y="1010"/>
                      </a:lnTo>
                      <a:lnTo>
                        <a:pt x="703" y="1397"/>
                      </a:lnTo>
                      <a:lnTo>
                        <a:pt x="711" y="1145"/>
                      </a:lnTo>
                      <a:lnTo>
                        <a:pt x="718" y="1157"/>
                      </a:lnTo>
                      <a:lnTo>
                        <a:pt x="726" y="1156"/>
                      </a:lnTo>
                      <a:lnTo>
                        <a:pt x="734" y="1322"/>
                      </a:lnTo>
                      <a:lnTo>
                        <a:pt x="741" y="1043"/>
                      </a:lnTo>
                      <a:lnTo>
                        <a:pt x="749" y="1355"/>
                      </a:lnTo>
                      <a:lnTo>
                        <a:pt x="756" y="1119"/>
                      </a:lnTo>
                      <a:lnTo>
                        <a:pt x="764" y="1136"/>
                      </a:lnTo>
                      <a:lnTo>
                        <a:pt x="772" y="1291"/>
                      </a:lnTo>
                      <a:lnTo>
                        <a:pt x="780" y="1158"/>
                      </a:lnTo>
                      <a:lnTo>
                        <a:pt x="787" y="1174"/>
                      </a:lnTo>
                      <a:lnTo>
                        <a:pt x="795" y="1273"/>
                      </a:lnTo>
                      <a:lnTo>
                        <a:pt x="802" y="1133"/>
                      </a:lnTo>
                      <a:lnTo>
                        <a:pt x="810" y="1200"/>
                      </a:lnTo>
                      <a:lnTo>
                        <a:pt x="818" y="1113"/>
                      </a:lnTo>
                      <a:lnTo>
                        <a:pt x="825" y="1399"/>
                      </a:lnTo>
                      <a:lnTo>
                        <a:pt x="833" y="1107"/>
                      </a:lnTo>
                      <a:lnTo>
                        <a:pt x="840" y="1127"/>
                      </a:lnTo>
                      <a:lnTo>
                        <a:pt x="848" y="1167"/>
                      </a:lnTo>
                      <a:lnTo>
                        <a:pt x="856" y="1356"/>
                      </a:lnTo>
                      <a:lnTo>
                        <a:pt x="864" y="1127"/>
                      </a:lnTo>
                      <a:lnTo>
                        <a:pt x="871" y="1143"/>
                      </a:lnTo>
                      <a:lnTo>
                        <a:pt x="879" y="1252"/>
                      </a:lnTo>
                      <a:lnTo>
                        <a:pt x="886" y="1178"/>
                      </a:lnTo>
                      <a:lnTo>
                        <a:pt x="894" y="1185"/>
                      </a:lnTo>
                      <a:lnTo>
                        <a:pt x="902" y="1211"/>
                      </a:lnTo>
                      <a:lnTo>
                        <a:pt x="909" y="1201"/>
                      </a:lnTo>
                      <a:lnTo>
                        <a:pt x="917" y="1192"/>
                      </a:lnTo>
                      <a:lnTo>
                        <a:pt x="924" y="1223"/>
                      </a:lnTo>
                      <a:lnTo>
                        <a:pt x="932" y="1125"/>
                      </a:lnTo>
                      <a:lnTo>
                        <a:pt x="940" y="1247"/>
                      </a:lnTo>
                      <a:lnTo>
                        <a:pt x="947" y="1135"/>
                      </a:lnTo>
                      <a:lnTo>
                        <a:pt x="955" y="1365"/>
                      </a:lnTo>
                      <a:lnTo>
                        <a:pt x="963" y="1064"/>
                      </a:lnTo>
                      <a:lnTo>
                        <a:pt x="970" y="1132"/>
                      </a:lnTo>
                      <a:lnTo>
                        <a:pt x="978" y="1312"/>
                      </a:lnTo>
                      <a:lnTo>
                        <a:pt x="986" y="1065"/>
                      </a:lnTo>
                      <a:lnTo>
                        <a:pt x="993" y="1577"/>
                      </a:lnTo>
                      <a:lnTo>
                        <a:pt x="1001" y="649"/>
                      </a:lnTo>
                      <a:lnTo>
                        <a:pt x="1009" y="1519"/>
                      </a:lnTo>
                      <a:lnTo>
                        <a:pt x="1016" y="1191"/>
                      </a:lnTo>
                      <a:lnTo>
                        <a:pt x="1024" y="1049"/>
                      </a:lnTo>
                      <a:lnTo>
                        <a:pt x="1031" y="1355"/>
                      </a:lnTo>
                      <a:lnTo>
                        <a:pt x="1039" y="1203"/>
                      </a:lnTo>
                      <a:lnTo>
                        <a:pt x="1047" y="1000"/>
                      </a:lnTo>
                      <a:lnTo>
                        <a:pt x="1054" y="1358"/>
                      </a:lnTo>
                      <a:lnTo>
                        <a:pt x="1062" y="1106"/>
                      </a:lnTo>
                      <a:lnTo>
                        <a:pt x="1070" y="1362"/>
                      </a:lnTo>
                      <a:lnTo>
                        <a:pt x="1077" y="1064"/>
                      </a:lnTo>
                      <a:lnTo>
                        <a:pt x="1085" y="1132"/>
                      </a:lnTo>
                      <a:lnTo>
                        <a:pt x="1093" y="1324"/>
                      </a:lnTo>
                      <a:lnTo>
                        <a:pt x="1100" y="1169"/>
                      </a:lnTo>
                      <a:lnTo>
                        <a:pt x="1108" y="1160"/>
                      </a:lnTo>
                      <a:lnTo>
                        <a:pt x="1115" y="1222"/>
                      </a:lnTo>
                      <a:lnTo>
                        <a:pt x="1123" y="1191"/>
                      </a:lnTo>
                      <a:lnTo>
                        <a:pt x="1131" y="1174"/>
                      </a:lnTo>
                      <a:lnTo>
                        <a:pt x="1138" y="1243"/>
                      </a:lnTo>
                      <a:lnTo>
                        <a:pt x="1146" y="1202"/>
                      </a:lnTo>
                      <a:lnTo>
                        <a:pt x="1154" y="1096"/>
                      </a:lnTo>
                      <a:lnTo>
                        <a:pt x="1161" y="1251"/>
                      </a:lnTo>
                      <a:lnTo>
                        <a:pt x="1169" y="1310"/>
                      </a:lnTo>
                      <a:lnTo>
                        <a:pt x="1177" y="1018"/>
                      </a:lnTo>
                      <a:lnTo>
                        <a:pt x="1184" y="1308"/>
                      </a:lnTo>
                      <a:lnTo>
                        <a:pt x="1192" y="1158"/>
                      </a:lnTo>
                      <a:lnTo>
                        <a:pt x="1199" y="1155"/>
                      </a:lnTo>
                      <a:lnTo>
                        <a:pt x="1207" y="1304"/>
                      </a:lnTo>
                      <a:lnTo>
                        <a:pt x="1215" y="1088"/>
                      </a:lnTo>
                      <a:lnTo>
                        <a:pt x="1222" y="1303"/>
                      </a:lnTo>
                      <a:lnTo>
                        <a:pt x="1230" y="1110"/>
                      </a:lnTo>
                      <a:lnTo>
                        <a:pt x="1238" y="1178"/>
                      </a:lnTo>
                      <a:lnTo>
                        <a:pt x="1245" y="1287"/>
                      </a:lnTo>
                      <a:lnTo>
                        <a:pt x="1253" y="1102"/>
                      </a:lnTo>
                      <a:lnTo>
                        <a:pt x="1261" y="1327"/>
                      </a:lnTo>
                      <a:lnTo>
                        <a:pt x="1268" y="1142"/>
                      </a:lnTo>
                      <a:lnTo>
                        <a:pt x="1276" y="1023"/>
                      </a:lnTo>
                      <a:lnTo>
                        <a:pt x="1283" y="1368"/>
                      </a:lnTo>
                      <a:lnTo>
                        <a:pt x="1291" y="1254"/>
                      </a:lnTo>
                      <a:lnTo>
                        <a:pt x="1299" y="1145"/>
                      </a:lnTo>
                      <a:lnTo>
                        <a:pt x="1306" y="1091"/>
                      </a:lnTo>
                      <a:lnTo>
                        <a:pt x="1314" y="1215"/>
                      </a:lnTo>
                      <a:lnTo>
                        <a:pt x="1322" y="1278"/>
                      </a:lnTo>
                      <a:lnTo>
                        <a:pt x="1329" y="1286"/>
                      </a:lnTo>
                      <a:lnTo>
                        <a:pt x="1337" y="985"/>
                      </a:lnTo>
                      <a:lnTo>
                        <a:pt x="1345" y="1262"/>
                      </a:lnTo>
                      <a:lnTo>
                        <a:pt x="1352" y="1278"/>
                      </a:lnTo>
                      <a:lnTo>
                        <a:pt x="1360" y="1049"/>
                      </a:lnTo>
                      <a:lnTo>
                        <a:pt x="1367" y="1426"/>
                      </a:lnTo>
                      <a:lnTo>
                        <a:pt x="1375" y="1035"/>
                      </a:lnTo>
                      <a:lnTo>
                        <a:pt x="1383" y="1116"/>
                      </a:lnTo>
                      <a:lnTo>
                        <a:pt x="1390" y="1305"/>
                      </a:lnTo>
                      <a:lnTo>
                        <a:pt x="1398" y="1315"/>
                      </a:lnTo>
                      <a:lnTo>
                        <a:pt x="1406" y="1024"/>
                      </a:lnTo>
                      <a:lnTo>
                        <a:pt x="1413" y="1207"/>
                      </a:lnTo>
                      <a:lnTo>
                        <a:pt x="1421" y="1236"/>
                      </a:lnTo>
                      <a:lnTo>
                        <a:pt x="1429" y="1188"/>
                      </a:lnTo>
                      <a:lnTo>
                        <a:pt x="1436" y="1301"/>
                      </a:lnTo>
                      <a:lnTo>
                        <a:pt x="1444" y="977"/>
                      </a:lnTo>
                      <a:lnTo>
                        <a:pt x="1451" y="1335"/>
                      </a:lnTo>
                      <a:lnTo>
                        <a:pt x="1459" y="1321"/>
                      </a:lnTo>
                      <a:lnTo>
                        <a:pt x="1467" y="858"/>
                      </a:lnTo>
                      <a:lnTo>
                        <a:pt x="1474" y="1435"/>
                      </a:lnTo>
                      <a:lnTo>
                        <a:pt x="1482" y="1363"/>
                      </a:lnTo>
                      <a:lnTo>
                        <a:pt x="1490" y="569"/>
                      </a:lnTo>
                      <a:lnTo>
                        <a:pt x="1497" y="2118"/>
                      </a:lnTo>
                      <a:lnTo>
                        <a:pt x="1505" y="353"/>
                      </a:lnTo>
                      <a:lnTo>
                        <a:pt x="1513" y="1422"/>
                      </a:lnTo>
                      <a:lnTo>
                        <a:pt x="1520" y="1858"/>
                      </a:lnTo>
                      <a:lnTo>
                        <a:pt x="1528" y="0"/>
                      </a:lnTo>
                      <a:lnTo>
                        <a:pt x="1536" y="2275"/>
                      </a:lnTo>
                      <a:lnTo>
                        <a:pt x="1543" y="646"/>
                      </a:lnTo>
                      <a:lnTo>
                        <a:pt x="1551" y="1104"/>
                      </a:lnTo>
                      <a:lnTo>
                        <a:pt x="1558" y="1880"/>
                      </a:lnTo>
                      <a:lnTo>
                        <a:pt x="1566" y="251"/>
                      </a:lnTo>
                      <a:lnTo>
                        <a:pt x="1574" y="1869"/>
                      </a:lnTo>
                      <a:lnTo>
                        <a:pt x="1581" y="1065"/>
                      </a:lnTo>
                      <a:lnTo>
                        <a:pt x="1589" y="889"/>
                      </a:lnTo>
                      <a:lnTo>
                        <a:pt x="1597" y="1775"/>
                      </a:lnTo>
                      <a:lnTo>
                        <a:pt x="1604" y="616"/>
                      </a:lnTo>
                      <a:lnTo>
                        <a:pt x="1612" y="1378"/>
                      </a:lnTo>
                      <a:lnTo>
                        <a:pt x="1620" y="1427"/>
                      </a:lnTo>
                      <a:lnTo>
                        <a:pt x="1627" y="1024"/>
                      </a:lnTo>
                      <a:lnTo>
                        <a:pt x="1635" y="1089"/>
                      </a:lnTo>
                      <a:lnTo>
                        <a:pt x="1642" y="1290"/>
                      </a:lnTo>
                      <a:lnTo>
                        <a:pt x="1650" y="1351"/>
                      </a:lnTo>
                      <a:lnTo>
                        <a:pt x="1658" y="910"/>
                      </a:lnTo>
                      <a:lnTo>
                        <a:pt x="1665" y="1442"/>
                      </a:lnTo>
                      <a:lnTo>
                        <a:pt x="1673" y="1019"/>
                      </a:lnTo>
                      <a:lnTo>
                        <a:pt x="1681" y="1293"/>
                      </a:lnTo>
                      <a:lnTo>
                        <a:pt x="1688" y="1220"/>
                      </a:lnTo>
                      <a:lnTo>
                        <a:pt x="1696" y="1141"/>
                      </a:lnTo>
                      <a:lnTo>
                        <a:pt x="1704" y="1158"/>
                      </a:lnTo>
                      <a:lnTo>
                        <a:pt x="1711" y="1251"/>
                      </a:lnTo>
                      <a:lnTo>
                        <a:pt x="1719" y="1210"/>
                      </a:lnTo>
                      <a:lnTo>
                        <a:pt x="1726" y="1176"/>
                      </a:lnTo>
                      <a:lnTo>
                        <a:pt x="1734" y="1347"/>
                      </a:lnTo>
                      <a:lnTo>
                        <a:pt x="1742" y="757"/>
                      </a:lnTo>
                      <a:lnTo>
                        <a:pt x="1749" y="1603"/>
                      </a:lnTo>
                      <a:lnTo>
                        <a:pt x="1757" y="1150"/>
                      </a:lnTo>
                      <a:lnTo>
                        <a:pt x="1765" y="1132"/>
                      </a:lnTo>
                      <a:lnTo>
                        <a:pt x="1772" y="1198"/>
                      </a:lnTo>
                      <a:lnTo>
                        <a:pt x="1780" y="964"/>
                      </a:lnTo>
                      <a:lnTo>
                        <a:pt x="1788" y="1688"/>
                      </a:lnTo>
                      <a:lnTo>
                        <a:pt x="1795" y="806"/>
                      </a:lnTo>
                      <a:lnTo>
                        <a:pt x="1803" y="1379"/>
                      </a:lnTo>
                      <a:lnTo>
                        <a:pt x="1810" y="1125"/>
                      </a:lnTo>
                      <a:lnTo>
                        <a:pt x="1818" y="1126"/>
                      </a:lnTo>
                      <a:lnTo>
                        <a:pt x="1826" y="1366"/>
                      </a:lnTo>
                      <a:lnTo>
                        <a:pt x="1833" y="1114"/>
                      </a:lnTo>
                      <a:lnTo>
                        <a:pt x="1841" y="1130"/>
                      </a:lnTo>
                      <a:lnTo>
                        <a:pt x="1848" y="1320"/>
                      </a:lnTo>
                      <a:lnTo>
                        <a:pt x="1856" y="1117"/>
                      </a:lnTo>
                      <a:lnTo>
                        <a:pt x="1864" y="1164"/>
                      </a:lnTo>
                      <a:lnTo>
                        <a:pt x="1872" y="1331"/>
                      </a:lnTo>
                      <a:lnTo>
                        <a:pt x="1879" y="1027"/>
                      </a:lnTo>
                      <a:lnTo>
                        <a:pt x="1887" y="1304"/>
                      </a:lnTo>
                      <a:lnTo>
                        <a:pt x="1894" y="1237"/>
                      </a:lnTo>
                      <a:lnTo>
                        <a:pt x="1902" y="1043"/>
                      </a:lnTo>
                      <a:lnTo>
                        <a:pt x="1910" y="1313"/>
                      </a:lnTo>
                      <a:lnTo>
                        <a:pt x="1917" y="1122"/>
                      </a:lnTo>
                      <a:lnTo>
                        <a:pt x="1925" y="1346"/>
                      </a:lnTo>
                      <a:lnTo>
                        <a:pt x="1933" y="1063"/>
                      </a:lnTo>
                      <a:lnTo>
                        <a:pt x="1940" y="1106"/>
                      </a:lnTo>
                      <a:lnTo>
                        <a:pt x="1948" y="1393"/>
                      </a:lnTo>
                      <a:lnTo>
                        <a:pt x="1956" y="1144"/>
                      </a:lnTo>
                      <a:lnTo>
                        <a:pt x="1963" y="1236"/>
                      </a:lnTo>
                      <a:lnTo>
                        <a:pt x="1971" y="922"/>
                      </a:lnTo>
                      <a:lnTo>
                        <a:pt x="1978" y="1493"/>
                      </a:lnTo>
                      <a:lnTo>
                        <a:pt x="1986" y="1198"/>
                      </a:lnTo>
                      <a:lnTo>
                        <a:pt x="1994" y="1065"/>
                      </a:lnTo>
                      <a:lnTo>
                        <a:pt x="2001" y="1172"/>
                      </a:lnTo>
                      <a:lnTo>
                        <a:pt x="2009" y="1234"/>
                      </a:lnTo>
                      <a:lnTo>
                        <a:pt x="2017" y="1321"/>
                      </a:lnTo>
                      <a:lnTo>
                        <a:pt x="2024" y="1107"/>
                      </a:lnTo>
                      <a:lnTo>
                        <a:pt x="2032" y="1094"/>
                      </a:lnTo>
                      <a:lnTo>
                        <a:pt x="2039" y="1305"/>
                      </a:lnTo>
                      <a:lnTo>
                        <a:pt x="2047" y="1180"/>
                      </a:lnTo>
                      <a:lnTo>
                        <a:pt x="2055" y="1289"/>
                      </a:lnTo>
                      <a:lnTo>
                        <a:pt x="2063" y="1014"/>
                      </a:lnTo>
                      <a:lnTo>
                        <a:pt x="2070" y="1268"/>
                      </a:lnTo>
                      <a:lnTo>
                        <a:pt x="2078" y="1198"/>
                      </a:lnTo>
                      <a:lnTo>
                        <a:pt x="2085" y="1335"/>
                      </a:lnTo>
                      <a:lnTo>
                        <a:pt x="2093" y="979"/>
                      </a:lnTo>
                      <a:lnTo>
                        <a:pt x="2101" y="1282"/>
                      </a:lnTo>
                      <a:lnTo>
                        <a:pt x="2108" y="1198"/>
                      </a:lnTo>
                      <a:lnTo>
                        <a:pt x="2116" y="1221"/>
                      </a:lnTo>
                      <a:lnTo>
                        <a:pt x="2123" y="1237"/>
                      </a:lnTo>
                      <a:lnTo>
                        <a:pt x="2131" y="1049"/>
                      </a:lnTo>
                      <a:lnTo>
                        <a:pt x="2139" y="1284"/>
                      </a:lnTo>
                      <a:lnTo>
                        <a:pt x="2147" y="1212"/>
                      </a:lnTo>
                      <a:lnTo>
                        <a:pt x="2154" y="1227"/>
                      </a:lnTo>
                      <a:lnTo>
                        <a:pt x="2162" y="1134"/>
                      </a:lnTo>
                      <a:lnTo>
                        <a:pt x="2169" y="1150"/>
                      </a:lnTo>
                      <a:lnTo>
                        <a:pt x="2177" y="1272"/>
                      </a:lnTo>
                      <a:lnTo>
                        <a:pt x="2185" y="1211"/>
                      </a:lnTo>
                      <a:lnTo>
                        <a:pt x="2192" y="1200"/>
                      </a:lnTo>
                      <a:lnTo>
                        <a:pt x="2200" y="1136"/>
                      </a:lnTo>
                      <a:lnTo>
                        <a:pt x="2207" y="1164"/>
                      </a:lnTo>
                      <a:lnTo>
                        <a:pt x="2215" y="1260"/>
                      </a:lnTo>
                      <a:lnTo>
                        <a:pt x="2223" y="1268"/>
                      </a:lnTo>
                      <a:lnTo>
                        <a:pt x="2230" y="1158"/>
                      </a:lnTo>
                      <a:lnTo>
                        <a:pt x="2238" y="1020"/>
                      </a:lnTo>
                      <a:lnTo>
                        <a:pt x="2246" y="1362"/>
                      </a:lnTo>
                      <a:lnTo>
                        <a:pt x="2253" y="1236"/>
                      </a:lnTo>
                      <a:lnTo>
                        <a:pt x="2261" y="1115"/>
                      </a:lnTo>
                      <a:lnTo>
                        <a:pt x="2269" y="1201"/>
                      </a:lnTo>
                      <a:lnTo>
                        <a:pt x="2276" y="1205"/>
                      </a:lnTo>
                      <a:lnTo>
                        <a:pt x="2284" y="1143"/>
                      </a:lnTo>
                      <a:lnTo>
                        <a:pt x="2291" y="1309"/>
                      </a:lnTo>
                      <a:lnTo>
                        <a:pt x="2299" y="1125"/>
                      </a:lnTo>
                      <a:lnTo>
                        <a:pt x="2307" y="1270"/>
                      </a:lnTo>
                      <a:lnTo>
                        <a:pt x="2314" y="1023"/>
                      </a:lnTo>
                      <a:lnTo>
                        <a:pt x="2322" y="1302"/>
                      </a:lnTo>
                      <a:lnTo>
                        <a:pt x="2330" y="1297"/>
                      </a:lnTo>
                      <a:lnTo>
                        <a:pt x="2337" y="1090"/>
                      </a:lnTo>
                      <a:lnTo>
                        <a:pt x="2345" y="1175"/>
                      </a:lnTo>
                      <a:lnTo>
                        <a:pt x="2353" y="1178"/>
                      </a:lnTo>
                      <a:lnTo>
                        <a:pt x="2360" y="1284"/>
                      </a:lnTo>
                      <a:lnTo>
                        <a:pt x="2368" y="1222"/>
                      </a:lnTo>
                      <a:lnTo>
                        <a:pt x="2375" y="1101"/>
                      </a:lnTo>
                      <a:lnTo>
                        <a:pt x="2383" y="1169"/>
                      </a:lnTo>
                      <a:lnTo>
                        <a:pt x="2391" y="1273"/>
                      </a:lnTo>
                      <a:lnTo>
                        <a:pt x="2398" y="1218"/>
                      </a:lnTo>
                      <a:lnTo>
                        <a:pt x="2406" y="1171"/>
                      </a:lnTo>
                      <a:lnTo>
                        <a:pt x="2414" y="1125"/>
                      </a:lnTo>
                      <a:lnTo>
                        <a:pt x="2421" y="1252"/>
                      </a:lnTo>
                      <a:lnTo>
                        <a:pt x="2429" y="1236"/>
                      </a:lnTo>
                      <a:lnTo>
                        <a:pt x="2437" y="1166"/>
                      </a:lnTo>
                      <a:lnTo>
                        <a:pt x="2444" y="1131"/>
                      </a:lnTo>
                      <a:lnTo>
                        <a:pt x="2452" y="1258"/>
                      </a:lnTo>
                      <a:lnTo>
                        <a:pt x="2460" y="1248"/>
                      </a:lnTo>
                      <a:lnTo>
                        <a:pt x="2467" y="1124"/>
                      </a:lnTo>
                      <a:lnTo>
                        <a:pt x="2475" y="1169"/>
                      </a:lnTo>
                      <a:lnTo>
                        <a:pt x="2482" y="1227"/>
                      </a:lnTo>
                      <a:lnTo>
                        <a:pt x="2490" y="1278"/>
                      </a:lnTo>
                      <a:lnTo>
                        <a:pt x="2498" y="1103"/>
                      </a:lnTo>
                      <a:lnTo>
                        <a:pt x="2505" y="1182"/>
                      </a:lnTo>
                      <a:lnTo>
                        <a:pt x="2513" y="1242"/>
                      </a:lnTo>
                      <a:lnTo>
                        <a:pt x="2521" y="1240"/>
                      </a:lnTo>
                      <a:lnTo>
                        <a:pt x="2528" y="1122"/>
                      </a:lnTo>
                      <a:lnTo>
                        <a:pt x="2536" y="1144"/>
                      </a:lnTo>
                      <a:lnTo>
                        <a:pt x="2544" y="1358"/>
                      </a:lnTo>
                      <a:lnTo>
                        <a:pt x="2551" y="1137"/>
                      </a:lnTo>
                      <a:lnTo>
                        <a:pt x="2559" y="1104"/>
                      </a:lnTo>
                      <a:lnTo>
                        <a:pt x="2566" y="1254"/>
                      </a:lnTo>
                      <a:lnTo>
                        <a:pt x="2574" y="1206"/>
                      </a:lnTo>
                      <a:lnTo>
                        <a:pt x="2582" y="1259"/>
                      </a:lnTo>
                      <a:lnTo>
                        <a:pt x="2589" y="1109"/>
                      </a:lnTo>
                      <a:lnTo>
                        <a:pt x="2597" y="1163"/>
                      </a:lnTo>
                      <a:lnTo>
                        <a:pt x="2605" y="1312"/>
                      </a:lnTo>
                      <a:lnTo>
                        <a:pt x="2612" y="1095"/>
                      </a:lnTo>
                      <a:lnTo>
                        <a:pt x="2620" y="1273"/>
                      </a:lnTo>
                      <a:lnTo>
                        <a:pt x="2628" y="1153"/>
                      </a:lnTo>
                      <a:lnTo>
                        <a:pt x="2635" y="1199"/>
                      </a:lnTo>
                      <a:lnTo>
                        <a:pt x="2643" y="1186"/>
                      </a:lnTo>
                      <a:lnTo>
                        <a:pt x="2650" y="1231"/>
                      </a:lnTo>
                      <a:lnTo>
                        <a:pt x="2658" y="1192"/>
                      </a:lnTo>
                      <a:lnTo>
                        <a:pt x="2666" y="1157"/>
                      </a:lnTo>
                      <a:lnTo>
                        <a:pt x="2673" y="1226"/>
                      </a:lnTo>
                      <a:lnTo>
                        <a:pt x="2681" y="1164"/>
                      </a:lnTo>
                      <a:lnTo>
                        <a:pt x="2689" y="1293"/>
                      </a:lnTo>
                      <a:lnTo>
                        <a:pt x="2696" y="1069"/>
                      </a:lnTo>
                      <a:lnTo>
                        <a:pt x="2704" y="1285"/>
                      </a:lnTo>
                      <a:lnTo>
                        <a:pt x="2712" y="1144"/>
                      </a:lnTo>
                      <a:lnTo>
                        <a:pt x="2719" y="1203"/>
                      </a:lnTo>
                      <a:lnTo>
                        <a:pt x="2727" y="1228"/>
                      </a:lnTo>
                      <a:lnTo>
                        <a:pt x="2734" y="1206"/>
                      </a:lnTo>
                      <a:lnTo>
                        <a:pt x="2742" y="1186"/>
                      </a:lnTo>
                      <a:lnTo>
                        <a:pt x="2750" y="1082"/>
                      </a:lnTo>
                      <a:lnTo>
                        <a:pt x="2757" y="1296"/>
                      </a:lnTo>
                      <a:lnTo>
                        <a:pt x="2765" y="1299"/>
                      </a:lnTo>
                      <a:lnTo>
                        <a:pt x="2773" y="1091"/>
                      </a:lnTo>
                      <a:lnTo>
                        <a:pt x="2780" y="1089"/>
                      </a:lnTo>
                      <a:lnTo>
                        <a:pt x="2788" y="1307"/>
                      </a:lnTo>
                      <a:lnTo>
                        <a:pt x="2796" y="1236"/>
                      </a:lnTo>
                      <a:lnTo>
                        <a:pt x="2803" y="1222"/>
                      </a:lnTo>
                      <a:lnTo>
                        <a:pt x="2811" y="1067"/>
                      </a:lnTo>
                      <a:lnTo>
                        <a:pt x="2818" y="1181"/>
                      </a:lnTo>
                      <a:lnTo>
                        <a:pt x="2826" y="1347"/>
                      </a:lnTo>
                      <a:lnTo>
                        <a:pt x="2834" y="1138"/>
                      </a:lnTo>
                      <a:lnTo>
                        <a:pt x="2841" y="1165"/>
                      </a:lnTo>
                      <a:lnTo>
                        <a:pt x="2849" y="1189"/>
                      </a:lnTo>
                      <a:lnTo>
                        <a:pt x="2857" y="1264"/>
                      </a:lnTo>
                      <a:lnTo>
                        <a:pt x="2864" y="1053"/>
                      </a:lnTo>
                      <a:lnTo>
                        <a:pt x="2872" y="1406"/>
                      </a:lnTo>
                      <a:lnTo>
                        <a:pt x="2880" y="1003"/>
                      </a:lnTo>
                      <a:lnTo>
                        <a:pt x="2887" y="1368"/>
                      </a:lnTo>
                      <a:lnTo>
                        <a:pt x="2895" y="1010"/>
                      </a:lnTo>
                      <a:lnTo>
                        <a:pt x="2902" y="1317"/>
                      </a:lnTo>
                      <a:lnTo>
                        <a:pt x="2910" y="1172"/>
                      </a:lnTo>
                      <a:lnTo>
                        <a:pt x="2918" y="1227"/>
                      </a:lnTo>
                      <a:lnTo>
                        <a:pt x="2925" y="1153"/>
                      </a:lnTo>
                      <a:lnTo>
                        <a:pt x="2933" y="1162"/>
                      </a:lnTo>
                      <a:lnTo>
                        <a:pt x="2941" y="1254"/>
                      </a:lnTo>
                      <a:lnTo>
                        <a:pt x="2948" y="1206"/>
                      </a:lnTo>
                      <a:lnTo>
                        <a:pt x="2956" y="1205"/>
                      </a:lnTo>
                      <a:lnTo>
                        <a:pt x="2964" y="1100"/>
                      </a:lnTo>
                      <a:lnTo>
                        <a:pt x="2971" y="1262"/>
                      </a:lnTo>
                      <a:lnTo>
                        <a:pt x="2979" y="1230"/>
                      </a:lnTo>
                      <a:lnTo>
                        <a:pt x="2987" y="1176"/>
                      </a:lnTo>
                      <a:lnTo>
                        <a:pt x="2994" y="1154"/>
                      </a:lnTo>
                      <a:lnTo>
                        <a:pt x="3002" y="1204"/>
                      </a:lnTo>
                      <a:lnTo>
                        <a:pt x="3009" y="1241"/>
                      </a:lnTo>
                      <a:lnTo>
                        <a:pt x="3017" y="1189"/>
                      </a:lnTo>
                      <a:lnTo>
                        <a:pt x="3025" y="1132"/>
                      </a:lnTo>
                      <a:lnTo>
                        <a:pt x="3032" y="1293"/>
                      </a:lnTo>
                      <a:lnTo>
                        <a:pt x="3040" y="1133"/>
                      </a:lnTo>
                      <a:lnTo>
                        <a:pt x="3047" y="1182"/>
                      </a:lnTo>
                    </a:path>
                  </a:pathLst>
                </a:custGeom>
                <a:noFill/>
                <a:ln w="7938" cap="flat">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a:p>
              </p:txBody>
            </p:sp>
          </p:grpSp>
          <p:grpSp>
            <p:nvGrpSpPr>
              <p:cNvPr id="60" name="Group 59"/>
              <p:cNvGrpSpPr>
                <a:grpSpLocks noChangeAspect="1"/>
              </p:cNvGrpSpPr>
              <p:nvPr/>
            </p:nvGrpSpPr>
            <p:grpSpPr>
              <a:xfrm>
                <a:off x="8493851" y="4421055"/>
                <a:ext cx="1248057" cy="976420"/>
                <a:chOff x="5455938" y="1274763"/>
                <a:chExt cx="5505751" cy="4307436"/>
              </a:xfrm>
            </p:grpSpPr>
            <p:sp>
              <p:nvSpPr>
                <p:cNvPr id="62" name="Line 8">
                  <a:extLst>
                    <a:ext uri="{FF2B5EF4-FFF2-40B4-BE49-F238E27FC236}">
                      <a16:creationId xmlns:a16="http://schemas.microsoft.com/office/drawing/2014/main" id="{D001F1F5-3F5F-45CA-A554-7E9BBBEB9569}"/>
                    </a:ext>
                  </a:extLst>
                </p:cNvPr>
                <p:cNvSpPr>
                  <a:spLocks noChangeShapeType="1"/>
                </p:cNvSpPr>
                <p:nvPr/>
              </p:nvSpPr>
              <p:spPr bwMode="auto">
                <a:xfrm flipV="1">
                  <a:off x="6113463" y="5138738"/>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63" name="Line 17">
                  <a:extLst>
                    <a:ext uri="{FF2B5EF4-FFF2-40B4-BE49-F238E27FC236}">
                      <a16:creationId xmlns:a16="http://schemas.microsoft.com/office/drawing/2014/main" id="{57AADD28-C5B5-433F-B060-79642861DCFD}"/>
                    </a:ext>
                  </a:extLst>
                </p:cNvPr>
                <p:cNvSpPr>
                  <a:spLocks noChangeShapeType="1"/>
                </p:cNvSpPr>
                <p:nvPr/>
              </p:nvSpPr>
              <p:spPr bwMode="auto">
                <a:xfrm>
                  <a:off x="6113463" y="1354138"/>
                  <a:ext cx="0" cy="49212"/>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64" name="Line 35">
                  <a:extLst>
                    <a:ext uri="{FF2B5EF4-FFF2-40B4-BE49-F238E27FC236}">
                      <a16:creationId xmlns:a16="http://schemas.microsoft.com/office/drawing/2014/main" id="{D07A6DD8-B376-45DC-B1F4-D1E3797F2ED9}"/>
                    </a:ext>
                  </a:extLst>
                </p:cNvPr>
                <p:cNvSpPr>
                  <a:spLocks noChangeShapeType="1"/>
                </p:cNvSpPr>
                <p:nvPr/>
              </p:nvSpPr>
              <p:spPr bwMode="auto">
                <a:xfrm flipV="1">
                  <a:off x="6113463" y="1354138"/>
                  <a:ext cx="0" cy="38322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65" name="Line 37">
                  <a:extLst>
                    <a:ext uri="{FF2B5EF4-FFF2-40B4-BE49-F238E27FC236}">
                      <a16:creationId xmlns:a16="http://schemas.microsoft.com/office/drawing/2014/main" id="{BCEFA433-C8A1-4803-B5AA-A3D3E28370F8}"/>
                    </a:ext>
                  </a:extLst>
                </p:cNvPr>
                <p:cNvSpPr>
                  <a:spLocks noChangeShapeType="1"/>
                </p:cNvSpPr>
                <p:nvPr/>
              </p:nvSpPr>
              <p:spPr bwMode="auto">
                <a:xfrm>
                  <a:off x="6113463" y="518636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66" name="Line 38">
                  <a:extLst>
                    <a:ext uri="{FF2B5EF4-FFF2-40B4-BE49-F238E27FC236}">
                      <a16:creationId xmlns:a16="http://schemas.microsoft.com/office/drawing/2014/main" id="{1356395E-6395-4A63-A1AF-CB56DEE2F831}"/>
                    </a:ext>
                  </a:extLst>
                </p:cNvPr>
                <p:cNvSpPr>
                  <a:spLocks noChangeShapeType="1"/>
                </p:cNvSpPr>
                <p:nvPr/>
              </p:nvSpPr>
              <p:spPr bwMode="auto">
                <a:xfrm>
                  <a:off x="6113463" y="454818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67" name="Line 39">
                  <a:extLst>
                    <a:ext uri="{FF2B5EF4-FFF2-40B4-BE49-F238E27FC236}">
                      <a16:creationId xmlns:a16="http://schemas.microsoft.com/office/drawing/2014/main" id="{3E5B0922-90FF-4212-86CC-271C87A181B6}"/>
                    </a:ext>
                  </a:extLst>
                </p:cNvPr>
                <p:cNvSpPr>
                  <a:spLocks noChangeShapeType="1"/>
                </p:cNvSpPr>
                <p:nvPr/>
              </p:nvSpPr>
              <p:spPr bwMode="auto">
                <a:xfrm>
                  <a:off x="6113463" y="391001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68" name="Line 40">
                  <a:extLst>
                    <a:ext uri="{FF2B5EF4-FFF2-40B4-BE49-F238E27FC236}">
                      <a16:creationId xmlns:a16="http://schemas.microsoft.com/office/drawing/2014/main" id="{8818F11B-9303-461B-B79A-F7A3816C049F}"/>
                    </a:ext>
                  </a:extLst>
                </p:cNvPr>
                <p:cNvSpPr>
                  <a:spLocks noChangeShapeType="1"/>
                </p:cNvSpPr>
                <p:nvPr/>
              </p:nvSpPr>
              <p:spPr bwMode="auto">
                <a:xfrm>
                  <a:off x="6113463" y="3270250"/>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69" name="Line 41">
                  <a:extLst>
                    <a:ext uri="{FF2B5EF4-FFF2-40B4-BE49-F238E27FC236}">
                      <a16:creationId xmlns:a16="http://schemas.microsoft.com/office/drawing/2014/main" id="{CAC375DC-17F2-4D74-A88A-294B4617AF26}"/>
                    </a:ext>
                  </a:extLst>
                </p:cNvPr>
                <p:cNvSpPr>
                  <a:spLocks noChangeShapeType="1"/>
                </p:cNvSpPr>
                <p:nvPr/>
              </p:nvSpPr>
              <p:spPr bwMode="auto">
                <a:xfrm>
                  <a:off x="6113463" y="2632075"/>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70" name="Line 42">
                  <a:extLst>
                    <a:ext uri="{FF2B5EF4-FFF2-40B4-BE49-F238E27FC236}">
                      <a16:creationId xmlns:a16="http://schemas.microsoft.com/office/drawing/2014/main" id="{B804771C-1FCF-4408-85C0-E54E47ADA7BF}"/>
                    </a:ext>
                  </a:extLst>
                </p:cNvPr>
                <p:cNvSpPr>
                  <a:spLocks noChangeShapeType="1"/>
                </p:cNvSpPr>
                <p:nvPr/>
              </p:nvSpPr>
              <p:spPr bwMode="auto">
                <a:xfrm>
                  <a:off x="6113463" y="199231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71" name="Line 43">
                  <a:extLst>
                    <a:ext uri="{FF2B5EF4-FFF2-40B4-BE49-F238E27FC236}">
                      <a16:creationId xmlns:a16="http://schemas.microsoft.com/office/drawing/2014/main" id="{9B21929E-9122-4259-9B6B-E18E59548622}"/>
                    </a:ext>
                  </a:extLst>
                </p:cNvPr>
                <p:cNvSpPr>
                  <a:spLocks noChangeShapeType="1"/>
                </p:cNvSpPr>
                <p:nvPr/>
              </p:nvSpPr>
              <p:spPr bwMode="auto">
                <a:xfrm>
                  <a:off x="6113463" y="135413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72" name="Rectangle 51">
                  <a:extLst>
                    <a:ext uri="{FF2B5EF4-FFF2-40B4-BE49-F238E27FC236}">
                      <a16:creationId xmlns:a16="http://schemas.microsoft.com/office/drawing/2014/main" id="{A699499E-9C31-4D19-9B09-96B8912EAB14}"/>
                    </a:ext>
                  </a:extLst>
                </p:cNvPr>
                <p:cNvSpPr>
                  <a:spLocks noChangeArrowheads="1"/>
                </p:cNvSpPr>
                <p:nvPr/>
              </p:nvSpPr>
              <p:spPr bwMode="auto">
                <a:xfrm>
                  <a:off x="5455938" y="5106988"/>
                  <a:ext cx="572801"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-30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73" name="Rectangle 52">
                  <a:extLst>
                    <a:ext uri="{FF2B5EF4-FFF2-40B4-BE49-F238E27FC236}">
                      <a16:creationId xmlns:a16="http://schemas.microsoft.com/office/drawing/2014/main" id="{18774148-9BC9-4049-ABF6-3E9D55583AC0}"/>
                    </a:ext>
                  </a:extLst>
                </p:cNvPr>
                <p:cNvSpPr>
                  <a:spLocks noChangeArrowheads="1"/>
                </p:cNvSpPr>
                <p:nvPr/>
              </p:nvSpPr>
              <p:spPr bwMode="auto">
                <a:xfrm>
                  <a:off x="5455938" y="4470401"/>
                  <a:ext cx="572801"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74" name="Rectangle 53">
                  <a:extLst>
                    <a:ext uri="{FF2B5EF4-FFF2-40B4-BE49-F238E27FC236}">
                      <a16:creationId xmlns:a16="http://schemas.microsoft.com/office/drawing/2014/main" id="{5DB66375-4997-4300-BC71-095BFB13CB55}"/>
                    </a:ext>
                  </a:extLst>
                </p:cNvPr>
                <p:cNvSpPr>
                  <a:spLocks noChangeArrowheads="1"/>
                </p:cNvSpPr>
                <p:nvPr/>
              </p:nvSpPr>
              <p:spPr bwMode="auto">
                <a:xfrm>
                  <a:off x="5455938" y="3832226"/>
                  <a:ext cx="572801"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75" name="Rectangle 54">
                  <a:extLst>
                    <a:ext uri="{FF2B5EF4-FFF2-40B4-BE49-F238E27FC236}">
                      <a16:creationId xmlns:a16="http://schemas.microsoft.com/office/drawing/2014/main" id="{A622CC58-A090-4D00-B118-421D3B5CF982}"/>
                    </a:ext>
                  </a:extLst>
                </p:cNvPr>
                <p:cNvSpPr>
                  <a:spLocks noChangeArrowheads="1"/>
                </p:cNvSpPr>
                <p:nvPr/>
              </p:nvSpPr>
              <p:spPr bwMode="auto">
                <a:xfrm>
                  <a:off x="5589288" y="3194052"/>
                  <a:ext cx="219223"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76" name="Rectangle 55">
                  <a:extLst>
                    <a:ext uri="{FF2B5EF4-FFF2-40B4-BE49-F238E27FC236}">
                      <a16:creationId xmlns:a16="http://schemas.microsoft.com/office/drawing/2014/main" id="{6DA0B55E-8B14-49A7-8647-E6F599B376FB}"/>
                    </a:ext>
                  </a:extLst>
                </p:cNvPr>
                <p:cNvSpPr>
                  <a:spLocks noChangeArrowheads="1"/>
                </p:cNvSpPr>
                <p:nvPr/>
              </p:nvSpPr>
              <p:spPr bwMode="auto">
                <a:xfrm>
                  <a:off x="5506736" y="2551113"/>
                  <a:ext cx="438437"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77" name="Rectangle 56">
                  <a:extLst>
                    <a:ext uri="{FF2B5EF4-FFF2-40B4-BE49-F238E27FC236}">
                      <a16:creationId xmlns:a16="http://schemas.microsoft.com/office/drawing/2014/main" id="{BB101C43-B215-4E8C-8532-B37E069068C1}"/>
                    </a:ext>
                  </a:extLst>
                </p:cNvPr>
                <p:cNvSpPr>
                  <a:spLocks noChangeArrowheads="1"/>
                </p:cNvSpPr>
                <p:nvPr/>
              </p:nvSpPr>
              <p:spPr bwMode="auto">
                <a:xfrm>
                  <a:off x="5506736" y="1912938"/>
                  <a:ext cx="438437"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78" name="Rectangle 57">
                  <a:extLst>
                    <a:ext uri="{FF2B5EF4-FFF2-40B4-BE49-F238E27FC236}">
                      <a16:creationId xmlns:a16="http://schemas.microsoft.com/office/drawing/2014/main" id="{B34A8563-56EA-4A92-A9D0-9A1B629835CA}"/>
                    </a:ext>
                  </a:extLst>
                </p:cNvPr>
                <p:cNvSpPr>
                  <a:spLocks noChangeArrowheads="1"/>
                </p:cNvSpPr>
                <p:nvPr/>
              </p:nvSpPr>
              <p:spPr bwMode="auto">
                <a:xfrm>
                  <a:off x="5506736" y="1274763"/>
                  <a:ext cx="438437" cy="4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30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79" name="Freeform 58">
                  <a:extLst>
                    <a:ext uri="{FF2B5EF4-FFF2-40B4-BE49-F238E27FC236}">
                      <a16:creationId xmlns:a16="http://schemas.microsoft.com/office/drawing/2014/main" id="{3B379474-4027-45AE-8FD2-98790125A235}"/>
                    </a:ext>
                  </a:extLst>
                </p:cNvPr>
                <p:cNvSpPr>
                  <a:spLocks/>
                </p:cNvSpPr>
                <p:nvPr/>
              </p:nvSpPr>
              <p:spPr bwMode="auto">
                <a:xfrm>
                  <a:off x="6124576" y="1625600"/>
                  <a:ext cx="4837113" cy="3213100"/>
                </a:xfrm>
                <a:custGeom>
                  <a:avLst/>
                  <a:gdLst>
                    <a:gd name="T0" fmla="*/ 46 w 3047"/>
                    <a:gd name="T1" fmla="*/ 929 h 2024"/>
                    <a:gd name="T2" fmla="*/ 100 w 3047"/>
                    <a:gd name="T3" fmla="*/ 1030 h 2024"/>
                    <a:gd name="T4" fmla="*/ 153 w 3047"/>
                    <a:gd name="T5" fmla="*/ 1068 h 2024"/>
                    <a:gd name="T6" fmla="*/ 207 w 3047"/>
                    <a:gd name="T7" fmla="*/ 1002 h 2024"/>
                    <a:gd name="T8" fmla="*/ 260 w 3047"/>
                    <a:gd name="T9" fmla="*/ 1083 h 2024"/>
                    <a:gd name="T10" fmla="*/ 314 w 3047"/>
                    <a:gd name="T11" fmla="*/ 853 h 2024"/>
                    <a:gd name="T12" fmla="*/ 367 w 3047"/>
                    <a:gd name="T13" fmla="*/ 1130 h 2024"/>
                    <a:gd name="T14" fmla="*/ 421 w 3047"/>
                    <a:gd name="T15" fmla="*/ 996 h 2024"/>
                    <a:gd name="T16" fmla="*/ 474 w 3047"/>
                    <a:gd name="T17" fmla="*/ 1084 h 2024"/>
                    <a:gd name="T18" fmla="*/ 527 w 3047"/>
                    <a:gd name="T19" fmla="*/ 1019 h 2024"/>
                    <a:gd name="T20" fmla="*/ 581 w 3047"/>
                    <a:gd name="T21" fmla="*/ 980 h 2024"/>
                    <a:gd name="T22" fmla="*/ 634 w 3047"/>
                    <a:gd name="T23" fmla="*/ 1030 h 2024"/>
                    <a:gd name="T24" fmla="*/ 688 w 3047"/>
                    <a:gd name="T25" fmla="*/ 972 h 2024"/>
                    <a:gd name="T26" fmla="*/ 741 w 3047"/>
                    <a:gd name="T27" fmla="*/ 1009 h 2024"/>
                    <a:gd name="T28" fmla="*/ 795 w 3047"/>
                    <a:gd name="T29" fmla="*/ 1020 h 2024"/>
                    <a:gd name="T30" fmla="*/ 848 w 3047"/>
                    <a:gd name="T31" fmla="*/ 1046 h 2024"/>
                    <a:gd name="T32" fmla="*/ 902 w 3047"/>
                    <a:gd name="T33" fmla="*/ 1048 h 2024"/>
                    <a:gd name="T34" fmla="*/ 955 w 3047"/>
                    <a:gd name="T35" fmla="*/ 1103 h 2024"/>
                    <a:gd name="T36" fmla="*/ 1009 w 3047"/>
                    <a:gd name="T37" fmla="*/ 1106 h 2024"/>
                    <a:gd name="T38" fmla="*/ 1062 w 3047"/>
                    <a:gd name="T39" fmla="*/ 928 h 2024"/>
                    <a:gd name="T40" fmla="*/ 1115 w 3047"/>
                    <a:gd name="T41" fmla="*/ 1069 h 2024"/>
                    <a:gd name="T42" fmla="*/ 1169 w 3047"/>
                    <a:gd name="T43" fmla="*/ 1089 h 2024"/>
                    <a:gd name="T44" fmla="*/ 1222 w 3047"/>
                    <a:gd name="T45" fmla="*/ 1095 h 2024"/>
                    <a:gd name="T46" fmla="*/ 1276 w 3047"/>
                    <a:gd name="T47" fmla="*/ 909 h 2024"/>
                    <a:gd name="T48" fmla="*/ 1329 w 3047"/>
                    <a:gd name="T49" fmla="*/ 1402 h 2024"/>
                    <a:gd name="T50" fmla="*/ 1383 w 3047"/>
                    <a:gd name="T51" fmla="*/ 1048 h 2024"/>
                    <a:gd name="T52" fmla="*/ 1436 w 3047"/>
                    <a:gd name="T53" fmla="*/ 849 h 2024"/>
                    <a:gd name="T54" fmla="*/ 1490 w 3047"/>
                    <a:gd name="T55" fmla="*/ 1174 h 2024"/>
                    <a:gd name="T56" fmla="*/ 1543 w 3047"/>
                    <a:gd name="T57" fmla="*/ 1006 h 2024"/>
                    <a:gd name="T58" fmla="*/ 1597 w 3047"/>
                    <a:gd name="T59" fmla="*/ 1198 h 2024"/>
                    <a:gd name="T60" fmla="*/ 1650 w 3047"/>
                    <a:gd name="T61" fmla="*/ 1833 h 2024"/>
                    <a:gd name="T62" fmla="*/ 1704 w 3047"/>
                    <a:gd name="T63" fmla="*/ 1353 h 2024"/>
                    <a:gd name="T64" fmla="*/ 1757 w 3047"/>
                    <a:gd name="T65" fmla="*/ 1077 h 2024"/>
                    <a:gd name="T66" fmla="*/ 1810 w 3047"/>
                    <a:gd name="T67" fmla="*/ 1035 h 2024"/>
                    <a:gd name="T68" fmla="*/ 1864 w 3047"/>
                    <a:gd name="T69" fmla="*/ 1092 h 2024"/>
                    <a:gd name="T70" fmla="*/ 1917 w 3047"/>
                    <a:gd name="T71" fmla="*/ 1123 h 2024"/>
                    <a:gd name="T72" fmla="*/ 1971 w 3047"/>
                    <a:gd name="T73" fmla="*/ 863 h 2024"/>
                    <a:gd name="T74" fmla="*/ 2024 w 3047"/>
                    <a:gd name="T75" fmla="*/ 1011 h 2024"/>
                    <a:gd name="T76" fmla="*/ 2078 w 3047"/>
                    <a:gd name="T77" fmla="*/ 1213 h 2024"/>
                    <a:gd name="T78" fmla="*/ 2131 w 3047"/>
                    <a:gd name="T79" fmla="*/ 908 h 2024"/>
                    <a:gd name="T80" fmla="*/ 2185 w 3047"/>
                    <a:gd name="T81" fmla="*/ 1222 h 2024"/>
                    <a:gd name="T82" fmla="*/ 2238 w 3047"/>
                    <a:gd name="T83" fmla="*/ 826 h 2024"/>
                    <a:gd name="T84" fmla="*/ 2291 w 3047"/>
                    <a:gd name="T85" fmla="*/ 893 h 2024"/>
                    <a:gd name="T86" fmla="*/ 2345 w 3047"/>
                    <a:gd name="T87" fmla="*/ 930 h 2024"/>
                    <a:gd name="T88" fmla="*/ 2398 w 3047"/>
                    <a:gd name="T89" fmla="*/ 1284 h 2024"/>
                    <a:gd name="T90" fmla="*/ 2452 w 3047"/>
                    <a:gd name="T91" fmla="*/ 939 h 2024"/>
                    <a:gd name="T92" fmla="*/ 2505 w 3047"/>
                    <a:gd name="T93" fmla="*/ 962 h 2024"/>
                    <a:gd name="T94" fmla="*/ 2559 w 3047"/>
                    <a:gd name="T95" fmla="*/ 808 h 2024"/>
                    <a:gd name="T96" fmla="*/ 2612 w 3047"/>
                    <a:gd name="T97" fmla="*/ 1079 h 2024"/>
                    <a:gd name="T98" fmla="*/ 2666 w 3047"/>
                    <a:gd name="T99" fmla="*/ 1093 h 2024"/>
                    <a:gd name="T100" fmla="*/ 2719 w 3047"/>
                    <a:gd name="T101" fmla="*/ 814 h 2024"/>
                    <a:gd name="T102" fmla="*/ 2773 w 3047"/>
                    <a:gd name="T103" fmla="*/ 911 h 2024"/>
                    <a:gd name="T104" fmla="*/ 2826 w 3047"/>
                    <a:gd name="T105" fmla="*/ 868 h 2024"/>
                    <a:gd name="T106" fmla="*/ 2880 w 3047"/>
                    <a:gd name="T107" fmla="*/ 1223 h 2024"/>
                    <a:gd name="T108" fmla="*/ 2933 w 3047"/>
                    <a:gd name="T109" fmla="*/ 1312 h 2024"/>
                    <a:gd name="T110" fmla="*/ 2987 w 3047"/>
                    <a:gd name="T111" fmla="*/ 1070 h 2024"/>
                    <a:gd name="T112" fmla="*/ 3040 w 3047"/>
                    <a:gd name="T113" fmla="*/ 781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47" h="2024">
                      <a:moveTo>
                        <a:pt x="0" y="1074"/>
                      </a:moveTo>
                      <a:lnTo>
                        <a:pt x="8" y="1009"/>
                      </a:lnTo>
                      <a:lnTo>
                        <a:pt x="16" y="866"/>
                      </a:lnTo>
                      <a:lnTo>
                        <a:pt x="23" y="1246"/>
                      </a:lnTo>
                      <a:lnTo>
                        <a:pt x="31" y="985"/>
                      </a:lnTo>
                      <a:lnTo>
                        <a:pt x="39" y="1076"/>
                      </a:lnTo>
                      <a:lnTo>
                        <a:pt x="46" y="929"/>
                      </a:lnTo>
                      <a:lnTo>
                        <a:pt x="54" y="1070"/>
                      </a:lnTo>
                      <a:lnTo>
                        <a:pt x="62" y="1054"/>
                      </a:lnTo>
                      <a:lnTo>
                        <a:pt x="69" y="1085"/>
                      </a:lnTo>
                      <a:lnTo>
                        <a:pt x="77" y="948"/>
                      </a:lnTo>
                      <a:lnTo>
                        <a:pt x="85" y="1106"/>
                      </a:lnTo>
                      <a:lnTo>
                        <a:pt x="92" y="1008"/>
                      </a:lnTo>
                      <a:lnTo>
                        <a:pt x="100" y="1030"/>
                      </a:lnTo>
                      <a:lnTo>
                        <a:pt x="107" y="1013"/>
                      </a:lnTo>
                      <a:lnTo>
                        <a:pt x="115" y="1077"/>
                      </a:lnTo>
                      <a:lnTo>
                        <a:pt x="123" y="1087"/>
                      </a:lnTo>
                      <a:lnTo>
                        <a:pt x="130" y="959"/>
                      </a:lnTo>
                      <a:lnTo>
                        <a:pt x="138" y="976"/>
                      </a:lnTo>
                      <a:lnTo>
                        <a:pt x="146" y="1133"/>
                      </a:lnTo>
                      <a:lnTo>
                        <a:pt x="153" y="1068"/>
                      </a:lnTo>
                      <a:lnTo>
                        <a:pt x="161" y="1017"/>
                      </a:lnTo>
                      <a:lnTo>
                        <a:pt x="169" y="933"/>
                      </a:lnTo>
                      <a:lnTo>
                        <a:pt x="176" y="1076"/>
                      </a:lnTo>
                      <a:lnTo>
                        <a:pt x="184" y="1118"/>
                      </a:lnTo>
                      <a:lnTo>
                        <a:pt x="191" y="990"/>
                      </a:lnTo>
                      <a:lnTo>
                        <a:pt x="199" y="1047"/>
                      </a:lnTo>
                      <a:lnTo>
                        <a:pt x="207" y="1002"/>
                      </a:lnTo>
                      <a:lnTo>
                        <a:pt x="214" y="1049"/>
                      </a:lnTo>
                      <a:lnTo>
                        <a:pt x="222" y="1015"/>
                      </a:lnTo>
                      <a:lnTo>
                        <a:pt x="230" y="1054"/>
                      </a:lnTo>
                      <a:lnTo>
                        <a:pt x="237" y="1159"/>
                      </a:lnTo>
                      <a:lnTo>
                        <a:pt x="245" y="889"/>
                      </a:lnTo>
                      <a:lnTo>
                        <a:pt x="253" y="991"/>
                      </a:lnTo>
                      <a:lnTo>
                        <a:pt x="260" y="1083"/>
                      </a:lnTo>
                      <a:lnTo>
                        <a:pt x="268" y="1178"/>
                      </a:lnTo>
                      <a:lnTo>
                        <a:pt x="275" y="980"/>
                      </a:lnTo>
                      <a:lnTo>
                        <a:pt x="283" y="870"/>
                      </a:lnTo>
                      <a:lnTo>
                        <a:pt x="291" y="1099"/>
                      </a:lnTo>
                      <a:lnTo>
                        <a:pt x="298" y="1167"/>
                      </a:lnTo>
                      <a:lnTo>
                        <a:pt x="306" y="1046"/>
                      </a:lnTo>
                      <a:lnTo>
                        <a:pt x="314" y="853"/>
                      </a:lnTo>
                      <a:lnTo>
                        <a:pt x="321" y="1063"/>
                      </a:lnTo>
                      <a:lnTo>
                        <a:pt x="329" y="1180"/>
                      </a:lnTo>
                      <a:lnTo>
                        <a:pt x="337" y="983"/>
                      </a:lnTo>
                      <a:lnTo>
                        <a:pt x="344" y="1017"/>
                      </a:lnTo>
                      <a:lnTo>
                        <a:pt x="352" y="983"/>
                      </a:lnTo>
                      <a:lnTo>
                        <a:pt x="359" y="1052"/>
                      </a:lnTo>
                      <a:lnTo>
                        <a:pt x="367" y="1130"/>
                      </a:lnTo>
                      <a:lnTo>
                        <a:pt x="375" y="1002"/>
                      </a:lnTo>
                      <a:lnTo>
                        <a:pt x="382" y="963"/>
                      </a:lnTo>
                      <a:lnTo>
                        <a:pt x="390" y="1082"/>
                      </a:lnTo>
                      <a:lnTo>
                        <a:pt x="398" y="1033"/>
                      </a:lnTo>
                      <a:lnTo>
                        <a:pt x="405" y="1057"/>
                      </a:lnTo>
                      <a:lnTo>
                        <a:pt x="413" y="1049"/>
                      </a:lnTo>
                      <a:lnTo>
                        <a:pt x="421" y="996"/>
                      </a:lnTo>
                      <a:lnTo>
                        <a:pt x="428" y="986"/>
                      </a:lnTo>
                      <a:lnTo>
                        <a:pt x="436" y="1150"/>
                      </a:lnTo>
                      <a:lnTo>
                        <a:pt x="443" y="1003"/>
                      </a:lnTo>
                      <a:lnTo>
                        <a:pt x="451" y="1032"/>
                      </a:lnTo>
                      <a:lnTo>
                        <a:pt x="459" y="976"/>
                      </a:lnTo>
                      <a:lnTo>
                        <a:pt x="466" y="1060"/>
                      </a:lnTo>
                      <a:lnTo>
                        <a:pt x="474" y="1084"/>
                      </a:lnTo>
                      <a:lnTo>
                        <a:pt x="482" y="1087"/>
                      </a:lnTo>
                      <a:lnTo>
                        <a:pt x="489" y="939"/>
                      </a:lnTo>
                      <a:lnTo>
                        <a:pt x="497" y="935"/>
                      </a:lnTo>
                      <a:lnTo>
                        <a:pt x="505" y="1214"/>
                      </a:lnTo>
                      <a:lnTo>
                        <a:pt x="512" y="1085"/>
                      </a:lnTo>
                      <a:lnTo>
                        <a:pt x="520" y="882"/>
                      </a:lnTo>
                      <a:lnTo>
                        <a:pt x="527" y="1019"/>
                      </a:lnTo>
                      <a:lnTo>
                        <a:pt x="535" y="1123"/>
                      </a:lnTo>
                      <a:lnTo>
                        <a:pt x="543" y="1089"/>
                      </a:lnTo>
                      <a:lnTo>
                        <a:pt x="550" y="949"/>
                      </a:lnTo>
                      <a:lnTo>
                        <a:pt x="558" y="993"/>
                      </a:lnTo>
                      <a:lnTo>
                        <a:pt x="566" y="1112"/>
                      </a:lnTo>
                      <a:lnTo>
                        <a:pt x="573" y="1065"/>
                      </a:lnTo>
                      <a:lnTo>
                        <a:pt x="581" y="980"/>
                      </a:lnTo>
                      <a:lnTo>
                        <a:pt x="589" y="1058"/>
                      </a:lnTo>
                      <a:lnTo>
                        <a:pt x="596" y="989"/>
                      </a:lnTo>
                      <a:lnTo>
                        <a:pt x="604" y="1043"/>
                      </a:lnTo>
                      <a:lnTo>
                        <a:pt x="612" y="1132"/>
                      </a:lnTo>
                      <a:lnTo>
                        <a:pt x="619" y="1032"/>
                      </a:lnTo>
                      <a:lnTo>
                        <a:pt x="627" y="906"/>
                      </a:lnTo>
                      <a:lnTo>
                        <a:pt x="634" y="1030"/>
                      </a:lnTo>
                      <a:lnTo>
                        <a:pt x="642" y="1133"/>
                      </a:lnTo>
                      <a:lnTo>
                        <a:pt x="650" y="1133"/>
                      </a:lnTo>
                      <a:lnTo>
                        <a:pt x="657" y="938"/>
                      </a:lnTo>
                      <a:lnTo>
                        <a:pt x="665" y="885"/>
                      </a:lnTo>
                      <a:lnTo>
                        <a:pt x="673" y="1107"/>
                      </a:lnTo>
                      <a:lnTo>
                        <a:pt x="680" y="1231"/>
                      </a:lnTo>
                      <a:lnTo>
                        <a:pt x="688" y="972"/>
                      </a:lnTo>
                      <a:lnTo>
                        <a:pt x="696" y="888"/>
                      </a:lnTo>
                      <a:lnTo>
                        <a:pt x="703" y="1040"/>
                      </a:lnTo>
                      <a:lnTo>
                        <a:pt x="711" y="1122"/>
                      </a:lnTo>
                      <a:lnTo>
                        <a:pt x="718" y="1113"/>
                      </a:lnTo>
                      <a:lnTo>
                        <a:pt x="726" y="970"/>
                      </a:lnTo>
                      <a:lnTo>
                        <a:pt x="734" y="974"/>
                      </a:lnTo>
                      <a:lnTo>
                        <a:pt x="741" y="1009"/>
                      </a:lnTo>
                      <a:lnTo>
                        <a:pt x="749" y="1126"/>
                      </a:lnTo>
                      <a:lnTo>
                        <a:pt x="756" y="1075"/>
                      </a:lnTo>
                      <a:lnTo>
                        <a:pt x="764" y="1007"/>
                      </a:lnTo>
                      <a:lnTo>
                        <a:pt x="772" y="965"/>
                      </a:lnTo>
                      <a:lnTo>
                        <a:pt x="780" y="1005"/>
                      </a:lnTo>
                      <a:lnTo>
                        <a:pt x="787" y="1155"/>
                      </a:lnTo>
                      <a:lnTo>
                        <a:pt x="795" y="1020"/>
                      </a:lnTo>
                      <a:lnTo>
                        <a:pt x="802" y="1049"/>
                      </a:lnTo>
                      <a:lnTo>
                        <a:pt x="810" y="938"/>
                      </a:lnTo>
                      <a:lnTo>
                        <a:pt x="818" y="1023"/>
                      </a:lnTo>
                      <a:lnTo>
                        <a:pt x="825" y="1175"/>
                      </a:lnTo>
                      <a:lnTo>
                        <a:pt x="833" y="1025"/>
                      </a:lnTo>
                      <a:lnTo>
                        <a:pt x="840" y="922"/>
                      </a:lnTo>
                      <a:lnTo>
                        <a:pt x="848" y="1046"/>
                      </a:lnTo>
                      <a:lnTo>
                        <a:pt x="856" y="1134"/>
                      </a:lnTo>
                      <a:lnTo>
                        <a:pt x="864" y="1003"/>
                      </a:lnTo>
                      <a:lnTo>
                        <a:pt x="871" y="995"/>
                      </a:lnTo>
                      <a:lnTo>
                        <a:pt x="879" y="1055"/>
                      </a:lnTo>
                      <a:lnTo>
                        <a:pt x="886" y="1014"/>
                      </a:lnTo>
                      <a:lnTo>
                        <a:pt x="894" y="1098"/>
                      </a:lnTo>
                      <a:lnTo>
                        <a:pt x="902" y="1048"/>
                      </a:lnTo>
                      <a:lnTo>
                        <a:pt x="909" y="910"/>
                      </a:lnTo>
                      <a:lnTo>
                        <a:pt x="917" y="1132"/>
                      </a:lnTo>
                      <a:lnTo>
                        <a:pt x="924" y="995"/>
                      </a:lnTo>
                      <a:lnTo>
                        <a:pt x="932" y="1146"/>
                      </a:lnTo>
                      <a:lnTo>
                        <a:pt x="940" y="902"/>
                      </a:lnTo>
                      <a:lnTo>
                        <a:pt x="947" y="1061"/>
                      </a:lnTo>
                      <a:lnTo>
                        <a:pt x="955" y="1103"/>
                      </a:lnTo>
                      <a:lnTo>
                        <a:pt x="963" y="934"/>
                      </a:lnTo>
                      <a:lnTo>
                        <a:pt x="970" y="1138"/>
                      </a:lnTo>
                      <a:lnTo>
                        <a:pt x="978" y="1021"/>
                      </a:lnTo>
                      <a:lnTo>
                        <a:pt x="986" y="990"/>
                      </a:lnTo>
                      <a:lnTo>
                        <a:pt x="993" y="1000"/>
                      </a:lnTo>
                      <a:lnTo>
                        <a:pt x="1001" y="1093"/>
                      </a:lnTo>
                      <a:lnTo>
                        <a:pt x="1009" y="1106"/>
                      </a:lnTo>
                      <a:lnTo>
                        <a:pt x="1016" y="986"/>
                      </a:lnTo>
                      <a:lnTo>
                        <a:pt x="1024" y="952"/>
                      </a:lnTo>
                      <a:lnTo>
                        <a:pt x="1031" y="1013"/>
                      </a:lnTo>
                      <a:lnTo>
                        <a:pt x="1039" y="1167"/>
                      </a:lnTo>
                      <a:lnTo>
                        <a:pt x="1047" y="1195"/>
                      </a:lnTo>
                      <a:lnTo>
                        <a:pt x="1054" y="727"/>
                      </a:lnTo>
                      <a:lnTo>
                        <a:pt x="1062" y="928"/>
                      </a:lnTo>
                      <a:lnTo>
                        <a:pt x="1070" y="1356"/>
                      </a:lnTo>
                      <a:lnTo>
                        <a:pt x="1077" y="1120"/>
                      </a:lnTo>
                      <a:lnTo>
                        <a:pt x="1085" y="745"/>
                      </a:lnTo>
                      <a:lnTo>
                        <a:pt x="1093" y="1051"/>
                      </a:lnTo>
                      <a:lnTo>
                        <a:pt x="1100" y="1157"/>
                      </a:lnTo>
                      <a:lnTo>
                        <a:pt x="1108" y="1013"/>
                      </a:lnTo>
                      <a:lnTo>
                        <a:pt x="1115" y="1069"/>
                      </a:lnTo>
                      <a:lnTo>
                        <a:pt x="1123" y="972"/>
                      </a:lnTo>
                      <a:lnTo>
                        <a:pt x="1131" y="1021"/>
                      </a:lnTo>
                      <a:lnTo>
                        <a:pt x="1138" y="1078"/>
                      </a:lnTo>
                      <a:lnTo>
                        <a:pt x="1146" y="1076"/>
                      </a:lnTo>
                      <a:lnTo>
                        <a:pt x="1154" y="963"/>
                      </a:lnTo>
                      <a:lnTo>
                        <a:pt x="1161" y="1031"/>
                      </a:lnTo>
                      <a:lnTo>
                        <a:pt x="1169" y="1089"/>
                      </a:lnTo>
                      <a:lnTo>
                        <a:pt x="1177" y="1061"/>
                      </a:lnTo>
                      <a:lnTo>
                        <a:pt x="1184" y="965"/>
                      </a:lnTo>
                      <a:lnTo>
                        <a:pt x="1192" y="1022"/>
                      </a:lnTo>
                      <a:lnTo>
                        <a:pt x="1199" y="1116"/>
                      </a:lnTo>
                      <a:lnTo>
                        <a:pt x="1207" y="987"/>
                      </a:lnTo>
                      <a:lnTo>
                        <a:pt x="1215" y="1035"/>
                      </a:lnTo>
                      <a:lnTo>
                        <a:pt x="1222" y="1095"/>
                      </a:lnTo>
                      <a:lnTo>
                        <a:pt x="1230" y="933"/>
                      </a:lnTo>
                      <a:lnTo>
                        <a:pt x="1238" y="1080"/>
                      </a:lnTo>
                      <a:lnTo>
                        <a:pt x="1245" y="1133"/>
                      </a:lnTo>
                      <a:lnTo>
                        <a:pt x="1253" y="845"/>
                      </a:lnTo>
                      <a:lnTo>
                        <a:pt x="1261" y="1172"/>
                      </a:lnTo>
                      <a:lnTo>
                        <a:pt x="1268" y="1082"/>
                      </a:lnTo>
                      <a:lnTo>
                        <a:pt x="1276" y="909"/>
                      </a:lnTo>
                      <a:lnTo>
                        <a:pt x="1283" y="978"/>
                      </a:lnTo>
                      <a:lnTo>
                        <a:pt x="1291" y="1304"/>
                      </a:lnTo>
                      <a:lnTo>
                        <a:pt x="1299" y="820"/>
                      </a:lnTo>
                      <a:lnTo>
                        <a:pt x="1306" y="1049"/>
                      </a:lnTo>
                      <a:lnTo>
                        <a:pt x="1314" y="1196"/>
                      </a:lnTo>
                      <a:lnTo>
                        <a:pt x="1322" y="726"/>
                      </a:lnTo>
                      <a:lnTo>
                        <a:pt x="1329" y="1402"/>
                      </a:lnTo>
                      <a:lnTo>
                        <a:pt x="1337" y="853"/>
                      </a:lnTo>
                      <a:lnTo>
                        <a:pt x="1345" y="942"/>
                      </a:lnTo>
                      <a:lnTo>
                        <a:pt x="1352" y="1232"/>
                      </a:lnTo>
                      <a:lnTo>
                        <a:pt x="1360" y="883"/>
                      </a:lnTo>
                      <a:lnTo>
                        <a:pt x="1367" y="1179"/>
                      </a:lnTo>
                      <a:lnTo>
                        <a:pt x="1375" y="902"/>
                      </a:lnTo>
                      <a:lnTo>
                        <a:pt x="1383" y="1048"/>
                      </a:lnTo>
                      <a:lnTo>
                        <a:pt x="1390" y="1222"/>
                      </a:lnTo>
                      <a:lnTo>
                        <a:pt x="1398" y="756"/>
                      </a:lnTo>
                      <a:lnTo>
                        <a:pt x="1406" y="1189"/>
                      </a:lnTo>
                      <a:lnTo>
                        <a:pt x="1413" y="1073"/>
                      </a:lnTo>
                      <a:lnTo>
                        <a:pt x="1421" y="996"/>
                      </a:lnTo>
                      <a:lnTo>
                        <a:pt x="1429" y="1026"/>
                      </a:lnTo>
                      <a:lnTo>
                        <a:pt x="1436" y="849"/>
                      </a:lnTo>
                      <a:lnTo>
                        <a:pt x="1444" y="1472"/>
                      </a:lnTo>
                      <a:lnTo>
                        <a:pt x="1451" y="717"/>
                      </a:lnTo>
                      <a:lnTo>
                        <a:pt x="1459" y="1041"/>
                      </a:lnTo>
                      <a:lnTo>
                        <a:pt x="1467" y="1112"/>
                      </a:lnTo>
                      <a:lnTo>
                        <a:pt x="1474" y="1042"/>
                      </a:lnTo>
                      <a:lnTo>
                        <a:pt x="1482" y="998"/>
                      </a:lnTo>
                      <a:lnTo>
                        <a:pt x="1490" y="1174"/>
                      </a:lnTo>
                      <a:lnTo>
                        <a:pt x="1497" y="778"/>
                      </a:lnTo>
                      <a:lnTo>
                        <a:pt x="1505" y="1196"/>
                      </a:lnTo>
                      <a:lnTo>
                        <a:pt x="1513" y="990"/>
                      </a:lnTo>
                      <a:lnTo>
                        <a:pt x="1520" y="1233"/>
                      </a:lnTo>
                      <a:lnTo>
                        <a:pt x="1528" y="714"/>
                      </a:lnTo>
                      <a:lnTo>
                        <a:pt x="1536" y="1206"/>
                      </a:lnTo>
                      <a:lnTo>
                        <a:pt x="1543" y="1006"/>
                      </a:lnTo>
                      <a:lnTo>
                        <a:pt x="1551" y="1053"/>
                      </a:lnTo>
                      <a:lnTo>
                        <a:pt x="1558" y="1163"/>
                      </a:lnTo>
                      <a:lnTo>
                        <a:pt x="1566" y="838"/>
                      </a:lnTo>
                      <a:lnTo>
                        <a:pt x="1574" y="817"/>
                      </a:lnTo>
                      <a:lnTo>
                        <a:pt x="1581" y="1790"/>
                      </a:lnTo>
                      <a:lnTo>
                        <a:pt x="1589" y="341"/>
                      </a:lnTo>
                      <a:lnTo>
                        <a:pt x="1597" y="1198"/>
                      </a:lnTo>
                      <a:lnTo>
                        <a:pt x="1604" y="1198"/>
                      </a:lnTo>
                      <a:lnTo>
                        <a:pt x="1612" y="942"/>
                      </a:lnTo>
                      <a:lnTo>
                        <a:pt x="1620" y="1078"/>
                      </a:lnTo>
                      <a:lnTo>
                        <a:pt x="1627" y="777"/>
                      </a:lnTo>
                      <a:lnTo>
                        <a:pt x="1635" y="1581"/>
                      </a:lnTo>
                      <a:lnTo>
                        <a:pt x="1642" y="337"/>
                      </a:lnTo>
                      <a:lnTo>
                        <a:pt x="1650" y="1833"/>
                      </a:lnTo>
                      <a:lnTo>
                        <a:pt x="1658" y="279"/>
                      </a:lnTo>
                      <a:lnTo>
                        <a:pt x="1665" y="1309"/>
                      </a:lnTo>
                      <a:lnTo>
                        <a:pt x="1673" y="1566"/>
                      </a:lnTo>
                      <a:lnTo>
                        <a:pt x="1681" y="9"/>
                      </a:lnTo>
                      <a:lnTo>
                        <a:pt x="1688" y="2024"/>
                      </a:lnTo>
                      <a:lnTo>
                        <a:pt x="1696" y="307"/>
                      </a:lnTo>
                      <a:lnTo>
                        <a:pt x="1704" y="1353"/>
                      </a:lnTo>
                      <a:lnTo>
                        <a:pt x="1711" y="1444"/>
                      </a:lnTo>
                      <a:lnTo>
                        <a:pt x="1719" y="0"/>
                      </a:lnTo>
                      <a:lnTo>
                        <a:pt x="1726" y="1995"/>
                      </a:lnTo>
                      <a:lnTo>
                        <a:pt x="1734" y="639"/>
                      </a:lnTo>
                      <a:lnTo>
                        <a:pt x="1742" y="1107"/>
                      </a:lnTo>
                      <a:lnTo>
                        <a:pt x="1749" y="956"/>
                      </a:lnTo>
                      <a:lnTo>
                        <a:pt x="1757" y="1077"/>
                      </a:lnTo>
                      <a:lnTo>
                        <a:pt x="1765" y="1141"/>
                      </a:lnTo>
                      <a:lnTo>
                        <a:pt x="1772" y="868"/>
                      </a:lnTo>
                      <a:lnTo>
                        <a:pt x="1780" y="1242"/>
                      </a:lnTo>
                      <a:lnTo>
                        <a:pt x="1788" y="724"/>
                      </a:lnTo>
                      <a:lnTo>
                        <a:pt x="1795" y="1352"/>
                      </a:lnTo>
                      <a:lnTo>
                        <a:pt x="1803" y="883"/>
                      </a:lnTo>
                      <a:lnTo>
                        <a:pt x="1810" y="1035"/>
                      </a:lnTo>
                      <a:lnTo>
                        <a:pt x="1818" y="1177"/>
                      </a:lnTo>
                      <a:lnTo>
                        <a:pt x="1826" y="735"/>
                      </a:lnTo>
                      <a:lnTo>
                        <a:pt x="1833" y="1260"/>
                      </a:lnTo>
                      <a:lnTo>
                        <a:pt x="1841" y="1133"/>
                      </a:lnTo>
                      <a:lnTo>
                        <a:pt x="1848" y="851"/>
                      </a:lnTo>
                      <a:lnTo>
                        <a:pt x="1856" y="1009"/>
                      </a:lnTo>
                      <a:lnTo>
                        <a:pt x="1864" y="1092"/>
                      </a:lnTo>
                      <a:lnTo>
                        <a:pt x="1872" y="1175"/>
                      </a:lnTo>
                      <a:lnTo>
                        <a:pt x="1879" y="911"/>
                      </a:lnTo>
                      <a:lnTo>
                        <a:pt x="1887" y="943"/>
                      </a:lnTo>
                      <a:lnTo>
                        <a:pt x="1894" y="1175"/>
                      </a:lnTo>
                      <a:lnTo>
                        <a:pt x="1902" y="1054"/>
                      </a:lnTo>
                      <a:lnTo>
                        <a:pt x="1910" y="912"/>
                      </a:lnTo>
                      <a:lnTo>
                        <a:pt x="1917" y="1123"/>
                      </a:lnTo>
                      <a:lnTo>
                        <a:pt x="1925" y="1073"/>
                      </a:lnTo>
                      <a:lnTo>
                        <a:pt x="1933" y="919"/>
                      </a:lnTo>
                      <a:lnTo>
                        <a:pt x="1940" y="1078"/>
                      </a:lnTo>
                      <a:lnTo>
                        <a:pt x="1948" y="1059"/>
                      </a:lnTo>
                      <a:lnTo>
                        <a:pt x="1956" y="1152"/>
                      </a:lnTo>
                      <a:lnTo>
                        <a:pt x="1963" y="899"/>
                      </a:lnTo>
                      <a:lnTo>
                        <a:pt x="1971" y="863"/>
                      </a:lnTo>
                      <a:lnTo>
                        <a:pt x="1978" y="1339"/>
                      </a:lnTo>
                      <a:lnTo>
                        <a:pt x="1986" y="1050"/>
                      </a:lnTo>
                      <a:lnTo>
                        <a:pt x="1994" y="803"/>
                      </a:lnTo>
                      <a:lnTo>
                        <a:pt x="2001" y="1156"/>
                      </a:lnTo>
                      <a:lnTo>
                        <a:pt x="2009" y="950"/>
                      </a:lnTo>
                      <a:lnTo>
                        <a:pt x="2017" y="1213"/>
                      </a:lnTo>
                      <a:lnTo>
                        <a:pt x="2024" y="1011"/>
                      </a:lnTo>
                      <a:lnTo>
                        <a:pt x="2032" y="806"/>
                      </a:lnTo>
                      <a:lnTo>
                        <a:pt x="2039" y="1167"/>
                      </a:lnTo>
                      <a:lnTo>
                        <a:pt x="2047" y="1154"/>
                      </a:lnTo>
                      <a:lnTo>
                        <a:pt x="2055" y="1000"/>
                      </a:lnTo>
                      <a:lnTo>
                        <a:pt x="2063" y="940"/>
                      </a:lnTo>
                      <a:lnTo>
                        <a:pt x="2070" y="950"/>
                      </a:lnTo>
                      <a:lnTo>
                        <a:pt x="2078" y="1213"/>
                      </a:lnTo>
                      <a:lnTo>
                        <a:pt x="2085" y="1046"/>
                      </a:lnTo>
                      <a:lnTo>
                        <a:pt x="2093" y="1004"/>
                      </a:lnTo>
                      <a:lnTo>
                        <a:pt x="2101" y="964"/>
                      </a:lnTo>
                      <a:lnTo>
                        <a:pt x="2108" y="977"/>
                      </a:lnTo>
                      <a:lnTo>
                        <a:pt x="2116" y="1241"/>
                      </a:lnTo>
                      <a:lnTo>
                        <a:pt x="2123" y="972"/>
                      </a:lnTo>
                      <a:lnTo>
                        <a:pt x="2131" y="908"/>
                      </a:lnTo>
                      <a:lnTo>
                        <a:pt x="2139" y="1168"/>
                      </a:lnTo>
                      <a:lnTo>
                        <a:pt x="2147" y="967"/>
                      </a:lnTo>
                      <a:lnTo>
                        <a:pt x="2154" y="1142"/>
                      </a:lnTo>
                      <a:lnTo>
                        <a:pt x="2162" y="893"/>
                      </a:lnTo>
                      <a:lnTo>
                        <a:pt x="2169" y="1098"/>
                      </a:lnTo>
                      <a:lnTo>
                        <a:pt x="2177" y="993"/>
                      </a:lnTo>
                      <a:lnTo>
                        <a:pt x="2185" y="1222"/>
                      </a:lnTo>
                      <a:lnTo>
                        <a:pt x="2192" y="811"/>
                      </a:lnTo>
                      <a:lnTo>
                        <a:pt x="2200" y="1128"/>
                      </a:lnTo>
                      <a:lnTo>
                        <a:pt x="2207" y="1036"/>
                      </a:lnTo>
                      <a:lnTo>
                        <a:pt x="2215" y="1000"/>
                      </a:lnTo>
                      <a:lnTo>
                        <a:pt x="2223" y="1084"/>
                      </a:lnTo>
                      <a:lnTo>
                        <a:pt x="2230" y="1105"/>
                      </a:lnTo>
                      <a:lnTo>
                        <a:pt x="2238" y="826"/>
                      </a:lnTo>
                      <a:lnTo>
                        <a:pt x="2246" y="1285"/>
                      </a:lnTo>
                      <a:lnTo>
                        <a:pt x="2253" y="749"/>
                      </a:lnTo>
                      <a:lnTo>
                        <a:pt x="2261" y="1284"/>
                      </a:lnTo>
                      <a:lnTo>
                        <a:pt x="2269" y="1079"/>
                      </a:lnTo>
                      <a:lnTo>
                        <a:pt x="2276" y="747"/>
                      </a:lnTo>
                      <a:lnTo>
                        <a:pt x="2284" y="1260"/>
                      </a:lnTo>
                      <a:lnTo>
                        <a:pt x="2291" y="893"/>
                      </a:lnTo>
                      <a:lnTo>
                        <a:pt x="2299" y="1192"/>
                      </a:lnTo>
                      <a:lnTo>
                        <a:pt x="2307" y="1088"/>
                      </a:lnTo>
                      <a:lnTo>
                        <a:pt x="2314" y="733"/>
                      </a:lnTo>
                      <a:lnTo>
                        <a:pt x="2322" y="1206"/>
                      </a:lnTo>
                      <a:lnTo>
                        <a:pt x="2330" y="1077"/>
                      </a:lnTo>
                      <a:lnTo>
                        <a:pt x="2337" y="1095"/>
                      </a:lnTo>
                      <a:lnTo>
                        <a:pt x="2345" y="930"/>
                      </a:lnTo>
                      <a:lnTo>
                        <a:pt x="2353" y="928"/>
                      </a:lnTo>
                      <a:lnTo>
                        <a:pt x="2360" y="1233"/>
                      </a:lnTo>
                      <a:lnTo>
                        <a:pt x="2368" y="935"/>
                      </a:lnTo>
                      <a:lnTo>
                        <a:pt x="2375" y="1087"/>
                      </a:lnTo>
                      <a:lnTo>
                        <a:pt x="2383" y="1136"/>
                      </a:lnTo>
                      <a:lnTo>
                        <a:pt x="2391" y="703"/>
                      </a:lnTo>
                      <a:lnTo>
                        <a:pt x="2398" y="1284"/>
                      </a:lnTo>
                      <a:lnTo>
                        <a:pt x="2406" y="1103"/>
                      </a:lnTo>
                      <a:lnTo>
                        <a:pt x="2414" y="855"/>
                      </a:lnTo>
                      <a:lnTo>
                        <a:pt x="2421" y="1187"/>
                      </a:lnTo>
                      <a:lnTo>
                        <a:pt x="2429" y="880"/>
                      </a:lnTo>
                      <a:lnTo>
                        <a:pt x="2437" y="1089"/>
                      </a:lnTo>
                      <a:lnTo>
                        <a:pt x="2444" y="1152"/>
                      </a:lnTo>
                      <a:lnTo>
                        <a:pt x="2452" y="939"/>
                      </a:lnTo>
                      <a:lnTo>
                        <a:pt x="2460" y="1018"/>
                      </a:lnTo>
                      <a:lnTo>
                        <a:pt x="2467" y="1043"/>
                      </a:lnTo>
                      <a:lnTo>
                        <a:pt x="2475" y="1105"/>
                      </a:lnTo>
                      <a:lnTo>
                        <a:pt x="2482" y="911"/>
                      </a:lnTo>
                      <a:lnTo>
                        <a:pt x="2490" y="1192"/>
                      </a:lnTo>
                      <a:lnTo>
                        <a:pt x="2498" y="979"/>
                      </a:lnTo>
                      <a:lnTo>
                        <a:pt x="2505" y="962"/>
                      </a:lnTo>
                      <a:lnTo>
                        <a:pt x="2513" y="1011"/>
                      </a:lnTo>
                      <a:lnTo>
                        <a:pt x="2521" y="1217"/>
                      </a:lnTo>
                      <a:lnTo>
                        <a:pt x="2528" y="948"/>
                      </a:lnTo>
                      <a:lnTo>
                        <a:pt x="2536" y="1052"/>
                      </a:lnTo>
                      <a:lnTo>
                        <a:pt x="2544" y="820"/>
                      </a:lnTo>
                      <a:lnTo>
                        <a:pt x="2551" y="1384"/>
                      </a:lnTo>
                      <a:lnTo>
                        <a:pt x="2559" y="808"/>
                      </a:lnTo>
                      <a:lnTo>
                        <a:pt x="2566" y="1187"/>
                      </a:lnTo>
                      <a:lnTo>
                        <a:pt x="2574" y="840"/>
                      </a:lnTo>
                      <a:lnTo>
                        <a:pt x="2582" y="1181"/>
                      </a:lnTo>
                      <a:lnTo>
                        <a:pt x="2589" y="1089"/>
                      </a:lnTo>
                      <a:lnTo>
                        <a:pt x="2597" y="810"/>
                      </a:lnTo>
                      <a:lnTo>
                        <a:pt x="2605" y="1205"/>
                      </a:lnTo>
                      <a:lnTo>
                        <a:pt x="2612" y="1079"/>
                      </a:lnTo>
                      <a:lnTo>
                        <a:pt x="2620" y="1017"/>
                      </a:lnTo>
                      <a:lnTo>
                        <a:pt x="2628" y="824"/>
                      </a:lnTo>
                      <a:lnTo>
                        <a:pt x="2635" y="1202"/>
                      </a:lnTo>
                      <a:lnTo>
                        <a:pt x="2643" y="1067"/>
                      </a:lnTo>
                      <a:lnTo>
                        <a:pt x="2650" y="1187"/>
                      </a:lnTo>
                      <a:lnTo>
                        <a:pt x="2658" y="666"/>
                      </a:lnTo>
                      <a:lnTo>
                        <a:pt x="2666" y="1093"/>
                      </a:lnTo>
                      <a:lnTo>
                        <a:pt x="2673" y="1305"/>
                      </a:lnTo>
                      <a:lnTo>
                        <a:pt x="2681" y="983"/>
                      </a:lnTo>
                      <a:lnTo>
                        <a:pt x="2689" y="942"/>
                      </a:lnTo>
                      <a:lnTo>
                        <a:pt x="2696" y="793"/>
                      </a:lnTo>
                      <a:lnTo>
                        <a:pt x="2704" y="1426"/>
                      </a:lnTo>
                      <a:lnTo>
                        <a:pt x="2712" y="1003"/>
                      </a:lnTo>
                      <a:lnTo>
                        <a:pt x="2719" y="814"/>
                      </a:lnTo>
                      <a:lnTo>
                        <a:pt x="2727" y="1196"/>
                      </a:lnTo>
                      <a:lnTo>
                        <a:pt x="2734" y="886"/>
                      </a:lnTo>
                      <a:lnTo>
                        <a:pt x="2742" y="1234"/>
                      </a:lnTo>
                      <a:lnTo>
                        <a:pt x="2750" y="976"/>
                      </a:lnTo>
                      <a:lnTo>
                        <a:pt x="2757" y="902"/>
                      </a:lnTo>
                      <a:lnTo>
                        <a:pt x="2765" y="1196"/>
                      </a:lnTo>
                      <a:lnTo>
                        <a:pt x="2773" y="911"/>
                      </a:lnTo>
                      <a:lnTo>
                        <a:pt x="2780" y="1196"/>
                      </a:lnTo>
                      <a:lnTo>
                        <a:pt x="2788" y="897"/>
                      </a:lnTo>
                      <a:lnTo>
                        <a:pt x="2796" y="1026"/>
                      </a:lnTo>
                      <a:lnTo>
                        <a:pt x="2803" y="1127"/>
                      </a:lnTo>
                      <a:lnTo>
                        <a:pt x="2811" y="1025"/>
                      </a:lnTo>
                      <a:lnTo>
                        <a:pt x="2818" y="1044"/>
                      </a:lnTo>
                      <a:lnTo>
                        <a:pt x="2826" y="868"/>
                      </a:lnTo>
                      <a:lnTo>
                        <a:pt x="2834" y="1302"/>
                      </a:lnTo>
                      <a:lnTo>
                        <a:pt x="2841" y="757"/>
                      </a:lnTo>
                      <a:lnTo>
                        <a:pt x="2849" y="1359"/>
                      </a:lnTo>
                      <a:lnTo>
                        <a:pt x="2857" y="778"/>
                      </a:lnTo>
                      <a:lnTo>
                        <a:pt x="2864" y="1175"/>
                      </a:lnTo>
                      <a:lnTo>
                        <a:pt x="2872" y="811"/>
                      </a:lnTo>
                      <a:lnTo>
                        <a:pt x="2880" y="1223"/>
                      </a:lnTo>
                      <a:lnTo>
                        <a:pt x="2887" y="1328"/>
                      </a:lnTo>
                      <a:lnTo>
                        <a:pt x="2895" y="486"/>
                      </a:lnTo>
                      <a:lnTo>
                        <a:pt x="2902" y="1200"/>
                      </a:lnTo>
                      <a:lnTo>
                        <a:pt x="2910" y="1187"/>
                      </a:lnTo>
                      <a:lnTo>
                        <a:pt x="2918" y="1059"/>
                      </a:lnTo>
                      <a:lnTo>
                        <a:pt x="2925" y="803"/>
                      </a:lnTo>
                      <a:lnTo>
                        <a:pt x="2933" y="1312"/>
                      </a:lnTo>
                      <a:lnTo>
                        <a:pt x="2941" y="800"/>
                      </a:lnTo>
                      <a:lnTo>
                        <a:pt x="2948" y="1098"/>
                      </a:lnTo>
                      <a:lnTo>
                        <a:pt x="2956" y="1071"/>
                      </a:lnTo>
                      <a:lnTo>
                        <a:pt x="2964" y="1146"/>
                      </a:lnTo>
                      <a:lnTo>
                        <a:pt x="2971" y="954"/>
                      </a:lnTo>
                      <a:lnTo>
                        <a:pt x="2979" y="870"/>
                      </a:lnTo>
                      <a:lnTo>
                        <a:pt x="2987" y="1070"/>
                      </a:lnTo>
                      <a:lnTo>
                        <a:pt x="2994" y="1383"/>
                      </a:lnTo>
                      <a:lnTo>
                        <a:pt x="3002" y="825"/>
                      </a:lnTo>
                      <a:lnTo>
                        <a:pt x="3009" y="807"/>
                      </a:lnTo>
                      <a:lnTo>
                        <a:pt x="3017" y="1215"/>
                      </a:lnTo>
                      <a:lnTo>
                        <a:pt x="3025" y="1168"/>
                      </a:lnTo>
                      <a:lnTo>
                        <a:pt x="3032" y="1030"/>
                      </a:lnTo>
                      <a:lnTo>
                        <a:pt x="3040" y="781"/>
                      </a:lnTo>
                      <a:lnTo>
                        <a:pt x="3047" y="1091"/>
                      </a:lnTo>
                    </a:path>
                  </a:pathLst>
                </a:custGeom>
                <a:noFill/>
                <a:ln w="7938" cap="flat">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a:p>
              </p:txBody>
            </p:sp>
          </p:grpSp>
          <p:sp>
            <p:nvSpPr>
              <p:cNvPr id="61" name="TextBox 60"/>
              <p:cNvSpPr txBox="1"/>
              <p:nvPr/>
            </p:nvSpPr>
            <p:spPr>
              <a:xfrm>
                <a:off x="5704990" y="5349194"/>
                <a:ext cx="1547411" cy="369332"/>
              </a:xfrm>
              <a:prstGeom prst="rect">
                <a:avLst/>
              </a:prstGeom>
              <a:noFill/>
            </p:spPr>
            <p:txBody>
              <a:bodyPr wrap="none" rtlCol="0">
                <a:spAutoFit/>
              </a:bodyPr>
              <a:lstStyle/>
              <a:p>
                <a:r>
                  <a:rPr lang="en-US" dirty="0" err="1">
                    <a:solidFill>
                      <a:srgbClr val="00B050"/>
                    </a:solidFill>
                  </a:rPr>
                  <a:t>SeiSMo</a:t>
                </a:r>
                <a:r>
                  <a:rPr lang="en-US" dirty="0">
                    <a:solidFill>
                      <a:srgbClr val="00B050"/>
                    </a:solidFill>
                  </a:rPr>
                  <a:t> Events</a:t>
                </a:r>
              </a:p>
            </p:txBody>
          </p:sp>
        </p:grpSp>
      </p:grpSp>
      <p:sp>
        <p:nvSpPr>
          <p:cNvPr id="52" name="TextBox 51"/>
          <p:cNvSpPr txBox="1"/>
          <p:nvPr/>
        </p:nvSpPr>
        <p:spPr>
          <a:xfrm>
            <a:off x="800923" y="4751834"/>
            <a:ext cx="1657120" cy="369332"/>
          </a:xfrm>
          <a:prstGeom prst="rect">
            <a:avLst/>
          </a:prstGeom>
          <a:noFill/>
        </p:spPr>
        <p:txBody>
          <a:bodyPr wrap="none" rtlCol="0">
            <a:spAutoFit/>
          </a:bodyPr>
          <a:lstStyle/>
          <a:p>
            <a:r>
              <a:rPr lang="en-US"/>
              <a:t>January 8, 2015</a:t>
            </a:r>
          </a:p>
        </p:txBody>
      </p:sp>
      <p:sp>
        <p:nvSpPr>
          <p:cNvPr id="53" name="TextBox 52"/>
          <p:cNvSpPr txBox="1"/>
          <p:nvPr/>
        </p:nvSpPr>
        <p:spPr>
          <a:xfrm>
            <a:off x="9133843" y="3837002"/>
            <a:ext cx="1774140" cy="369332"/>
          </a:xfrm>
          <a:prstGeom prst="rect">
            <a:avLst/>
          </a:prstGeom>
          <a:noFill/>
        </p:spPr>
        <p:txBody>
          <a:bodyPr wrap="none" rtlCol="0">
            <a:spAutoFit/>
          </a:bodyPr>
          <a:lstStyle/>
          <a:p>
            <a:r>
              <a:rPr lang="en-US" dirty="0"/>
              <a:t>January 15, 2015</a:t>
            </a:r>
          </a:p>
        </p:txBody>
      </p:sp>
      <p:cxnSp>
        <p:nvCxnSpPr>
          <p:cNvPr id="54" name="Straight Arrow Connector 53"/>
          <p:cNvCxnSpPr/>
          <p:nvPr/>
        </p:nvCxnSpPr>
        <p:spPr>
          <a:xfrm flipV="1">
            <a:off x="1604636" y="4587079"/>
            <a:ext cx="49693" cy="3368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endCxn id="19" idx="0"/>
          </p:cNvCxnSpPr>
          <p:nvPr/>
        </p:nvCxnSpPr>
        <p:spPr>
          <a:xfrm flipH="1">
            <a:off x="10074262" y="4206101"/>
            <a:ext cx="378595" cy="1812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Semi-supervised Technique</a:t>
            </a:r>
          </a:p>
        </p:txBody>
      </p:sp>
      <p:sp>
        <p:nvSpPr>
          <p:cNvPr id="4" name="Slide Number Placeholder 3"/>
          <p:cNvSpPr>
            <a:spLocks noGrp="1"/>
          </p:cNvSpPr>
          <p:nvPr>
            <p:ph type="sldNum" sz="quarter" idx="12"/>
          </p:nvPr>
        </p:nvSpPr>
        <p:spPr/>
        <p:txBody>
          <a:bodyPr/>
          <a:lstStyle/>
          <a:p>
            <a:fld id="{EFF8CF00-F6A8-1749-8A43-48270A7BB3FE}" type="slidenum">
              <a:rPr lang="en-US" smtClean="0"/>
              <a:t>16</a:t>
            </a:fld>
            <a:endParaRPr lang="en-US"/>
          </a:p>
        </p:txBody>
      </p:sp>
      <p:pic>
        <p:nvPicPr>
          <p:cNvPr id="398" name="Picture 4" descr="http://advances.sciencemag.org/content/advances/1/11/e1501057/F2.large.jpg?width=800&amp;height=600&amp;carousel=1">
            <a:extLst>
              <a:ext uri="{FF2B5EF4-FFF2-40B4-BE49-F238E27FC236}">
                <a16:creationId xmlns:a16="http://schemas.microsoft.com/office/drawing/2014/main" id="{0D57EA14-FF79-4179-8FDF-6A86A935DA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3547" y="110933"/>
            <a:ext cx="2083177" cy="199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77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152" y="208068"/>
            <a:ext cx="10515600" cy="1325563"/>
          </a:xfrm>
        </p:spPr>
        <p:txBody>
          <a:bodyPr/>
          <a:lstStyle/>
          <a:p>
            <a:r>
              <a:rPr lang="en-US" dirty="0" err="1"/>
              <a:t>SeiSMo</a:t>
            </a:r>
            <a:r>
              <a:rPr lang="en-US" dirty="0"/>
              <a:t>: Semi-supervised Motif Discovery</a:t>
            </a:r>
          </a:p>
        </p:txBody>
      </p:sp>
      <p:sp>
        <p:nvSpPr>
          <p:cNvPr id="25" name="5-Point Star 24"/>
          <p:cNvSpPr/>
          <p:nvPr/>
        </p:nvSpPr>
        <p:spPr>
          <a:xfrm>
            <a:off x="8997070" y="5845691"/>
            <a:ext cx="302279" cy="29969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6" name="5-Point Star 25"/>
          <p:cNvSpPr/>
          <p:nvPr/>
        </p:nvSpPr>
        <p:spPr>
          <a:xfrm>
            <a:off x="8491615" y="3936057"/>
            <a:ext cx="302279" cy="29969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35" name="Group 34"/>
          <p:cNvGrpSpPr/>
          <p:nvPr/>
        </p:nvGrpSpPr>
        <p:grpSpPr>
          <a:xfrm>
            <a:off x="5827772" y="1501071"/>
            <a:ext cx="5954272" cy="4908989"/>
            <a:chOff x="3652789" y="1215993"/>
            <a:chExt cx="3033561" cy="2522620"/>
          </a:xfrm>
        </p:grpSpPr>
        <p:sp>
          <p:nvSpPr>
            <p:cNvPr id="37" name="Oval 36"/>
            <p:cNvSpPr/>
            <p:nvPr/>
          </p:nvSpPr>
          <p:spPr>
            <a:xfrm>
              <a:off x="4896051" y="2812184"/>
              <a:ext cx="88231" cy="9144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8" name="Oval 37"/>
            <p:cNvSpPr/>
            <p:nvPr/>
          </p:nvSpPr>
          <p:spPr>
            <a:xfrm>
              <a:off x="5048451" y="2964584"/>
              <a:ext cx="88231" cy="9144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9" name="Oval 38"/>
            <p:cNvSpPr/>
            <p:nvPr/>
          </p:nvSpPr>
          <p:spPr>
            <a:xfrm>
              <a:off x="5005137" y="3200402"/>
              <a:ext cx="88231" cy="9144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0" name="Oval 39"/>
            <p:cNvSpPr/>
            <p:nvPr/>
          </p:nvSpPr>
          <p:spPr>
            <a:xfrm>
              <a:off x="3761874" y="1215993"/>
              <a:ext cx="88231" cy="9144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1" name="Oval 40"/>
            <p:cNvSpPr/>
            <p:nvPr/>
          </p:nvSpPr>
          <p:spPr>
            <a:xfrm>
              <a:off x="5136682" y="1487104"/>
              <a:ext cx="88231" cy="9144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2" name="Oval 41"/>
            <p:cNvSpPr/>
            <p:nvPr/>
          </p:nvSpPr>
          <p:spPr>
            <a:xfrm>
              <a:off x="6598119" y="1395664"/>
              <a:ext cx="88231" cy="9144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3" name="Oval 42"/>
            <p:cNvSpPr/>
            <p:nvPr/>
          </p:nvSpPr>
          <p:spPr>
            <a:xfrm>
              <a:off x="3761874" y="2115954"/>
              <a:ext cx="88231" cy="9144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4" name="Oval 43"/>
            <p:cNvSpPr/>
            <p:nvPr/>
          </p:nvSpPr>
          <p:spPr>
            <a:xfrm>
              <a:off x="5353251" y="2207394"/>
              <a:ext cx="88231" cy="9144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5" name="Oval 44"/>
            <p:cNvSpPr/>
            <p:nvPr/>
          </p:nvSpPr>
          <p:spPr>
            <a:xfrm>
              <a:off x="5743076" y="2866728"/>
              <a:ext cx="88231" cy="9144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6" name="Oval 45"/>
            <p:cNvSpPr/>
            <p:nvPr/>
          </p:nvSpPr>
          <p:spPr>
            <a:xfrm>
              <a:off x="4243137" y="3647173"/>
              <a:ext cx="88231" cy="9144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7" name="Oval 46"/>
            <p:cNvSpPr/>
            <p:nvPr/>
          </p:nvSpPr>
          <p:spPr>
            <a:xfrm>
              <a:off x="3652789" y="2873144"/>
              <a:ext cx="88231" cy="9144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8" name="Oval 47"/>
            <p:cNvSpPr/>
            <p:nvPr/>
          </p:nvSpPr>
          <p:spPr>
            <a:xfrm>
              <a:off x="6039854" y="3591026"/>
              <a:ext cx="88231" cy="9144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9" name="Oval 48"/>
            <p:cNvSpPr/>
            <p:nvPr/>
          </p:nvSpPr>
          <p:spPr>
            <a:xfrm>
              <a:off x="5003534" y="3083292"/>
              <a:ext cx="88231" cy="9144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0" name="Oval 49"/>
            <p:cNvSpPr/>
            <p:nvPr/>
          </p:nvSpPr>
          <p:spPr>
            <a:xfrm>
              <a:off x="5155934" y="3235692"/>
              <a:ext cx="88231" cy="9144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36" name="Rectangle 35"/>
          <p:cNvSpPr/>
          <p:nvPr/>
        </p:nvSpPr>
        <p:spPr>
          <a:xfrm>
            <a:off x="5667184" y="1326247"/>
            <a:ext cx="6385652" cy="5413158"/>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4" name="Group 3"/>
          <p:cNvGrpSpPr/>
          <p:nvPr/>
        </p:nvGrpSpPr>
        <p:grpSpPr>
          <a:xfrm>
            <a:off x="5914362" y="1679012"/>
            <a:ext cx="5694502" cy="4579165"/>
            <a:chOff x="5914362" y="1679012"/>
            <a:chExt cx="5694502" cy="4579165"/>
          </a:xfrm>
        </p:grpSpPr>
        <p:cxnSp>
          <p:nvCxnSpPr>
            <p:cNvPr id="33" name="Straight Arrow Connector 32"/>
            <p:cNvCxnSpPr/>
            <p:nvPr/>
          </p:nvCxnSpPr>
          <p:spPr>
            <a:xfrm>
              <a:off x="8565604" y="5312755"/>
              <a:ext cx="3146" cy="49954"/>
            </a:xfrm>
            <a:prstGeom prst="straightConnector1">
              <a:avLst/>
            </a:prstGeom>
            <a:ln>
              <a:tailEnd type="arrow" w="sm" len="sm"/>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5914362" y="1679012"/>
              <a:ext cx="5694502" cy="4579165"/>
              <a:chOff x="5914362" y="1679012"/>
              <a:chExt cx="5694502" cy="4579165"/>
            </a:xfrm>
          </p:grpSpPr>
          <p:cxnSp>
            <p:nvCxnSpPr>
              <p:cNvPr id="28" name="Straight Arrow Connector 27"/>
              <p:cNvCxnSpPr/>
              <p:nvPr/>
            </p:nvCxnSpPr>
            <p:spPr>
              <a:xfrm flipH="1" flipV="1">
                <a:off x="8888000" y="5602040"/>
                <a:ext cx="260209" cy="398445"/>
              </a:xfrm>
              <a:prstGeom prst="straightConnector1">
                <a:avLst/>
              </a:prstGeom>
              <a:ln>
                <a:tailEnd type="arrow"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8629978" y="5514590"/>
                <a:ext cx="148166" cy="5762"/>
              </a:xfrm>
              <a:prstGeom prst="straightConnector1">
                <a:avLst/>
              </a:prstGeom>
              <a:ln>
                <a:tailEnd type="arrow" w="med"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8354638" y="4235747"/>
                <a:ext cx="194710" cy="371493"/>
              </a:xfrm>
              <a:prstGeom prst="straightConnector1">
                <a:avLst/>
              </a:prstGeom>
              <a:ln>
                <a:tailEnd type="arrow"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8415865" y="4759122"/>
                <a:ext cx="176673" cy="170745"/>
              </a:xfrm>
              <a:prstGeom prst="straightConnector1">
                <a:avLst/>
              </a:prstGeom>
              <a:ln>
                <a:tailEnd type="arrow" w="med"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8565604" y="5081749"/>
                <a:ext cx="53870" cy="53064"/>
              </a:xfrm>
              <a:prstGeom prst="straightConnector1">
                <a:avLst/>
              </a:prstGeom>
              <a:ln>
                <a:tailEnd type="arrow" w="sm" len="sm"/>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8504375" y="5286695"/>
                <a:ext cx="3146" cy="102072"/>
              </a:xfrm>
              <a:prstGeom prst="straightConnector1">
                <a:avLst/>
              </a:prstGeom>
              <a:ln>
                <a:tailEnd type="arrow" w="sm" len="sm"/>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8826946" y="2206591"/>
                <a:ext cx="425082" cy="1223734"/>
              </a:xfrm>
              <a:prstGeom prst="straightConnector1">
                <a:avLst/>
              </a:prstGeom>
              <a:ln>
                <a:tailEnd type="arrow" w="med"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8793894" y="3582207"/>
                <a:ext cx="396906" cy="468320"/>
              </a:xfrm>
              <a:prstGeom prst="straightConnector1">
                <a:avLst/>
              </a:prstGeom>
              <a:ln>
                <a:tailEnd type="arrow" w="med"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8913536" y="1939680"/>
                <a:ext cx="2695328" cy="177941"/>
              </a:xfrm>
              <a:prstGeom prst="straightConnector1">
                <a:avLst/>
              </a:prstGeom>
              <a:ln>
                <a:tailEnd type="arrow" w="med"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914362" y="3430325"/>
                <a:ext cx="214112" cy="1295542"/>
              </a:xfrm>
              <a:prstGeom prst="straightConnector1">
                <a:avLst/>
              </a:prstGeom>
              <a:ln>
                <a:headEnd type="arrow" w="med" len="lg"/>
                <a:tailEnd type="arrow" w="med"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8714995" y="4802352"/>
                <a:ext cx="1215591" cy="127515"/>
              </a:xfrm>
              <a:prstGeom prst="straightConnector1">
                <a:avLst/>
              </a:prstGeom>
              <a:ln>
                <a:tailEnd type="arrow" w="med"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128474" y="1679012"/>
                <a:ext cx="0" cy="1573372"/>
              </a:xfrm>
              <a:prstGeom prst="straightConnector1">
                <a:avLst/>
              </a:prstGeom>
              <a:ln>
                <a:tailEnd type="arrow"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7134325" y="5514589"/>
                <a:ext cx="1373197" cy="743588"/>
              </a:xfrm>
              <a:prstGeom prst="straightConnector1">
                <a:avLst/>
              </a:prstGeom>
              <a:ln>
                <a:tailEnd type="arrow"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9299349" y="5960161"/>
                <a:ext cx="1213753" cy="251666"/>
              </a:xfrm>
              <a:prstGeom prst="straightConnector1">
                <a:avLst/>
              </a:prstGeom>
              <a:ln>
                <a:tailEnd type="arrow" w="med" len="lg"/>
              </a:ln>
            </p:spPr>
            <p:style>
              <a:lnRef idx="1">
                <a:schemeClr val="accent1"/>
              </a:lnRef>
              <a:fillRef idx="0">
                <a:schemeClr val="accent1"/>
              </a:fillRef>
              <a:effectRef idx="0">
                <a:schemeClr val="accent1"/>
              </a:effectRef>
              <a:fontRef idx="minor">
                <a:schemeClr val="tx1"/>
              </a:fontRef>
            </p:style>
          </p:cxnSp>
        </p:grpSp>
      </p:grpSp>
      <p:sp>
        <p:nvSpPr>
          <p:cNvPr id="17" name="TextBox 16"/>
          <p:cNvSpPr txBox="1"/>
          <p:nvPr/>
        </p:nvSpPr>
        <p:spPr>
          <a:xfrm>
            <a:off x="6645294" y="1272238"/>
            <a:ext cx="4694106" cy="523220"/>
          </a:xfrm>
          <a:prstGeom prst="rect">
            <a:avLst/>
          </a:prstGeom>
          <a:noFill/>
        </p:spPr>
        <p:txBody>
          <a:bodyPr wrap="none" rtlCol="0">
            <a:spAutoFit/>
          </a:bodyPr>
          <a:lstStyle/>
          <a:p>
            <a:r>
              <a:rPr lang="en-US" sz="3200" dirty="0"/>
              <a:t>Nearest</a:t>
            </a:r>
            <a:r>
              <a:rPr lang="en-US" sz="2000" dirty="0"/>
              <a:t> </a:t>
            </a:r>
            <a:r>
              <a:rPr lang="en-US" sz="3200" dirty="0"/>
              <a:t>Neighbor Graph (NNG)</a:t>
            </a:r>
          </a:p>
        </p:txBody>
      </p:sp>
      <p:grpSp>
        <p:nvGrpSpPr>
          <p:cNvPr id="51" name="Group 50"/>
          <p:cNvGrpSpPr/>
          <p:nvPr/>
        </p:nvGrpSpPr>
        <p:grpSpPr>
          <a:xfrm>
            <a:off x="6078460" y="3439989"/>
            <a:ext cx="2350692" cy="2169333"/>
            <a:chOff x="5817203" y="2982789"/>
            <a:chExt cx="2350692" cy="2169333"/>
          </a:xfrm>
        </p:grpSpPr>
        <p:sp>
          <p:nvSpPr>
            <p:cNvPr id="14" name="TextBox 13"/>
            <p:cNvSpPr txBox="1"/>
            <p:nvPr/>
          </p:nvSpPr>
          <p:spPr>
            <a:xfrm>
              <a:off x="6635370" y="4628902"/>
              <a:ext cx="784189" cy="523220"/>
            </a:xfrm>
            <a:prstGeom prst="rect">
              <a:avLst/>
            </a:prstGeom>
            <a:noFill/>
          </p:spPr>
          <p:txBody>
            <a:bodyPr wrap="none" rtlCol="0">
              <a:spAutoFit/>
            </a:bodyPr>
            <a:lstStyle/>
            <a:p>
              <a:r>
                <a:rPr lang="en-US" sz="3200" dirty="0"/>
                <a:t>Sink</a:t>
              </a:r>
            </a:p>
          </p:txBody>
        </p:sp>
        <p:cxnSp>
          <p:nvCxnSpPr>
            <p:cNvPr id="15" name="Straight Arrow Connector 14"/>
            <p:cNvCxnSpPr/>
            <p:nvPr/>
          </p:nvCxnSpPr>
          <p:spPr>
            <a:xfrm flipV="1">
              <a:off x="7419559" y="4766583"/>
              <a:ext cx="745190" cy="123929"/>
            </a:xfrm>
            <a:prstGeom prst="straightConnector1">
              <a:avLst/>
            </a:prstGeom>
            <a:ln w="22225">
              <a:solidFill>
                <a:schemeClr val="bg1">
                  <a:lumMod val="65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419559" y="4890512"/>
              <a:ext cx="748336" cy="103966"/>
            </a:xfrm>
            <a:prstGeom prst="straightConnector1">
              <a:avLst/>
            </a:prstGeom>
            <a:ln w="22225">
              <a:solidFill>
                <a:schemeClr val="bg1">
                  <a:lumMod val="65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5817203" y="4407711"/>
              <a:ext cx="910932" cy="310525"/>
            </a:xfrm>
            <a:prstGeom prst="straightConnector1">
              <a:avLst/>
            </a:prstGeom>
            <a:ln w="22225">
              <a:solidFill>
                <a:schemeClr val="bg1">
                  <a:lumMod val="65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5986873" y="2982789"/>
              <a:ext cx="741262" cy="1735448"/>
            </a:xfrm>
            <a:prstGeom prst="straightConnector1">
              <a:avLst/>
            </a:prstGeom>
            <a:ln w="22225">
              <a:solidFill>
                <a:schemeClr val="bg1">
                  <a:lumMod val="65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9670166" y="3816367"/>
            <a:ext cx="2001061" cy="461665"/>
          </a:xfrm>
          <a:prstGeom prst="rect">
            <a:avLst/>
          </a:prstGeom>
          <a:noFill/>
        </p:spPr>
        <p:txBody>
          <a:bodyPr wrap="none" rtlCol="0">
            <a:spAutoFit/>
          </a:bodyPr>
          <a:lstStyle/>
          <a:p>
            <a:r>
              <a:rPr lang="en-US" sz="2400" dirty="0"/>
              <a:t>Catalog Events</a:t>
            </a:r>
          </a:p>
        </p:txBody>
      </p:sp>
      <p:cxnSp>
        <p:nvCxnSpPr>
          <p:cNvPr id="21" name="Straight Arrow Connector 20"/>
          <p:cNvCxnSpPr/>
          <p:nvPr/>
        </p:nvCxnSpPr>
        <p:spPr>
          <a:xfrm flipH="1">
            <a:off x="8795467" y="4047200"/>
            <a:ext cx="874699" cy="188547"/>
          </a:xfrm>
          <a:prstGeom prst="straightConnector1">
            <a:avLst/>
          </a:prstGeom>
          <a:ln w="22225">
            <a:solidFill>
              <a:schemeClr val="bg1">
                <a:lumMod val="65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9206106" y="4199600"/>
            <a:ext cx="616462" cy="1590370"/>
          </a:xfrm>
          <a:prstGeom prst="straightConnector1">
            <a:avLst/>
          </a:prstGeom>
          <a:ln w="22225">
            <a:solidFill>
              <a:schemeClr val="bg1">
                <a:lumMod val="65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7040107" y="2856010"/>
            <a:ext cx="2630059" cy="3562598"/>
            <a:chOff x="6778850" y="2398810"/>
            <a:chExt cx="2630059" cy="3562598"/>
          </a:xfrm>
        </p:grpSpPr>
        <p:sp>
          <p:nvSpPr>
            <p:cNvPr id="5" name="Freeform 4"/>
            <p:cNvSpPr/>
            <p:nvPr/>
          </p:nvSpPr>
          <p:spPr>
            <a:xfrm>
              <a:off x="7774239" y="3260076"/>
              <a:ext cx="1634670" cy="2701332"/>
            </a:xfrm>
            <a:custGeom>
              <a:avLst/>
              <a:gdLst>
                <a:gd name="connsiteX0" fmla="*/ 427606 w 1634670"/>
                <a:gd name="connsiteY0" fmla="*/ 135771 h 2701332"/>
                <a:gd name="connsiteX1" fmla="*/ 16788 w 1634670"/>
                <a:gd name="connsiteY1" fmla="*/ 983911 h 2701332"/>
                <a:gd name="connsiteX2" fmla="*/ 175814 w 1634670"/>
                <a:gd name="connsiteY2" fmla="*/ 1779041 h 2701332"/>
                <a:gd name="connsiteX3" fmla="*/ 1037206 w 1634670"/>
                <a:gd name="connsiteY3" fmla="*/ 2666937 h 2701332"/>
                <a:gd name="connsiteX4" fmla="*/ 1633554 w 1634670"/>
                <a:gd name="connsiteY4" fmla="*/ 2415145 h 2701332"/>
                <a:gd name="connsiteX5" fmla="*/ 891432 w 1634670"/>
                <a:gd name="connsiteY5" fmla="*/ 1447737 h 2701332"/>
                <a:gd name="connsiteX6" fmla="*/ 772162 w 1634670"/>
                <a:gd name="connsiteY6" fmla="*/ 851389 h 2701332"/>
                <a:gd name="connsiteX7" fmla="*/ 1037206 w 1634670"/>
                <a:gd name="connsiteY7" fmla="*/ 414067 h 2701332"/>
                <a:gd name="connsiteX8" fmla="*/ 851675 w 1634670"/>
                <a:gd name="connsiteY8" fmla="*/ 29754 h 2701332"/>
                <a:gd name="connsiteX9" fmla="*/ 427606 w 1634670"/>
                <a:gd name="connsiteY9" fmla="*/ 135771 h 270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4670" h="2701332">
                  <a:moveTo>
                    <a:pt x="427606" y="135771"/>
                  </a:moveTo>
                  <a:cubicBezTo>
                    <a:pt x="288458" y="294797"/>
                    <a:pt x="58753" y="710033"/>
                    <a:pt x="16788" y="983911"/>
                  </a:cubicBezTo>
                  <a:cubicBezTo>
                    <a:pt x="-25177" y="1257789"/>
                    <a:pt x="5744" y="1498537"/>
                    <a:pt x="175814" y="1779041"/>
                  </a:cubicBezTo>
                  <a:cubicBezTo>
                    <a:pt x="345884" y="2059545"/>
                    <a:pt x="794249" y="2560920"/>
                    <a:pt x="1037206" y="2666937"/>
                  </a:cubicBezTo>
                  <a:cubicBezTo>
                    <a:pt x="1280163" y="2772954"/>
                    <a:pt x="1657850" y="2618345"/>
                    <a:pt x="1633554" y="2415145"/>
                  </a:cubicBezTo>
                  <a:cubicBezTo>
                    <a:pt x="1609258" y="2211945"/>
                    <a:pt x="1034997" y="1708363"/>
                    <a:pt x="891432" y="1447737"/>
                  </a:cubicBezTo>
                  <a:cubicBezTo>
                    <a:pt x="747867" y="1187111"/>
                    <a:pt x="747866" y="1023667"/>
                    <a:pt x="772162" y="851389"/>
                  </a:cubicBezTo>
                  <a:cubicBezTo>
                    <a:pt x="796458" y="679111"/>
                    <a:pt x="1023954" y="551006"/>
                    <a:pt x="1037206" y="414067"/>
                  </a:cubicBezTo>
                  <a:cubicBezTo>
                    <a:pt x="1050458" y="277128"/>
                    <a:pt x="946649" y="78345"/>
                    <a:pt x="851675" y="29754"/>
                  </a:cubicBezTo>
                  <a:cubicBezTo>
                    <a:pt x="756701" y="-18837"/>
                    <a:pt x="566754" y="-23255"/>
                    <a:pt x="427606" y="135771"/>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3" name="TextBox 22"/>
            <p:cNvSpPr txBox="1"/>
            <p:nvPr/>
          </p:nvSpPr>
          <p:spPr>
            <a:xfrm>
              <a:off x="6778850" y="2398810"/>
              <a:ext cx="1720733" cy="1200329"/>
            </a:xfrm>
            <a:prstGeom prst="rect">
              <a:avLst/>
            </a:prstGeom>
            <a:noFill/>
          </p:spPr>
          <p:txBody>
            <a:bodyPr wrap="square" rtlCol="0">
              <a:spAutoFit/>
            </a:bodyPr>
            <a:lstStyle/>
            <a:p>
              <a:r>
                <a:rPr lang="en-US" sz="2400" dirty="0"/>
                <a:t>Set of Discovered Events</a:t>
              </a:r>
            </a:p>
          </p:txBody>
        </p:sp>
        <p:cxnSp>
          <p:nvCxnSpPr>
            <p:cNvPr id="24" name="Straight Arrow Connector 23"/>
            <p:cNvCxnSpPr/>
            <p:nvPr/>
          </p:nvCxnSpPr>
          <p:spPr>
            <a:xfrm>
              <a:off x="7723524" y="3171827"/>
              <a:ext cx="217456" cy="584895"/>
            </a:xfrm>
            <a:prstGeom prst="straightConnector1">
              <a:avLst/>
            </a:prstGeom>
            <a:ln w="22225">
              <a:solidFill>
                <a:schemeClr val="bg1">
                  <a:lumMod val="65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grpSp>
      <p:sp>
        <p:nvSpPr>
          <p:cNvPr id="53" name="TextBox 52"/>
          <p:cNvSpPr txBox="1"/>
          <p:nvPr/>
        </p:nvSpPr>
        <p:spPr>
          <a:xfrm>
            <a:off x="363405" y="2659911"/>
            <a:ext cx="5148090" cy="1477328"/>
          </a:xfrm>
          <a:prstGeom prst="rect">
            <a:avLst/>
          </a:prstGeom>
          <a:noFill/>
        </p:spPr>
        <p:txBody>
          <a:bodyPr wrap="square" rtlCol="0">
            <a:spAutoFit/>
          </a:bodyPr>
          <a:lstStyle/>
          <a:p>
            <a:pPr marL="285750" indent="-285750">
              <a:buFont typeface="Arial" charset="0"/>
              <a:buChar char="•"/>
            </a:pPr>
            <a:r>
              <a:rPr lang="en-US" dirty="0"/>
              <a:t>Create NNG</a:t>
            </a:r>
          </a:p>
          <a:p>
            <a:pPr marL="285750" indent="-285750">
              <a:buFont typeface="Arial" charset="0"/>
              <a:buChar char="•"/>
            </a:pPr>
            <a:r>
              <a:rPr lang="en-US" dirty="0"/>
              <a:t>Find sinks</a:t>
            </a:r>
          </a:p>
          <a:p>
            <a:pPr marL="285750" indent="-285750">
              <a:buFont typeface="Arial" charset="0"/>
              <a:buChar char="•"/>
            </a:pPr>
            <a:r>
              <a:rPr lang="en-US" dirty="0"/>
              <a:t>Count support of each sink</a:t>
            </a:r>
          </a:p>
          <a:p>
            <a:pPr marL="285750" indent="-285750">
              <a:buFont typeface="Arial" charset="0"/>
              <a:buChar char="•"/>
            </a:pPr>
            <a:r>
              <a:rPr lang="en-US" dirty="0"/>
              <a:t>If support is high enough report all nodes on the paths from any given node to the sink</a:t>
            </a:r>
          </a:p>
        </p:txBody>
      </p:sp>
      <p:sp>
        <p:nvSpPr>
          <p:cNvPr id="27" name="Slide Number Placeholder 26"/>
          <p:cNvSpPr>
            <a:spLocks noGrp="1"/>
          </p:cNvSpPr>
          <p:nvPr>
            <p:ph type="sldNum" sz="quarter" idx="12"/>
          </p:nvPr>
        </p:nvSpPr>
        <p:spPr/>
        <p:txBody>
          <a:bodyPr/>
          <a:lstStyle/>
          <a:p>
            <a:fld id="{EFF8CF00-F6A8-1749-8A43-48270A7BB3FE}" type="slidenum">
              <a:rPr lang="en-US" smtClean="0"/>
              <a:t>17</a:t>
            </a:fld>
            <a:endParaRPr lang="en-US"/>
          </a:p>
        </p:txBody>
      </p:sp>
    </p:spTree>
    <p:extLst>
      <p:ext uri="{BB962C8B-B14F-4D97-AF65-F5344CB8AC3E}">
        <p14:creationId xmlns:p14="http://schemas.microsoft.com/office/powerpoint/2010/main" val="206945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Title 556"/>
          <p:cNvSpPr>
            <a:spLocks noGrp="1"/>
          </p:cNvSpPr>
          <p:nvPr>
            <p:ph type="title"/>
          </p:nvPr>
        </p:nvSpPr>
        <p:spPr/>
        <p:txBody>
          <a:bodyPr/>
          <a:lstStyle/>
          <a:p>
            <a:r>
              <a:rPr lang="en-US" dirty="0" err="1"/>
              <a:t>SeiSMo</a:t>
            </a:r>
            <a:r>
              <a:rPr lang="en-US" dirty="0"/>
              <a:t> on OK</a:t>
            </a:r>
          </a:p>
        </p:txBody>
      </p:sp>
      <p:grpSp>
        <p:nvGrpSpPr>
          <p:cNvPr id="3" name="Group 2"/>
          <p:cNvGrpSpPr/>
          <p:nvPr/>
        </p:nvGrpSpPr>
        <p:grpSpPr>
          <a:xfrm>
            <a:off x="1121789" y="1798996"/>
            <a:ext cx="10574581" cy="4674364"/>
            <a:chOff x="0" y="84357"/>
            <a:chExt cx="11521253" cy="5094623"/>
          </a:xfrm>
        </p:grpSpPr>
        <p:sp>
          <p:nvSpPr>
            <p:cNvPr id="4" name="Line 6">
              <a:extLst>
                <a:ext uri="{FF2B5EF4-FFF2-40B4-BE49-F238E27FC236}">
                  <a16:creationId xmlns:a16="http://schemas.microsoft.com/office/drawing/2014/main" id="{E0C3EA1D-9B61-42A6-9AA2-45FBB878C287}"/>
                </a:ext>
              </a:extLst>
            </p:cNvPr>
            <p:cNvSpPr>
              <a:spLocks noChangeShapeType="1"/>
            </p:cNvSpPr>
            <p:nvPr/>
          </p:nvSpPr>
          <p:spPr bwMode="auto">
            <a:xfrm>
              <a:off x="651545" y="2599149"/>
              <a:ext cx="10273070" cy="0"/>
            </a:xfrm>
            <a:prstGeom prst="line">
              <a:avLst/>
            </a:prstGeom>
            <a:noFill/>
            <a:ln w="28575"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Line 7">
              <a:extLst>
                <a:ext uri="{FF2B5EF4-FFF2-40B4-BE49-F238E27FC236}">
                  <a16:creationId xmlns:a16="http://schemas.microsoft.com/office/drawing/2014/main" id="{CCBCCBFF-8B50-4674-9666-398BFC58B6AC}"/>
                </a:ext>
              </a:extLst>
            </p:cNvPr>
            <p:cNvSpPr>
              <a:spLocks noChangeShapeType="1"/>
            </p:cNvSpPr>
            <p:nvPr/>
          </p:nvSpPr>
          <p:spPr bwMode="auto">
            <a:xfrm flipV="1">
              <a:off x="2363251" y="2574129"/>
              <a:ext cx="0" cy="2502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Line 8">
              <a:extLst>
                <a:ext uri="{FF2B5EF4-FFF2-40B4-BE49-F238E27FC236}">
                  <a16:creationId xmlns:a16="http://schemas.microsoft.com/office/drawing/2014/main" id="{1F29C6E0-5F53-4376-A274-9D77746595D7}"/>
                </a:ext>
              </a:extLst>
            </p:cNvPr>
            <p:cNvSpPr>
              <a:spLocks noChangeShapeType="1"/>
            </p:cNvSpPr>
            <p:nvPr/>
          </p:nvSpPr>
          <p:spPr bwMode="auto">
            <a:xfrm flipV="1">
              <a:off x="4077792" y="2574129"/>
              <a:ext cx="0" cy="2502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Line 9">
              <a:extLst>
                <a:ext uri="{FF2B5EF4-FFF2-40B4-BE49-F238E27FC236}">
                  <a16:creationId xmlns:a16="http://schemas.microsoft.com/office/drawing/2014/main" id="{3539D5B0-40B7-4A48-BF56-0EB3423A1519}"/>
                </a:ext>
              </a:extLst>
            </p:cNvPr>
            <p:cNvSpPr>
              <a:spLocks noChangeShapeType="1"/>
            </p:cNvSpPr>
            <p:nvPr/>
          </p:nvSpPr>
          <p:spPr bwMode="auto">
            <a:xfrm flipV="1">
              <a:off x="5789498" y="2574129"/>
              <a:ext cx="0" cy="2502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Line 10">
              <a:extLst>
                <a:ext uri="{FF2B5EF4-FFF2-40B4-BE49-F238E27FC236}">
                  <a16:creationId xmlns:a16="http://schemas.microsoft.com/office/drawing/2014/main" id="{0844873E-0988-4D3B-8839-4D981A6A8BA8}"/>
                </a:ext>
              </a:extLst>
            </p:cNvPr>
            <p:cNvSpPr>
              <a:spLocks noChangeShapeType="1"/>
            </p:cNvSpPr>
            <p:nvPr/>
          </p:nvSpPr>
          <p:spPr bwMode="auto">
            <a:xfrm flipV="1">
              <a:off x="7501204" y="2574129"/>
              <a:ext cx="0" cy="2502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Line 11">
              <a:extLst>
                <a:ext uri="{FF2B5EF4-FFF2-40B4-BE49-F238E27FC236}">
                  <a16:creationId xmlns:a16="http://schemas.microsoft.com/office/drawing/2014/main" id="{274EACE7-F0B5-404F-BCD6-74AC8372440E}"/>
                </a:ext>
              </a:extLst>
            </p:cNvPr>
            <p:cNvSpPr>
              <a:spLocks noChangeShapeType="1"/>
            </p:cNvSpPr>
            <p:nvPr/>
          </p:nvSpPr>
          <p:spPr bwMode="auto">
            <a:xfrm flipV="1">
              <a:off x="9212909" y="2574129"/>
              <a:ext cx="0" cy="2502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12">
              <a:extLst>
                <a:ext uri="{FF2B5EF4-FFF2-40B4-BE49-F238E27FC236}">
                  <a16:creationId xmlns:a16="http://schemas.microsoft.com/office/drawing/2014/main" id="{6318A1C9-B87A-4B49-B0EC-5C5228EE0EB8}"/>
                </a:ext>
              </a:extLst>
            </p:cNvPr>
            <p:cNvSpPr>
              <a:spLocks noChangeShapeType="1"/>
            </p:cNvSpPr>
            <p:nvPr/>
          </p:nvSpPr>
          <p:spPr bwMode="auto">
            <a:xfrm flipV="1">
              <a:off x="10924615" y="2574129"/>
              <a:ext cx="0" cy="2502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Rectangle 13">
              <a:extLst>
                <a:ext uri="{FF2B5EF4-FFF2-40B4-BE49-F238E27FC236}">
                  <a16:creationId xmlns:a16="http://schemas.microsoft.com/office/drawing/2014/main" id="{84003237-1C2A-425C-996A-0E52876C316C}"/>
                </a:ext>
              </a:extLst>
            </p:cNvPr>
            <p:cNvSpPr>
              <a:spLocks noChangeArrowheads="1"/>
            </p:cNvSpPr>
            <p:nvPr/>
          </p:nvSpPr>
          <p:spPr bwMode="auto">
            <a:xfrm>
              <a:off x="2283901" y="2640154"/>
              <a:ext cx="342909" cy="11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262626"/>
                  </a:solidFill>
                  <a:effectLst/>
                  <a:latin typeface="Arial" panose="020B060402020202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4">
              <a:extLst>
                <a:ext uri="{FF2B5EF4-FFF2-40B4-BE49-F238E27FC236}">
                  <a16:creationId xmlns:a16="http://schemas.microsoft.com/office/drawing/2014/main" id="{6EFBAE64-779E-47B2-A0B4-4F8EC8A4BD34}"/>
                </a:ext>
              </a:extLst>
            </p:cNvPr>
            <p:cNvSpPr>
              <a:spLocks noChangeArrowheads="1"/>
            </p:cNvSpPr>
            <p:nvPr/>
          </p:nvSpPr>
          <p:spPr bwMode="auto">
            <a:xfrm>
              <a:off x="3989939" y="2640154"/>
              <a:ext cx="342909" cy="11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262626"/>
                  </a:solidFill>
                  <a:effectLst/>
                  <a:latin typeface="Arial" panose="020B060402020202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5">
              <a:extLst>
                <a:ext uri="{FF2B5EF4-FFF2-40B4-BE49-F238E27FC236}">
                  <a16:creationId xmlns:a16="http://schemas.microsoft.com/office/drawing/2014/main" id="{9EC8C282-C894-47BC-B4BD-4880429A2C94}"/>
                </a:ext>
              </a:extLst>
            </p:cNvPr>
            <p:cNvSpPr>
              <a:spLocks noChangeArrowheads="1"/>
            </p:cNvSpPr>
            <p:nvPr/>
          </p:nvSpPr>
          <p:spPr bwMode="auto">
            <a:xfrm>
              <a:off x="5704479" y="2640154"/>
              <a:ext cx="342909" cy="11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262626"/>
                  </a:solidFill>
                  <a:effectLst/>
                  <a:latin typeface="Arial" panose="020B060402020202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16">
              <a:extLst>
                <a:ext uri="{FF2B5EF4-FFF2-40B4-BE49-F238E27FC236}">
                  <a16:creationId xmlns:a16="http://schemas.microsoft.com/office/drawing/2014/main" id="{E04F2E3F-7299-40F9-8454-4417DFFFE748}"/>
                </a:ext>
              </a:extLst>
            </p:cNvPr>
            <p:cNvSpPr>
              <a:spLocks noChangeArrowheads="1"/>
            </p:cNvSpPr>
            <p:nvPr/>
          </p:nvSpPr>
          <p:spPr bwMode="auto">
            <a:xfrm>
              <a:off x="7421853" y="2640154"/>
              <a:ext cx="342909" cy="11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262626"/>
                  </a:solidFill>
                  <a:effectLst/>
                  <a:latin typeface="Arial" panose="020B060402020202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7">
              <a:extLst>
                <a:ext uri="{FF2B5EF4-FFF2-40B4-BE49-F238E27FC236}">
                  <a16:creationId xmlns:a16="http://schemas.microsoft.com/office/drawing/2014/main" id="{7B963D87-9093-4582-AE29-F5C05ECF93E4}"/>
                </a:ext>
              </a:extLst>
            </p:cNvPr>
            <p:cNvSpPr>
              <a:spLocks noChangeArrowheads="1"/>
            </p:cNvSpPr>
            <p:nvPr/>
          </p:nvSpPr>
          <p:spPr bwMode="auto">
            <a:xfrm>
              <a:off x="9031537" y="2640154"/>
              <a:ext cx="532783" cy="11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262626"/>
                  </a:solidFill>
                  <a:effectLst/>
                  <a:latin typeface="Arial" panose="020B0604020202020204" pitchFamily="34" charset="0"/>
                </a:rPr>
                <a:t>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18">
              <a:extLst>
                <a:ext uri="{FF2B5EF4-FFF2-40B4-BE49-F238E27FC236}">
                  <a16:creationId xmlns:a16="http://schemas.microsoft.com/office/drawing/2014/main" id="{D6652EFB-706B-46A7-AF64-1E68A576E21F}"/>
                </a:ext>
              </a:extLst>
            </p:cNvPr>
            <p:cNvSpPr>
              <a:spLocks noChangeArrowheads="1"/>
            </p:cNvSpPr>
            <p:nvPr/>
          </p:nvSpPr>
          <p:spPr bwMode="auto">
            <a:xfrm>
              <a:off x="10748910" y="2640154"/>
              <a:ext cx="532783" cy="11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62626"/>
                  </a:solidFill>
                  <a:effectLst/>
                  <a:latin typeface="Arial" panose="020B0604020202020204" pitchFamily="34" charset="0"/>
                </a:rPr>
                <a:t>12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Line 22">
              <a:extLst>
                <a:ext uri="{FF2B5EF4-FFF2-40B4-BE49-F238E27FC236}">
                  <a16:creationId xmlns:a16="http://schemas.microsoft.com/office/drawing/2014/main" id="{50DE5155-81F0-4571-BF36-6D865D614E90}"/>
                </a:ext>
              </a:extLst>
            </p:cNvPr>
            <p:cNvSpPr>
              <a:spLocks noChangeShapeType="1"/>
            </p:cNvSpPr>
            <p:nvPr/>
          </p:nvSpPr>
          <p:spPr bwMode="auto">
            <a:xfrm flipV="1">
              <a:off x="434724" y="1663801"/>
              <a:ext cx="0" cy="199117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23">
              <a:extLst>
                <a:ext uri="{FF2B5EF4-FFF2-40B4-BE49-F238E27FC236}">
                  <a16:creationId xmlns:a16="http://schemas.microsoft.com/office/drawing/2014/main" id="{8C694208-BA24-4A7F-8CDC-A05F97C4B46C}"/>
                </a:ext>
              </a:extLst>
            </p:cNvPr>
            <p:cNvSpPr>
              <a:spLocks noChangeShapeType="1"/>
            </p:cNvSpPr>
            <p:nvPr/>
          </p:nvSpPr>
          <p:spPr bwMode="auto">
            <a:xfrm>
              <a:off x="434724" y="3654973"/>
              <a:ext cx="102022"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24">
              <a:extLst>
                <a:ext uri="{FF2B5EF4-FFF2-40B4-BE49-F238E27FC236}">
                  <a16:creationId xmlns:a16="http://schemas.microsoft.com/office/drawing/2014/main" id="{0BA7457E-00EF-407D-AC03-ABDDB2E7FEEC}"/>
                </a:ext>
              </a:extLst>
            </p:cNvPr>
            <p:cNvSpPr>
              <a:spLocks noChangeShapeType="1"/>
            </p:cNvSpPr>
            <p:nvPr/>
          </p:nvSpPr>
          <p:spPr bwMode="auto">
            <a:xfrm>
              <a:off x="434724" y="3256739"/>
              <a:ext cx="102022"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25">
              <a:extLst>
                <a:ext uri="{FF2B5EF4-FFF2-40B4-BE49-F238E27FC236}">
                  <a16:creationId xmlns:a16="http://schemas.microsoft.com/office/drawing/2014/main" id="{C8D01C22-1042-4B8A-A29C-621DD71B0DBC}"/>
                </a:ext>
              </a:extLst>
            </p:cNvPr>
            <p:cNvSpPr>
              <a:spLocks noChangeShapeType="1"/>
            </p:cNvSpPr>
            <p:nvPr/>
          </p:nvSpPr>
          <p:spPr bwMode="auto">
            <a:xfrm>
              <a:off x="434724" y="2858504"/>
              <a:ext cx="102022"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26">
              <a:extLst>
                <a:ext uri="{FF2B5EF4-FFF2-40B4-BE49-F238E27FC236}">
                  <a16:creationId xmlns:a16="http://schemas.microsoft.com/office/drawing/2014/main" id="{344DDDF6-BA71-4D12-B13D-733A86B725FB}"/>
                </a:ext>
              </a:extLst>
            </p:cNvPr>
            <p:cNvSpPr>
              <a:spLocks noChangeShapeType="1"/>
            </p:cNvSpPr>
            <p:nvPr/>
          </p:nvSpPr>
          <p:spPr bwMode="auto">
            <a:xfrm>
              <a:off x="434724" y="2460270"/>
              <a:ext cx="102022"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27">
              <a:extLst>
                <a:ext uri="{FF2B5EF4-FFF2-40B4-BE49-F238E27FC236}">
                  <a16:creationId xmlns:a16="http://schemas.microsoft.com/office/drawing/2014/main" id="{06E317A3-2392-400C-AD7A-D7C8144E968D}"/>
                </a:ext>
              </a:extLst>
            </p:cNvPr>
            <p:cNvSpPr>
              <a:spLocks noChangeShapeType="1"/>
            </p:cNvSpPr>
            <p:nvPr/>
          </p:nvSpPr>
          <p:spPr bwMode="auto">
            <a:xfrm>
              <a:off x="434724" y="2062035"/>
              <a:ext cx="102022"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Line 28">
              <a:extLst>
                <a:ext uri="{FF2B5EF4-FFF2-40B4-BE49-F238E27FC236}">
                  <a16:creationId xmlns:a16="http://schemas.microsoft.com/office/drawing/2014/main" id="{A7628DF2-9C60-4482-AB9D-833599B728F0}"/>
                </a:ext>
              </a:extLst>
            </p:cNvPr>
            <p:cNvSpPr>
              <a:spLocks noChangeShapeType="1"/>
            </p:cNvSpPr>
            <p:nvPr/>
          </p:nvSpPr>
          <p:spPr bwMode="auto">
            <a:xfrm>
              <a:off x="434724" y="1663801"/>
              <a:ext cx="102022"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Line 35">
              <a:extLst>
                <a:ext uri="{FF2B5EF4-FFF2-40B4-BE49-F238E27FC236}">
                  <a16:creationId xmlns:a16="http://schemas.microsoft.com/office/drawing/2014/main" id="{0092BA7F-93DD-43F7-9EB4-648D1D5BD52E}"/>
                </a:ext>
              </a:extLst>
            </p:cNvPr>
            <p:cNvSpPr>
              <a:spLocks noChangeShapeType="1"/>
            </p:cNvSpPr>
            <p:nvPr/>
          </p:nvSpPr>
          <p:spPr bwMode="auto">
            <a:xfrm flipV="1">
              <a:off x="764903" y="1743031"/>
              <a:ext cx="0" cy="797164"/>
            </a:xfrm>
            <a:prstGeom prst="line">
              <a:avLst/>
            </a:prstGeom>
            <a:noFill/>
            <a:ln w="7938" cap="flat">
              <a:solidFill>
                <a:srgbClr val="00B050"/>
              </a:solidFill>
              <a:prstDash val="solid"/>
              <a:round/>
              <a:headEnd type="stealth"/>
              <a:tailEnd type="non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Line 36">
              <a:extLst>
                <a:ext uri="{FF2B5EF4-FFF2-40B4-BE49-F238E27FC236}">
                  <a16:creationId xmlns:a16="http://schemas.microsoft.com/office/drawing/2014/main" id="{14138F21-7C75-41F4-B6E4-16ABFF91471E}"/>
                </a:ext>
              </a:extLst>
            </p:cNvPr>
            <p:cNvSpPr>
              <a:spLocks noChangeShapeType="1"/>
            </p:cNvSpPr>
            <p:nvPr/>
          </p:nvSpPr>
          <p:spPr bwMode="auto">
            <a:xfrm flipV="1">
              <a:off x="3683872" y="1743031"/>
              <a:ext cx="0" cy="797164"/>
            </a:xfrm>
            <a:prstGeom prst="line">
              <a:avLst/>
            </a:prstGeom>
            <a:noFill/>
            <a:ln w="7938" cap="flat">
              <a:solidFill>
                <a:srgbClr val="00B050"/>
              </a:solidFill>
              <a:prstDash val="solid"/>
              <a:round/>
              <a:headEnd type="stealth"/>
              <a:tailEnd type="non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Line 37">
              <a:extLst>
                <a:ext uri="{FF2B5EF4-FFF2-40B4-BE49-F238E27FC236}">
                  <a16:creationId xmlns:a16="http://schemas.microsoft.com/office/drawing/2014/main" id="{31C037C2-E093-4F98-8561-BF46BB9B4BBB}"/>
                </a:ext>
              </a:extLst>
            </p:cNvPr>
            <p:cNvSpPr>
              <a:spLocks noChangeShapeType="1"/>
            </p:cNvSpPr>
            <p:nvPr/>
          </p:nvSpPr>
          <p:spPr bwMode="auto">
            <a:xfrm flipV="1">
              <a:off x="6636848" y="1743031"/>
              <a:ext cx="0" cy="797164"/>
            </a:xfrm>
            <a:prstGeom prst="line">
              <a:avLst/>
            </a:prstGeom>
            <a:noFill/>
            <a:ln w="7938" cap="flat">
              <a:solidFill>
                <a:srgbClr val="00B050"/>
              </a:solidFill>
              <a:prstDash val="solid"/>
              <a:round/>
              <a:headEnd type="stealth"/>
              <a:tailEnd type="non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Line 38">
              <a:extLst>
                <a:ext uri="{FF2B5EF4-FFF2-40B4-BE49-F238E27FC236}">
                  <a16:creationId xmlns:a16="http://schemas.microsoft.com/office/drawing/2014/main" id="{820DE030-6FF8-444D-BFDC-8FF7D0A1427E}"/>
                </a:ext>
              </a:extLst>
            </p:cNvPr>
            <p:cNvSpPr>
              <a:spLocks noChangeShapeType="1"/>
            </p:cNvSpPr>
            <p:nvPr/>
          </p:nvSpPr>
          <p:spPr bwMode="auto">
            <a:xfrm flipV="1">
              <a:off x="8986193" y="1743031"/>
              <a:ext cx="0" cy="797164"/>
            </a:xfrm>
            <a:prstGeom prst="line">
              <a:avLst/>
            </a:prstGeom>
            <a:noFill/>
            <a:ln w="7938" cap="flat">
              <a:solidFill>
                <a:srgbClr val="00B050"/>
              </a:solidFill>
              <a:prstDash val="solid"/>
              <a:round/>
              <a:headEnd type="stealth"/>
              <a:tailEnd type="non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Line 39">
              <a:extLst>
                <a:ext uri="{FF2B5EF4-FFF2-40B4-BE49-F238E27FC236}">
                  <a16:creationId xmlns:a16="http://schemas.microsoft.com/office/drawing/2014/main" id="{59BEA477-01AE-42FD-8BBD-72FAB394F143}"/>
                </a:ext>
              </a:extLst>
            </p:cNvPr>
            <p:cNvSpPr>
              <a:spLocks noChangeShapeType="1"/>
            </p:cNvSpPr>
            <p:nvPr/>
          </p:nvSpPr>
          <p:spPr bwMode="auto">
            <a:xfrm flipV="1">
              <a:off x="10547699" y="1743031"/>
              <a:ext cx="0" cy="797164"/>
            </a:xfrm>
            <a:prstGeom prst="line">
              <a:avLst/>
            </a:prstGeom>
            <a:noFill/>
            <a:ln w="7938" cap="flat">
              <a:solidFill>
                <a:srgbClr val="00B050"/>
              </a:solidFill>
              <a:prstDash val="solid"/>
              <a:round/>
              <a:headEnd type="stealth"/>
              <a:tailEnd type="non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Line 40">
              <a:extLst>
                <a:ext uri="{FF2B5EF4-FFF2-40B4-BE49-F238E27FC236}">
                  <a16:creationId xmlns:a16="http://schemas.microsoft.com/office/drawing/2014/main" id="{129026A3-6223-42F8-B3E2-CE91BF69ED92}"/>
                </a:ext>
              </a:extLst>
            </p:cNvPr>
            <p:cNvSpPr>
              <a:spLocks noChangeShapeType="1"/>
            </p:cNvSpPr>
            <p:nvPr/>
          </p:nvSpPr>
          <p:spPr bwMode="auto">
            <a:xfrm>
              <a:off x="678902" y="2708776"/>
              <a:ext cx="0" cy="796469"/>
            </a:xfrm>
            <a:prstGeom prst="line">
              <a:avLst/>
            </a:prstGeom>
            <a:noFill/>
            <a:ln w="7938" cap="flat">
              <a:solidFill>
                <a:srgbClr val="0072BD"/>
              </a:solidFill>
              <a:prstDash val="solid"/>
              <a:round/>
              <a:headEnd type="stealth"/>
              <a:tailEnd type="non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Line 41">
              <a:extLst>
                <a:ext uri="{FF2B5EF4-FFF2-40B4-BE49-F238E27FC236}">
                  <a16:creationId xmlns:a16="http://schemas.microsoft.com/office/drawing/2014/main" id="{109BD5D7-127E-4241-B323-0D35D528D245}"/>
                </a:ext>
              </a:extLst>
            </p:cNvPr>
            <p:cNvSpPr>
              <a:spLocks noChangeShapeType="1"/>
            </p:cNvSpPr>
            <p:nvPr/>
          </p:nvSpPr>
          <p:spPr bwMode="auto">
            <a:xfrm>
              <a:off x="1090808" y="2699349"/>
              <a:ext cx="0" cy="796469"/>
            </a:xfrm>
            <a:prstGeom prst="line">
              <a:avLst/>
            </a:prstGeom>
            <a:noFill/>
            <a:ln w="7938" cap="flat">
              <a:solidFill>
                <a:srgbClr val="0072BD"/>
              </a:solidFill>
              <a:prstDash val="solid"/>
              <a:round/>
              <a:headEnd type="stealth"/>
              <a:tailEnd type="non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42">
              <a:extLst>
                <a:ext uri="{FF2B5EF4-FFF2-40B4-BE49-F238E27FC236}">
                  <a16:creationId xmlns:a16="http://schemas.microsoft.com/office/drawing/2014/main" id="{E350A686-5F62-460F-B2AD-F1D432FBD529}"/>
                </a:ext>
              </a:extLst>
            </p:cNvPr>
            <p:cNvSpPr>
              <a:spLocks noChangeShapeType="1"/>
            </p:cNvSpPr>
            <p:nvPr/>
          </p:nvSpPr>
          <p:spPr bwMode="auto">
            <a:xfrm>
              <a:off x="5265216" y="2699349"/>
              <a:ext cx="0" cy="796469"/>
            </a:xfrm>
            <a:prstGeom prst="line">
              <a:avLst/>
            </a:prstGeom>
            <a:noFill/>
            <a:ln w="7938" cap="flat">
              <a:solidFill>
                <a:srgbClr val="0072BD"/>
              </a:solidFill>
              <a:prstDash val="solid"/>
              <a:round/>
              <a:headEnd type="stealth"/>
              <a:tailEnd type="non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Line 43">
              <a:extLst>
                <a:ext uri="{FF2B5EF4-FFF2-40B4-BE49-F238E27FC236}">
                  <a16:creationId xmlns:a16="http://schemas.microsoft.com/office/drawing/2014/main" id="{F5BB072E-7953-4B25-83D8-9D7FB2ED763A}"/>
                </a:ext>
              </a:extLst>
            </p:cNvPr>
            <p:cNvSpPr>
              <a:spLocks noChangeShapeType="1"/>
            </p:cNvSpPr>
            <p:nvPr/>
          </p:nvSpPr>
          <p:spPr bwMode="auto">
            <a:xfrm>
              <a:off x="9589824" y="2699349"/>
              <a:ext cx="0" cy="796469"/>
            </a:xfrm>
            <a:prstGeom prst="line">
              <a:avLst/>
            </a:prstGeom>
            <a:noFill/>
            <a:ln w="7938" cap="flat">
              <a:solidFill>
                <a:srgbClr val="0072BD"/>
              </a:solidFill>
              <a:prstDash val="solid"/>
              <a:round/>
              <a:headEnd type="stealth"/>
              <a:tailEnd type="non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Line 44">
              <a:extLst>
                <a:ext uri="{FF2B5EF4-FFF2-40B4-BE49-F238E27FC236}">
                  <a16:creationId xmlns:a16="http://schemas.microsoft.com/office/drawing/2014/main" id="{D699DFD8-5CCC-4699-B2B0-C12BB31E8C19}"/>
                </a:ext>
              </a:extLst>
            </p:cNvPr>
            <p:cNvSpPr>
              <a:spLocks noChangeShapeType="1"/>
            </p:cNvSpPr>
            <p:nvPr/>
          </p:nvSpPr>
          <p:spPr bwMode="auto">
            <a:xfrm>
              <a:off x="10641220" y="2699349"/>
              <a:ext cx="0" cy="796469"/>
            </a:xfrm>
            <a:prstGeom prst="line">
              <a:avLst/>
            </a:prstGeom>
            <a:noFill/>
            <a:ln w="7938" cap="flat">
              <a:solidFill>
                <a:srgbClr val="0072BD"/>
              </a:solidFill>
              <a:prstDash val="solid"/>
              <a:round/>
              <a:headEnd type="stealth"/>
              <a:tailEnd type="non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TextBox 33"/>
            <p:cNvSpPr txBox="1"/>
            <p:nvPr/>
          </p:nvSpPr>
          <p:spPr>
            <a:xfrm>
              <a:off x="10924615" y="2812716"/>
              <a:ext cx="596638" cy="369332"/>
            </a:xfrm>
            <a:prstGeom prst="rect">
              <a:avLst/>
            </a:prstGeom>
            <a:noFill/>
          </p:spPr>
          <p:txBody>
            <a:bodyPr wrap="none" rtlCol="0">
              <a:spAutoFit/>
            </a:bodyPr>
            <a:lstStyle/>
            <a:p>
              <a:r>
                <a:rPr lang="en-US"/>
                <a:t>x10</a:t>
              </a:r>
              <a:r>
                <a:rPr lang="en-US" baseline="30000"/>
                <a:t>6</a:t>
              </a:r>
              <a:endParaRPr lang="en-US" baseline="30000" dirty="0"/>
            </a:p>
          </p:txBody>
        </p:sp>
        <p:grpSp>
          <p:nvGrpSpPr>
            <p:cNvPr id="35" name="Group 34"/>
            <p:cNvGrpSpPr>
              <a:grpSpLocks noChangeAspect="1"/>
            </p:cNvGrpSpPr>
            <p:nvPr/>
          </p:nvGrpSpPr>
          <p:grpSpPr>
            <a:xfrm>
              <a:off x="799437" y="3807030"/>
              <a:ext cx="1850788" cy="1345103"/>
              <a:chOff x="4169925" y="1252538"/>
              <a:chExt cx="5996426" cy="4358042"/>
            </a:xfrm>
          </p:grpSpPr>
          <p:sp>
            <p:nvSpPr>
              <p:cNvPr id="501" name="Line 6">
                <a:extLst>
                  <a:ext uri="{FF2B5EF4-FFF2-40B4-BE49-F238E27FC236}">
                    <a16:creationId xmlns:a16="http://schemas.microsoft.com/office/drawing/2014/main" id="{33F1E0A1-BB66-4069-9578-73F8406E258E}"/>
                  </a:ext>
                </a:extLst>
              </p:cNvPr>
              <p:cNvSpPr>
                <a:spLocks noChangeShapeType="1"/>
              </p:cNvSpPr>
              <p:nvPr/>
            </p:nvSpPr>
            <p:spPr bwMode="auto">
              <a:xfrm>
                <a:off x="5324476" y="5354638"/>
                <a:ext cx="484187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02" name="Line 7">
                <a:extLst>
                  <a:ext uri="{FF2B5EF4-FFF2-40B4-BE49-F238E27FC236}">
                    <a16:creationId xmlns:a16="http://schemas.microsoft.com/office/drawing/2014/main" id="{219D89DB-8FDA-4E1C-A303-13F9B8D7B49A}"/>
                  </a:ext>
                </a:extLst>
              </p:cNvPr>
              <p:cNvSpPr>
                <a:spLocks noChangeShapeType="1"/>
              </p:cNvSpPr>
              <p:nvPr/>
            </p:nvSpPr>
            <p:spPr bwMode="auto">
              <a:xfrm>
                <a:off x="5324476" y="1328738"/>
                <a:ext cx="484187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03" name="Line 8">
                <a:extLst>
                  <a:ext uri="{FF2B5EF4-FFF2-40B4-BE49-F238E27FC236}">
                    <a16:creationId xmlns:a16="http://schemas.microsoft.com/office/drawing/2014/main" id="{2B9A8A0A-F546-4DAE-A2EF-58E1D29E6DB0}"/>
                  </a:ext>
                </a:extLst>
              </p:cNvPr>
              <p:cNvSpPr>
                <a:spLocks noChangeShapeType="1"/>
              </p:cNvSpPr>
              <p:nvPr/>
            </p:nvSpPr>
            <p:spPr bwMode="auto">
              <a:xfrm flipV="1">
                <a:off x="5324476"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04" name="Line 9">
                <a:extLst>
                  <a:ext uri="{FF2B5EF4-FFF2-40B4-BE49-F238E27FC236}">
                    <a16:creationId xmlns:a16="http://schemas.microsoft.com/office/drawing/2014/main" id="{D05F57F2-29B7-40D2-85E6-E19C5DACCFB6}"/>
                  </a:ext>
                </a:extLst>
              </p:cNvPr>
              <p:cNvSpPr>
                <a:spLocks noChangeShapeType="1"/>
              </p:cNvSpPr>
              <p:nvPr/>
            </p:nvSpPr>
            <p:spPr bwMode="auto">
              <a:xfrm flipV="1">
                <a:off x="5929313"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05" name="Line 10">
                <a:extLst>
                  <a:ext uri="{FF2B5EF4-FFF2-40B4-BE49-F238E27FC236}">
                    <a16:creationId xmlns:a16="http://schemas.microsoft.com/office/drawing/2014/main" id="{ACBAF1C3-68DA-44A2-BE72-4CB1E78554B5}"/>
                  </a:ext>
                </a:extLst>
              </p:cNvPr>
              <p:cNvSpPr>
                <a:spLocks noChangeShapeType="1"/>
              </p:cNvSpPr>
              <p:nvPr/>
            </p:nvSpPr>
            <p:spPr bwMode="auto">
              <a:xfrm flipV="1">
                <a:off x="6534151"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06" name="Line 11">
                <a:extLst>
                  <a:ext uri="{FF2B5EF4-FFF2-40B4-BE49-F238E27FC236}">
                    <a16:creationId xmlns:a16="http://schemas.microsoft.com/office/drawing/2014/main" id="{075F11CC-1458-410A-B8D4-F60D274C9CA6}"/>
                  </a:ext>
                </a:extLst>
              </p:cNvPr>
              <p:cNvSpPr>
                <a:spLocks noChangeShapeType="1"/>
              </p:cNvSpPr>
              <p:nvPr/>
            </p:nvSpPr>
            <p:spPr bwMode="auto">
              <a:xfrm flipV="1">
                <a:off x="7138988"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07" name="Line 12">
                <a:extLst>
                  <a:ext uri="{FF2B5EF4-FFF2-40B4-BE49-F238E27FC236}">
                    <a16:creationId xmlns:a16="http://schemas.microsoft.com/office/drawing/2014/main" id="{CAB67722-3597-48FE-A805-A22DCC827A96}"/>
                  </a:ext>
                </a:extLst>
              </p:cNvPr>
              <p:cNvSpPr>
                <a:spLocks noChangeShapeType="1"/>
              </p:cNvSpPr>
              <p:nvPr/>
            </p:nvSpPr>
            <p:spPr bwMode="auto">
              <a:xfrm flipV="1">
                <a:off x="7745413"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08" name="Line 13">
                <a:extLst>
                  <a:ext uri="{FF2B5EF4-FFF2-40B4-BE49-F238E27FC236}">
                    <a16:creationId xmlns:a16="http://schemas.microsoft.com/office/drawing/2014/main" id="{F12D2197-D534-4876-B1FE-2DEC70B3475B}"/>
                  </a:ext>
                </a:extLst>
              </p:cNvPr>
              <p:cNvSpPr>
                <a:spLocks noChangeShapeType="1"/>
              </p:cNvSpPr>
              <p:nvPr/>
            </p:nvSpPr>
            <p:spPr bwMode="auto">
              <a:xfrm flipV="1">
                <a:off x="8350251"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09" name="Line 14">
                <a:extLst>
                  <a:ext uri="{FF2B5EF4-FFF2-40B4-BE49-F238E27FC236}">
                    <a16:creationId xmlns:a16="http://schemas.microsoft.com/office/drawing/2014/main" id="{C8C4E9F0-44C3-49DB-B664-DC4088BAD3BC}"/>
                  </a:ext>
                </a:extLst>
              </p:cNvPr>
              <p:cNvSpPr>
                <a:spLocks noChangeShapeType="1"/>
              </p:cNvSpPr>
              <p:nvPr/>
            </p:nvSpPr>
            <p:spPr bwMode="auto">
              <a:xfrm flipV="1">
                <a:off x="8955088"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10" name="Line 15">
                <a:extLst>
                  <a:ext uri="{FF2B5EF4-FFF2-40B4-BE49-F238E27FC236}">
                    <a16:creationId xmlns:a16="http://schemas.microsoft.com/office/drawing/2014/main" id="{0FA51533-28A1-4422-AC05-9602C14ADACC}"/>
                  </a:ext>
                </a:extLst>
              </p:cNvPr>
              <p:cNvSpPr>
                <a:spLocks noChangeShapeType="1"/>
              </p:cNvSpPr>
              <p:nvPr/>
            </p:nvSpPr>
            <p:spPr bwMode="auto">
              <a:xfrm flipV="1">
                <a:off x="9561513"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11" name="Line 16">
                <a:extLst>
                  <a:ext uri="{FF2B5EF4-FFF2-40B4-BE49-F238E27FC236}">
                    <a16:creationId xmlns:a16="http://schemas.microsoft.com/office/drawing/2014/main" id="{615BB618-8BAC-4F3C-ADE2-9F980333F1A1}"/>
                  </a:ext>
                </a:extLst>
              </p:cNvPr>
              <p:cNvSpPr>
                <a:spLocks noChangeShapeType="1"/>
              </p:cNvSpPr>
              <p:nvPr/>
            </p:nvSpPr>
            <p:spPr bwMode="auto">
              <a:xfrm flipV="1">
                <a:off x="10166351"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12" name="Line 17">
                <a:extLst>
                  <a:ext uri="{FF2B5EF4-FFF2-40B4-BE49-F238E27FC236}">
                    <a16:creationId xmlns:a16="http://schemas.microsoft.com/office/drawing/2014/main" id="{26E11720-CFF2-43ED-8190-EF5E66AA516D}"/>
                  </a:ext>
                </a:extLst>
              </p:cNvPr>
              <p:cNvSpPr>
                <a:spLocks noChangeShapeType="1"/>
              </p:cNvSpPr>
              <p:nvPr/>
            </p:nvSpPr>
            <p:spPr bwMode="auto">
              <a:xfrm>
                <a:off x="5324476"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13" name="Line 18">
                <a:extLst>
                  <a:ext uri="{FF2B5EF4-FFF2-40B4-BE49-F238E27FC236}">
                    <a16:creationId xmlns:a16="http://schemas.microsoft.com/office/drawing/2014/main" id="{C3F86347-179F-43C0-830C-33196FBA76B3}"/>
                  </a:ext>
                </a:extLst>
              </p:cNvPr>
              <p:cNvSpPr>
                <a:spLocks noChangeShapeType="1"/>
              </p:cNvSpPr>
              <p:nvPr/>
            </p:nvSpPr>
            <p:spPr bwMode="auto">
              <a:xfrm>
                <a:off x="5929313"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14" name="Line 19">
                <a:extLst>
                  <a:ext uri="{FF2B5EF4-FFF2-40B4-BE49-F238E27FC236}">
                    <a16:creationId xmlns:a16="http://schemas.microsoft.com/office/drawing/2014/main" id="{033642F8-ABBD-4017-AD51-92E6BF7D6B60}"/>
                  </a:ext>
                </a:extLst>
              </p:cNvPr>
              <p:cNvSpPr>
                <a:spLocks noChangeShapeType="1"/>
              </p:cNvSpPr>
              <p:nvPr/>
            </p:nvSpPr>
            <p:spPr bwMode="auto">
              <a:xfrm>
                <a:off x="6534151"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15" name="Line 20">
                <a:extLst>
                  <a:ext uri="{FF2B5EF4-FFF2-40B4-BE49-F238E27FC236}">
                    <a16:creationId xmlns:a16="http://schemas.microsoft.com/office/drawing/2014/main" id="{C6FAA934-864B-4ED8-A621-858E074A0A66}"/>
                  </a:ext>
                </a:extLst>
              </p:cNvPr>
              <p:cNvSpPr>
                <a:spLocks noChangeShapeType="1"/>
              </p:cNvSpPr>
              <p:nvPr/>
            </p:nvSpPr>
            <p:spPr bwMode="auto">
              <a:xfrm>
                <a:off x="7138988"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16" name="Line 21">
                <a:extLst>
                  <a:ext uri="{FF2B5EF4-FFF2-40B4-BE49-F238E27FC236}">
                    <a16:creationId xmlns:a16="http://schemas.microsoft.com/office/drawing/2014/main" id="{CDAE1918-EFEA-4535-9515-9366AB93917A}"/>
                  </a:ext>
                </a:extLst>
              </p:cNvPr>
              <p:cNvSpPr>
                <a:spLocks noChangeShapeType="1"/>
              </p:cNvSpPr>
              <p:nvPr/>
            </p:nvSpPr>
            <p:spPr bwMode="auto">
              <a:xfrm>
                <a:off x="7745413"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17" name="Line 22">
                <a:extLst>
                  <a:ext uri="{FF2B5EF4-FFF2-40B4-BE49-F238E27FC236}">
                    <a16:creationId xmlns:a16="http://schemas.microsoft.com/office/drawing/2014/main" id="{8BDC544B-A53B-4483-89EA-DF5AD18C2910}"/>
                  </a:ext>
                </a:extLst>
              </p:cNvPr>
              <p:cNvSpPr>
                <a:spLocks noChangeShapeType="1"/>
              </p:cNvSpPr>
              <p:nvPr/>
            </p:nvSpPr>
            <p:spPr bwMode="auto">
              <a:xfrm>
                <a:off x="8350251"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18" name="Line 23">
                <a:extLst>
                  <a:ext uri="{FF2B5EF4-FFF2-40B4-BE49-F238E27FC236}">
                    <a16:creationId xmlns:a16="http://schemas.microsoft.com/office/drawing/2014/main" id="{53DB3AAC-1566-4ABF-9003-6B8565925AB2}"/>
                  </a:ext>
                </a:extLst>
              </p:cNvPr>
              <p:cNvSpPr>
                <a:spLocks noChangeShapeType="1"/>
              </p:cNvSpPr>
              <p:nvPr/>
            </p:nvSpPr>
            <p:spPr bwMode="auto">
              <a:xfrm>
                <a:off x="8955088"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19" name="Line 24">
                <a:extLst>
                  <a:ext uri="{FF2B5EF4-FFF2-40B4-BE49-F238E27FC236}">
                    <a16:creationId xmlns:a16="http://schemas.microsoft.com/office/drawing/2014/main" id="{2F0C1B4C-6713-43B0-B4E7-16C5A18B2E7D}"/>
                  </a:ext>
                </a:extLst>
              </p:cNvPr>
              <p:cNvSpPr>
                <a:spLocks noChangeShapeType="1"/>
              </p:cNvSpPr>
              <p:nvPr/>
            </p:nvSpPr>
            <p:spPr bwMode="auto">
              <a:xfrm>
                <a:off x="9561513"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20" name="Line 25">
                <a:extLst>
                  <a:ext uri="{FF2B5EF4-FFF2-40B4-BE49-F238E27FC236}">
                    <a16:creationId xmlns:a16="http://schemas.microsoft.com/office/drawing/2014/main" id="{6275EEF0-65F6-48A1-B7FB-C391D0FDDFEE}"/>
                  </a:ext>
                </a:extLst>
              </p:cNvPr>
              <p:cNvSpPr>
                <a:spLocks noChangeShapeType="1"/>
              </p:cNvSpPr>
              <p:nvPr/>
            </p:nvSpPr>
            <p:spPr bwMode="auto">
              <a:xfrm>
                <a:off x="10166351"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21" name="Line 35">
                <a:extLst>
                  <a:ext uri="{FF2B5EF4-FFF2-40B4-BE49-F238E27FC236}">
                    <a16:creationId xmlns:a16="http://schemas.microsoft.com/office/drawing/2014/main" id="{068D27CD-9348-49E4-8366-7B09B54093FF}"/>
                  </a:ext>
                </a:extLst>
              </p:cNvPr>
              <p:cNvSpPr>
                <a:spLocks noChangeShapeType="1"/>
              </p:cNvSpPr>
              <p:nvPr/>
            </p:nvSpPr>
            <p:spPr bwMode="auto">
              <a:xfrm flipV="1">
                <a:off x="5324476" y="1328738"/>
                <a:ext cx="0" cy="40259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22" name="Line 36">
                <a:extLst>
                  <a:ext uri="{FF2B5EF4-FFF2-40B4-BE49-F238E27FC236}">
                    <a16:creationId xmlns:a16="http://schemas.microsoft.com/office/drawing/2014/main" id="{D747CFB2-D0D8-4054-BF35-EFA8C060279F}"/>
                  </a:ext>
                </a:extLst>
              </p:cNvPr>
              <p:cNvSpPr>
                <a:spLocks noChangeShapeType="1"/>
              </p:cNvSpPr>
              <p:nvPr/>
            </p:nvSpPr>
            <p:spPr bwMode="auto">
              <a:xfrm flipV="1">
                <a:off x="10166351" y="1328738"/>
                <a:ext cx="0" cy="40259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23" name="Line 37">
                <a:extLst>
                  <a:ext uri="{FF2B5EF4-FFF2-40B4-BE49-F238E27FC236}">
                    <a16:creationId xmlns:a16="http://schemas.microsoft.com/office/drawing/2014/main" id="{06A1EBA2-86DB-4EF7-82B4-E211ECE7F924}"/>
                  </a:ext>
                </a:extLst>
              </p:cNvPr>
              <p:cNvSpPr>
                <a:spLocks noChangeShapeType="1"/>
              </p:cNvSpPr>
              <p:nvPr/>
            </p:nvSpPr>
            <p:spPr bwMode="auto">
              <a:xfrm>
                <a:off x="5324476" y="535463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24" name="Line 38">
                <a:extLst>
                  <a:ext uri="{FF2B5EF4-FFF2-40B4-BE49-F238E27FC236}">
                    <a16:creationId xmlns:a16="http://schemas.microsoft.com/office/drawing/2014/main" id="{265BB2AB-E797-47B0-8EB2-BA073A51BC9B}"/>
                  </a:ext>
                </a:extLst>
              </p:cNvPr>
              <p:cNvSpPr>
                <a:spLocks noChangeShapeType="1"/>
              </p:cNvSpPr>
              <p:nvPr/>
            </p:nvSpPr>
            <p:spPr bwMode="auto">
              <a:xfrm>
                <a:off x="5324476" y="4908550"/>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25" name="Line 39">
                <a:extLst>
                  <a:ext uri="{FF2B5EF4-FFF2-40B4-BE49-F238E27FC236}">
                    <a16:creationId xmlns:a16="http://schemas.microsoft.com/office/drawing/2014/main" id="{357AA4EB-E040-4066-8821-944166577DF8}"/>
                  </a:ext>
                </a:extLst>
              </p:cNvPr>
              <p:cNvSpPr>
                <a:spLocks noChangeShapeType="1"/>
              </p:cNvSpPr>
              <p:nvPr/>
            </p:nvSpPr>
            <p:spPr bwMode="auto">
              <a:xfrm>
                <a:off x="5324476" y="4460875"/>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26" name="Line 40">
                <a:extLst>
                  <a:ext uri="{FF2B5EF4-FFF2-40B4-BE49-F238E27FC236}">
                    <a16:creationId xmlns:a16="http://schemas.microsoft.com/office/drawing/2014/main" id="{DD8972C6-D47B-4451-8E93-53F3CB773FE7}"/>
                  </a:ext>
                </a:extLst>
              </p:cNvPr>
              <p:cNvSpPr>
                <a:spLocks noChangeShapeType="1"/>
              </p:cNvSpPr>
              <p:nvPr/>
            </p:nvSpPr>
            <p:spPr bwMode="auto">
              <a:xfrm>
                <a:off x="5324476" y="4013200"/>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27" name="Line 41">
                <a:extLst>
                  <a:ext uri="{FF2B5EF4-FFF2-40B4-BE49-F238E27FC236}">
                    <a16:creationId xmlns:a16="http://schemas.microsoft.com/office/drawing/2014/main" id="{10F72175-3A05-4307-9D82-CBBB2C11CABB}"/>
                  </a:ext>
                </a:extLst>
              </p:cNvPr>
              <p:cNvSpPr>
                <a:spLocks noChangeShapeType="1"/>
              </p:cNvSpPr>
              <p:nvPr/>
            </p:nvSpPr>
            <p:spPr bwMode="auto">
              <a:xfrm>
                <a:off x="5324476" y="3565525"/>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28" name="Line 42">
                <a:extLst>
                  <a:ext uri="{FF2B5EF4-FFF2-40B4-BE49-F238E27FC236}">
                    <a16:creationId xmlns:a16="http://schemas.microsoft.com/office/drawing/2014/main" id="{0FD9B9EA-2519-48B7-B2D2-89B7EEDF929F}"/>
                  </a:ext>
                </a:extLst>
              </p:cNvPr>
              <p:cNvSpPr>
                <a:spLocks noChangeShapeType="1"/>
              </p:cNvSpPr>
              <p:nvPr/>
            </p:nvSpPr>
            <p:spPr bwMode="auto">
              <a:xfrm>
                <a:off x="5324476" y="311943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29" name="Line 43">
                <a:extLst>
                  <a:ext uri="{FF2B5EF4-FFF2-40B4-BE49-F238E27FC236}">
                    <a16:creationId xmlns:a16="http://schemas.microsoft.com/office/drawing/2014/main" id="{304DBDE7-454A-42F1-998A-91EA42833A55}"/>
                  </a:ext>
                </a:extLst>
              </p:cNvPr>
              <p:cNvSpPr>
                <a:spLocks noChangeShapeType="1"/>
              </p:cNvSpPr>
              <p:nvPr/>
            </p:nvSpPr>
            <p:spPr bwMode="auto">
              <a:xfrm>
                <a:off x="5324476" y="267176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30" name="Line 44">
                <a:extLst>
                  <a:ext uri="{FF2B5EF4-FFF2-40B4-BE49-F238E27FC236}">
                    <a16:creationId xmlns:a16="http://schemas.microsoft.com/office/drawing/2014/main" id="{F5CE286C-90F6-4B54-94CD-5A98850653EB}"/>
                  </a:ext>
                </a:extLst>
              </p:cNvPr>
              <p:cNvSpPr>
                <a:spLocks noChangeShapeType="1"/>
              </p:cNvSpPr>
              <p:nvPr/>
            </p:nvSpPr>
            <p:spPr bwMode="auto">
              <a:xfrm>
                <a:off x="5324476" y="222408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31" name="Line 45">
                <a:extLst>
                  <a:ext uri="{FF2B5EF4-FFF2-40B4-BE49-F238E27FC236}">
                    <a16:creationId xmlns:a16="http://schemas.microsoft.com/office/drawing/2014/main" id="{D596F5AC-8AC6-4544-8D03-78C8FAC3AAF6}"/>
                  </a:ext>
                </a:extLst>
              </p:cNvPr>
              <p:cNvSpPr>
                <a:spLocks noChangeShapeType="1"/>
              </p:cNvSpPr>
              <p:nvPr/>
            </p:nvSpPr>
            <p:spPr bwMode="auto">
              <a:xfrm>
                <a:off x="5324476" y="177641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32" name="Line 46">
                <a:extLst>
                  <a:ext uri="{FF2B5EF4-FFF2-40B4-BE49-F238E27FC236}">
                    <a16:creationId xmlns:a16="http://schemas.microsoft.com/office/drawing/2014/main" id="{9AF63A69-FB88-47E1-AAA2-DA64E2006051}"/>
                  </a:ext>
                </a:extLst>
              </p:cNvPr>
              <p:cNvSpPr>
                <a:spLocks noChangeShapeType="1"/>
              </p:cNvSpPr>
              <p:nvPr/>
            </p:nvSpPr>
            <p:spPr bwMode="auto">
              <a:xfrm>
                <a:off x="5324476" y="132873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33" name="Line 47">
                <a:extLst>
                  <a:ext uri="{FF2B5EF4-FFF2-40B4-BE49-F238E27FC236}">
                    <a16:creationId xmlns:a16="http://schemas.microsoft.com/office/drawing/2014/main" id="{782BE23F-5A0C-442A-87A2-2D9EFD32BAEB}"/>
                  </a:ext>
                </a:extLst>
              </p:cNvPr>
              <p:cNvSpPr>
                <a:spLocks noChangeShapeType="1"/>
              </p:cNvSpPr>
              <p:nvPr/>
            </p:nvSpPr>
            <p:spPr bwMode="auto">
              <a:xfrm flipH="1">
                <a:off x="10117138" y="535463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34" name="Line 48">
                <a:extLst>
                  <a:ext uri="{FF2B5EF4-FFF2-40B4-BE49-F238E27FC236}">
                    <a16:creationId xmlns:a16="http://schemas.microsoft.com/office/drawing/2014/main" id="{BEB67849-11FB-40BD-88FD-78F3EFFAEB20}"/>
                  </a:ext>
                </a:extLst>
              </p:cNvPr>
              <p:cNvSpPr>
                <a:spLocks noChangeShapeType="1"/>
              </p:cNvSpPr>
              <p:nvPr/>
            </p:nvSpPr>
            <p:spPr bwMode="auto">
              <a:xfrm flipH="1">
                <a:off x="10117138" y="4908550"/>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35" name="Line 49">
                <a:extLst>
                  <a:ext uri="{FF2B5EF4-FFF2-40B4-BE49-F238E27FC236}">
                    <a16:creationId xmlns:a16="http://schemas.microsoft.com/office/drawing/2014/main" id="{2FACB54A-D046-4094-9187-D39E8650521A}"/>
                  </a:ext>
                </a:extLst>
              </p:cNvPr>
              <p:cNvSpPr>
                <a:spLocks noChangeShapeType="1"/>
              </p:cNvSpPr>
              <p:nvPr/>
            </p:nvSpPr>
            <p:spPr bwMode="auto">
              <a:xfrm flipH="1">
                <a:off x="10117138" y="4460875"/>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36" name="Line 50">
                <a:extLst>
                  <a:ext uri="{FF2B5EF4-FFF2-40B4-BE49-F238E27FC236}">
                    <a16:creationId xmlns:a16="http://schemas.microsoft.com/office/drawing/2014/main" id="{56003B84-E306-487D-A783-2DD3F8CA85C2}"/>
                  </a:ext>
                </a:extLst>
              </p:cNvPr>
              <p:cNvSpPr>
                <a:spLocks noChangeShapeType="1"/>
              </p:cNvSpPr>
              <p:nvPr/>
            </p:nvSpPr>
            <p:spPr bwMode="auto">
              <a:xfrm flipH="1">
                <a:off x="10117138" y="4013200"/>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37" name="Line 51">
                <a:extLst>
                  <a:ext uri="{FF2B5EF4-FFF2-40B4-BE49-F238E27FC236}">
                    <a16:creationId xmlns:a16="http://schemas.microsoft.com/office/drawing/2014/main" id="{E20A99C8-6A33-4BF0-8A23-BF992A5AC9A4}"/>
                  </a:ext>
                </a:extLst>
              </p:cNvPr>
              <p:cNvSpPr>
                <a:spLocks noChangeShapeType="1"/>
              </p:cNvSpPr>
              <p:nvPr/>
            </p:nvSpPr>
            <p:spPr bwMode="auto">
              <a:xfrm flipH="1">
                <a:off x="10117138" y="3565525"/>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38" name="Line 52">
                <a:extLst>
                  <a:ext uri="{FF2B5EF4-FFF2-40B4-BE49-F238E27FC236}">
                    <a16:creationId xmlns:a16="http://schemas.microsoft.com/office/drawing/2014/main" id="{2D2FEFC3-3094-46E2-B43C-021168AE8E87}"/>
                  </a:ext>
                </a:extLst>
              </p:cNvPr>
              <p:cNvSpPr>
                <a:spLocks noChangeShapeType="1"/>
              </p:cNvSpPr>
              <p:nvPr/>
            </p:nvSpPr>
            <p:spPr bwMode="auto">
              <a:xfrm flipH="1">
                <a:off x="10117138" y="311943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39" name="Line 53">
                <a:extLst>
                  <a:ext uri="{FF2B5EF4-FFF2-40B4-BE49-F238E27FC236}">
                    <a16:creationId xmlns:a16="http://schemas.microsoft.com/office/drawing/2014/main" id="{FA250379-C1E6-46B2-A11B-9F29929860BF}"/>
                  </a:ext>
                </a:extLst>
              </p:cNvPr>
              <p:cNvSpPr>
                <a:spLocks noChangeShapeType="1"/>
              </p:cNvSpPr>
              <p:nvPr/>
            </p:nvSpPr>
            <p:spPr bwMode="auto">
              <a:xfrm flipH="1">
                <a:off x="10117138" y="2671763"/>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40" name="Line 54">
                <a:extLst>
                  <a:ext uri="{FF2B5EF4-FFF2-40B4-BE49-F238E27FC236}">
                    <a16:creationId xmlns:a16="http://schemas.microsoft.com/office/drawing/2014/main" id="{53D38C40-5C59-43BF-A399-CDD621EBDD28}"/>
                  </a:ext>
                </a:extLst>
              </p:cNvPr>
              <p:cNvSpPr>
                <a:spLocks noChangeShapeType="1"/>
              </p:cNvSpPr>
              <p:nvPr/>
            </p:nvSpPr>
            <p:spPr bwMode="auto">
              <a:xfrm flipH="1">
                <a:off x="10117138" y="222408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41" name="Line 55">
                <a:extLst>
                  <a:ext uri="{FF2B5EF4-FFF2-40B4-BE49-F238E27FC236}">
                    <a16:creationId xmlns:a16="http://schemas.microsoft.com/office/drawing/2014/main" id="{D112629C-6D2D-431D-AE3F-1B0BE2277659}"/>
                  </a:ext>
                </a:extLst>
              </p:cNvPr>
              <p:cNvSpPr>
                <a:spLocks noChangeShapeType="1"/>
              </p:cNvSpPr>
              <p:nvPr/>
            </p:nvSpPr>
            <p:spPr bwMode="auto">
              <a:xfrm flipH="1">
                <a:off x="10117138" y="1776413"/>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42" name="Line 56">
                <a:extLst>
                  <a:ext uri="{FF2B5EF4-FFF2-40B4-BE49-F238E27FC236}">
                    <a16:creationId xmlns:a16="http://schemas.microsoft.com/office/drawing/2014/main" id="{1751B7F1-065D-4C5D-B394-E18BF69A7EB2}"/>
                  </a:ext>
                </a:extLst>
              </p:cNvPr>
              <p:cNvSpPr>
                <a:spLocks noChangeShapeType="1"/>
              </p:cNvSpPr>
              <p:nvPr/>
            </p:nvSpPr>
            <p:spPr bwMode="auto">
              <a:xfrm flipH="1">
                <a:off x="10117138" y="132873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543" name="Rectangle 57">
                <a:extLst>
                  <a:ext uri="{FF2B5EF4-FFF2-40B4-BE49-F238E27FC236}">
                    <a16:creationId xmlns:a16="http://schemas.microsoft.com/office/drawing/2014/main" id="{119D064D-8C01-48BC-948D-48E36D074428}"/>
                  </a:ext>
                </a:extLst>
              </p:cNvPr>
              <p:cNvSpPr>
                <a:spLocks noChangeArrowheads="1"/>
              </p:cNvSpPr>
              <p:nvPr/>
            </p:nvSpPr>
            <p:spPr bwMode="auto">
              <a:xfrm>
                <a:off x="4169925" y="5278437"/>
                <a:ext cx="860012"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262626"/>
                    </a:solidFill>
                    <a:effectLst/>
                    <a:latin typeface="Arial" panose="020B0604020202020204" pitchFamily="34" charset="0"/>
                  </a:rPr>
                  <a:t>-12000</a:t>
                </a:r>
                <a:endParaRPr kumimoji="0" lang="en-US" altLang="en-US" sz="700" b="0" i="0" u="none" strike="noStrike" cap="none" normalizeH="0" baseline="0" dirty="0">
                  <a:ln>
                    <a:noFill/>
                  </a:ln>
                  <a:solidFill>
                    <a:schemeClr val="tx1"/>
                  </a:solidFill>
                  <a:effectLst/>
                  <a:latin typeface="Arial" panose="020B0604020202020204" pitchFamily="34" charset="0"/>
                </a:endParaRPr>
              </a:p>
            </p:txBody>
          </p:sp>
          <p:sp>
            <p:nvSpPr>
              <p:cNvPr id="544" name="Rectangle 58">
                <a:extLst>
                  <a:ext uri="{FF2B5EF4-FFF2-40B4-BE49-F238E27FC236}">
                    <a16:creationId xmlns:a16="http://schemas.microsoft.com/office/drawing/2014/main" id="{BAE590ED-59F7-4352-9604-FA4B3BA02755}"/>
                  </a:ext>
                </a:extLst>
              </p:cNvPr>
              <p:cNvSpPr>
                <a:spLocks noChangeArrowheads="1"/>
              </p:cNvSpPr>
              <p:nvPr/>
            </p:nvSpPr>
            <p:spPr bwMode="auto">
              <a:xfrm>
                <a:off x="4169925" y="4829174"/>
                <a:ext cx="860012"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262626"/>
                    </a:solidFill>
                    <a:effectLst/>
                    <a:latin typeface="Arial" panose="020B0604020202020204" pitchFamily="34" charset="0"/>
                  </a:rPr>
                  <a:t>-11000</a:t>
                </a:r>
                <a:endParaRPr kumimoji="0" lang="en-US" altLang="en-US" sz="700" b="0" i="0" u="none" strike="noStrike" cap="none" normalizeH="0" baseline="0" dirty="0">
                  <a:ln>
                    <a:noFill/>
                  </a:ln>
                  <a:solidFill>
                    <a:schemeClr val="tx1"/>
                  </a:solidFill>
                  <a:effectLst/>
                  <a:latin typeface="Arial" panose="020B0604020202020204" pitchFamily="34" charset="0"/>
                </a:endParaRPr>
              </a:p>
            </p:txBody>
          </p:sp>
          <p:sp>
            <p:nvSpPr>
              <p:cNvPr id="545" name="Rectangle 59">
                <a:extLst>
                  <a:ext uri="{FF2B5EF4-FFF2-40B4-BE49-F238E27FC236}">
                    <a16:creationId xmlns:a16="http://schemas.microsoft.com/office/drawing/2014/main" id="{295B1E89-2233-42B1-8FC3-88D2164FD9FF}"/>
                  </a:ext>
                </a:extLst>
              </p:cNvPr>
              <p:cNvSpPr>
                <a:spLocks noChangeArrowheads="1"/>
              </p:cNvSpPr>
              <p:nvPr/>
            </p:nvSpPr>
            <p:spPr bwMode="auto">
              <a:xfrm>
                <a:off x="4169925" y="4384674"/>
                <a:ext cx="860012"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262626"/>
                    </a:solidFill>
                    <a:effectLst/>
                    <a:latin typeface="Arial" panose="020B0604020202020204" pitchFamily="34" charset="0"/>
                  </a:rPr>
                  <a:t>-10000</a:t>
                </a:r>
                <a:endParaRPr kumimoji="0" lang="en-US" altLang="en-US" sz="700" b="0" i="0" u="none" strike="noStrike" cap="none" normalizeH="0" baseline="0" dirty="0">
                  <a:ln>
                    <a:noFill/>
                  </a:ln>
                  <a:solidFill>
                    <a:schemeClr val="tx1"/>
                  </a:solidFill>
                  <a:effectLst/>
                  <a:latin typeface="Arial" panose="020B0604020202020204" pitchFamily="34" charset="0"/>
                </a:endParaRPr>
              </a:p>
            </p:txBody>
          </p:sp>
          <p:sp>
            <p:nvSpPr>
              <p:cNvPr id="546" name="Rectangle 60">
                <a:extLst>
                  <a:ext uri="{FF2B5EF4-FFF2-40B4-BE49-F238E27FC236}">
                    <a16:creationId xmlns:a16="http://schemas.microsoft.com/office/drawing/2014/main" id="{07F391F7-BC2D-469C-93F2-40E80180261B}"/>
                  </a:ext>
                </a:extLst>
              </p:cNvPr>
              <p:cNvSpPr>
                <a:spLocks noChangeArrowheads="1"/>
              </p:cNvSpPr>
              <p:nvPr/>
            </p:nvSpPr>
            <p:spPr bwMode="auto">
              <a:xfrm>
                <a:off x="4252475" y="3933826"/>
                <a:ext cx="706792"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-9000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547" name="Rectangle 61">
                <a:extLst>
                  <a:ext uri="{FF2B5EF4-FFF2-40B4-BE49-F238E27FC236}">
                    <a16:creationId xmlns:a16="http://schemas.microsoft.com/office/drawing/2014/main" id="{F7E40C0F-23DC-4E16-AB03-24CAF78D9E53}"/>
                  </a:ext>
                </a:extLst>
              </p:cNvPr>
              <p:cNvSpPr>
                <a:spLocks noChangeArrowheads="1"/>
              </p:cNvSpPr>
              <p:nvPr/>
            </p:nvSpPr>
            <p:spPr bwMode="auto">
              <a:xfrm>
                <a:off x="4252475" y="3490912"/>
                <a:ext cx="706792"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-8000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548" name="Rectangle 62">
                <a:extLst>
                  <a:ext uri="{FF2B5EF4-FFF2-40B4-BE49-F238E27FC236}">
                    <a16:creationId xmlns:a16="http://schemas.microsoft.com/office/drawing/2014/main" id="{83A82E1D-FB5A-4E51-A708-D9DA549FB5E6}"/>
                  </a:ext>
                </a:extLst>
              </p:cNvPr>
              <p:cNvSpPr>
                <a:spLocks noChangeArrowheads="1"/>
              </p:cNvSpPr>
              <p:nvPr/>
            </p:nvSpPr>
            <p:spPr bwMode="auto">
              <a:xfrm>
                <a:off x="4252475" y="3040064"/>
                <a:ext cx="706792"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-7000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549" name="Rectangle 63">
                <a:extLst>
                  <a:ext uri="{FF2B5EF4-FFF2-40B4-BE49-F238E27FC236}">
                    <a16:creationId xmlns:a16="http://schemas.microsoft.com/office/drawing/2014/main" id="{7C0269FF-41AB-40F1-AFF4-8A42085AAE70}"/>
                  </a:ext>
                </a:extLst>
              </p:cNvPr>
              <p:cNvSpPr>
                <a:spLocks noChangeArrowheads="1"/>
              </p:cNvSpPr>
              <p:nvPr/>
            </p:nvSpPr>
            <p:spPr bwMode="auto">
              <a:xfrm>
                <a:off x="4252475" y="2595564"/>
                <a:ext cx="706792"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-6000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550" name="Rectangle 64">
                <a:extLst>
                  <a:ext uri="{FF2B5EF4-FFF2-40B4-BE49-F238E27FC236}">
                    <a16:creationId xmlns:a16="http://schemas.microsoft.com/office/drawing/2014/main" id="{E9DE6EED-5D4A-45E9-88CE-9124B69A53E6}"/>
                  </a:ext>
                </a:extLst>
              </p:cNvPr>
              <p:cNvSpPr>
                <a:spLocks noChangeArrowheads="1"/>
              </p:cNvSpPr>
              <p:nvPr/>
            </p:nvSpPr>
            <p:spPr bwMode="auto">
              <a:xfrm>
                <a:off x="4252475" y="2146301"/>
                <a:ext cx="706792"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-5000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551" name="Rectangle 65">
                <a:extLst>
                  <a:ext uri="{FF2B5EF4-FFF2-40B4-BE49-F238E27FC236}">
                    <a16:creationId xmlns:a16="http://schemas.microsoft.com/office/drawing/2014/main" id="{0601E5D5-A1FB-4FB0-B3FD-D3B38256B3DF}"/>
                  </a:ext>
                </a:extLst>
              </p:cNvPr>
              <p:cNvSpPr>
                <a:spLocks noChangeArrowheads="1"/>
              </p:cNvSpPr>
              <p:nvPr/>
            </p:nvSpPr>
            <p:spPr bwMode="auto">
              <a:xfrm>
                <a:off x="4252475" y="1701801"/>
                <a:ext cx="706792"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-4000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552" name="Rectangle 66">
                <a:extLst>
                  <a:ext uri="{FF2B5EF4-FFF2-40B4-BE49-F238E27FC236}">
                    <a16:creationId xmlns:a16="http://schemas.microsoft.com/office/drawing/2014/main" id="{98020271-CEA8-4CCA-B806-25C0C974F292}"/>
                  </a:ext>
                </a:extLst>
              </p:cNvPr>
              <p:cNvSpPr>
                <a:spLocks noChangeArrowheads="1"/>
              </p:cNvSpPr>
              <p:nvPr/>
            </p:nvSpPr>
            <p:spPr bwMode="auto">
              <a:xfrm>
                <a:off x="4252475" y="1252538"/>
                <a:ext cx="706792"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-3000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553" name="Freeform 67">
                <a:extLst>
                  <a:ext uri="{FF2B5EF4-FFF2-40B4-BE49-F238E27FC236}">
                    <a16:creationId xmlns:a16="http://schemas.microsoft.com/office/drawing/2014/main" id="{28ECA3D9-757C-4F61-8DA2-A26466D9B8C9}"/>
                  </a:ext>
                </a:extLst>
              </p:cNvPr>
              <p:cNvSpPr>
                <a:spLocks/>
              </p:cNvSpPr>
              <p:nvPr/>
            </p:nvSpPr>
            <p:spPr bwMode="auto">
              <a:xfrm>
                <a:off x="5335588" y="1622425"/>
                <a:ext cx="4830763" cy="3476625"/>
              </a:xfrm>
              <a:custGeom>
                <a:avLst/>
                <a:gdLst>
                  <a:gd name="T0" fmla="*/ 46 w 3043"/>
                  <a:gd name="T1" fmla="*/ 958 h 2190"/>
                  <a:gd name="T2" fmla="*/ 100 w 3043"/>
                  <a:gd name="T3" fmla="*/ 1079 h 2190"/>
                  <a:gd name="T4" fmla="*/ 153 w 3043"/>
                  <a:gd name="T5" fmla="*/ 1169 h 2190"/>
                  <a:gd name="T6" fmla="*/ 206 w 3043"/>
                  <a:gd name="T7" fmla="*/ 1104 h 2190"/>
                  <a:gd name="T8" fmla="*/ 260 w 3043"/>
                  <a:gd name="T9" fmla="*/ 975 h 2190"/>
                  <a:gd name="T10" fmla="*/ 313 w 3043"/>
                  <a:gd name="T11" fmla="*/ 1062 h 2190"/>
                  <a:gd name="T12" fmla="*/ 366 w 3043"/>
                  <a:gd name="T13" fmla="*/ 1126 h 2190"/>
                  <a:gd name="T14" fmla="*/ 420 w 3043"/>
                  <a:gd name="T15" fmla="*/ 1055 h 2190"/>
                  <a:gd name="T16" fmla="*/ 473 w 3043"/>
                  <a:gd name="T17" fmla="*/ 1038 h 2190"/>
                  <a:gd name="T18" fmla="*/ 527 w 3043"/>
                  <a:gd name="T19" fmla="*/ 1116 h 2190"/>
                  <a:gd name="T20" fmla="*/ 580 w 3043"/>
                  <a:gd name="T21" fmla="*/ 1063 h 2190"/>
                  <a:gd name="T22" fmla="*/ 633 w 3043"/>
                  <a:gd name="T23" fmla="*/ 1022 h 2190"/>
                  <a:gd name="T24" fmla="*/ 687 w 3043"/>
                  <a:gd name="T25" fmla="*/ 1091 h 2190"/>
                  <a:gd name="T26" fmla="*/ 740 w 3043"/>
                  <a:gd name="T27" fmla="*/ 1110 h 2190"/>
                  <a:gd name="T28" fmla="*/ 793 w 3043"/>
                  <a:gd name="T29" fmla="*/ 1025 h 2190"/>
                  <a:gd name="T30" fmla="*/ 847 w 3043"/>
                  <a:gd name="T31" fmla="*/ 921 h 2190"/>
                  <a:gd name="T32" fmla="*/ 900 w 3043"/>
                  <a:gd name="T33" fmla="*/ 988 h 2190"/>
                  <a:gd name="T34" fmla="*/ 954 w 3043"/>
                  <a:gd name="T35" fmla="*/ 1104 h 2190"/>
                  <a:gd name="T36" fmla="*/ 1007 w 3043"/>
                  <a:gd name="T37" fmla="*/ 1196 h 2190"/>
                  <a:gd name="T38" fmla="*/ 1060 w 3043"/>
                  <a:gd name="T39" fmla="*/ 459 h 2190"/>
                  <a:gd name="T40" fmla="*/ 1114 w 3043"/>
                  <a:gd name="T41" fmla="*/ 1153 h 2190"/>
                  <a:gd name="T42" fmla="*/ 1167 w 3043"/>
                  <a:gd name="T43" fmla="*/ 1027 h 2190"/>
                  <a:gd name="T44" fmla="*/ 1220 w 3043"/>
                  <a:gd name="T45" fmla="*/ 1134 h 2190"/>
                  <a:gd name="T46" fmla="*/ 1274 w 3043"/>
                  <a:gd name="T47" fmla="*/ 1020 h 2190"/>
                  <a:gd name="T48" fmla="*/ 1327 w 3043"/>
                  <a:gd name="T49" fmla="*/ 1061 h 2190"/>
                  <a:gd name="T50" fmla="*/ 1381 w 3043"/>
                  <a:gd name="T51" fmla="*/ 1164 h 2190"/>
                  <a:gd name="T52" fmla="*/ 1434 w 3043"/>
                  <a:gd name="T53" fmla="*/ 1201 h 2190"/>
                  <a:gd name="T54" fmla="*/ 1487 w 3043"/>
                  <a:gd name="T55" fmla="*/ 977 h 2190"/>
                  <a:gd name="T56" fmla="*/ 1541 w 3043"/>
                  <a:gd name="T57" fmla="*/ 956 h 2190"/>
                  <a:gd name="T58" fmla="*/ 1594 w 3043"/>
                  <a:gd name="T59" fmla="*/ 1355 h 2190"/>
                  <a:gd name="T60" fmla="*/ 1648 w 3043"/>
                  <a:gd name="T61" fmla="*/ 1289 h 2190"/>
                  <a:gd name="T62" fmla="*/ 1701 w 3043"/>
                  <a:gd name="T63" fmla="*/ 1188 h 2190"/>
                  <a:gd name="T64" fmla="*/ 1754 w 3043"/>
                  <a:gd name="T65" fmla="*/ 1119 h 2190"/>
                  <a:gd name="T66" fmla="*/ 1808 w 3043"/>
                  <a:gd name="T67" fmla="*/ 1177 h 2190"/>
                  <a:gd name="T68" fmla="*/ 1861 w 3043"/>
                  <a:gd name="T69" fmla="*/ 887 h 2190"/>
                  <a:gd name="T70" fmla="*/ 1914 w 3043"/>
                  <a:gd name="T71" fmla="*/ 1016 h 2190"/>
                  <a:gd name="T72" fmla="*/ 1968 w 3043"/>
                  <a:gd name="T73" fmla="*/ 988 h 2190"/>
                  <a:gd name="T74" fmla="*/ 2021 w 3043"/>
                  <a:gd name="T75" fmla="*/ 1157 h 2190"/>
                  <a:gd name="T76" fmla="*/ 2075 w 3043"/>
                  <a:gd name="T77" fmla="*/ 1061 h 2190"/>
                  <a:gd name="T78" fmla="*/ 2128 w 3043"/>
                  <a:gd name="T79" fmla="*/ 1249 h 2190"/>
                  <a:gd name="T80" fmla="*/ 2181 w 3043"/>
                  <a:gd name="T81" fmla="*/ 1098 h 2190"/>
                  <a:gd name="T82" fmla="*/ 2235 w 3043"/>
                  <a:gd name="T83" fmla="*/ 1088 h 2190"/>
                  <a:gd name="T84" fmla="*/ 2288 w 3043"/>
                  <a:gd name="T85" fmla="*/ 971 h 2190"/>
                  <a:gd name="T86" fmla="*/ 2341 w 3043"/>
                  <a:gd name="T87" fmla="*/ 978 h 2190"/>
                  <a:gd name="T88" fmla="*/ 2395 w 3043"/>
                  <a:gd name="T89" fmla="*/ 1088 h 2190"/>
                  <a:gd name="T90" fmla="*/ 2448 w 3043"/>
                  <a:gd name="T91" fmla="*/ 1091 h 2190"/>
                  <a:gd name="T92" fmla="*/ 2502 w 3043"/>
                  <a:gd name="T93" fmla="*/ 1188 h 2190"/>
                  <a:gd name="T94" fmla="*/ 2555 w 3043"/>
                  <a:gd name="T95" fmla="*/ 997 h 2190"/>
                  <a:gd name="T96" fmla="*/ 2608 w 3043"/>
                  <a:gd name="T97" fmla="*/ 1081 h 2190"/>
                  <a:gd name="T98" fmla="*/ 2662 w 3043"/>
                  <a:gd name="T99" fmla="*/ 1124 h 2190"/>
                  <a:gd name="T100" fmla="*/ 2715 w 3043"/>
                  <a:gd name="T101" fmla="*/ 1057 h 2190"/>
                  <a:gd name="T102" fmla="*/ 2768 w 3043"/>
                  <a:gd name="T103" fmla="*/ 911 h 2190"/>
                  <a:gd name="T104" fmla="*/ 2822 w 3043"/>
                  <a:gd name="T105" fmla="*/ 962 h 2190"/>
                  <a:gd name="T106" fmla="*/ 2875 w 3043"/>
                  <a:gd name="T107" fmla="*/ 1143 h 2190"/>
                  <a:gd name="T108" fmla="*/ 2929 w 3043"/>
                  <a:gd name="T109" fmla="*/ 1110 h 2190"/>
                  <a:gd name="T110" fmla="*/ 2982 w 3043"/>
                  <a:gd name="T111" fmla="*/ 930 h 2190"/>
                  <a:gd name="T112" fmla="*/ 3035 w 3043"/>
                  <a:gd name="T113" fmla="*/ 1067 h 2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43" h="2190">
                    <a:moveTo>
                      <a:pt x="0" y="1186"/>
                    </a:moveTo>
                    <a:lnTo>
                      <a:pt x="8" y="986"/>
                    </a:lnTo>
                    <a:lnTo>
                      <a:pt x="16" y="983"/>
                    </a:lnTo>
                    <a:lnTo>
                      <a:pt x="23" y="1092"/>
                    </a:lnTo>
                    <a:lnTo>
                      <a:pt x="31" y="1197"/>
                    </a:lnTo>
                    <a:lnTo>
                      <a:pt x="39" y="1022"/>
                    </a:lnTo>
                    <a:lnTo>
                      <a:pt x="46" y="958"/>
                    </a:lnTo>
                    <a:lnTo>
                      <a:pt x="54" y="1071"/>
                    </a:lnTo>
                    <a:lnTo>
                      <a:pt x="61" y="1165"/>
                    </a:lnTo>
                    <a:lnTo>
                      <a:pt x="69" y="1079"/>
                    </a:lnTo>
                    <a:lnTo>
                      <a:pt x="77" y="983"/>
                    </a:lnTo>
                    <a:lnTo>
                      <a:pt x="84" y="1016"/>
                    </a:lnTo>
                    <a:lnTo>
                      <a:pt x="92" y="1182"/>
                    </a:lnTo>
                    <a:lnTo>
                      <a:pt x="100" y="1079"/>
                    </a:lnTo>
                    <a:lnTo>
                      <a:pt x="107" y="944"/>
                    </a:lnTo>
                    <a:lnTo>
                      <a:pt x="115" y="1093"/>
                    </a:lnTo>
                    <a:lnTo>
                      <a:pt x="122" y="1149"/>
                    </a:lnTo>
                    <a:lnTo>
                      <a:pt x="130" y="1065"/>
                    </a:lnTo>
                    <a:lnTo>
                      <a:pt x="138" y="951"/>
                    </a:lnTo>
                    <a:lnTo>
                      <a:pt x="145" y="1086"/>
                    </a:lnTo>
                    <a:lnTo>
                      <a:pt x="153" y="1169"/>
                    </a:lnTo>
                    <a:lnTo>
                      <a:pt x="160" y="1033"/>
                    </a:lnTo>
                    <a:lnTo>
                      <a:pt x="168" y="992"/>
                    </a:lnTo>
                    <a:lnTo>
                      <a:pt x="176" y="1092"/>
                    </a:lnTo>
                    <a:lnTo>
                      <a:pt x="183" y="1111"/>
                    </a:lnTo>
                    <a:lnTo>
                      <a:pt x="191" y="1054"/>
                    </a:lnTo>
                    <a:lnTo>
                      <a:pt x="199" y="1004"/>
                    </a:lnTo>
                    <a:lnTo>
                      <a:pt x="206" y="1104"/>
                    </a:lnTo>
                    <a:lnTo>
                      <a:pt x="214" y="1142"/>
                    </a:lnTo>
                    <a:lnTo>
                      <a:pt x="221" y="965"/>
                    </a:lnTo>
                    <a:lnTo>
                      <a:pt x="229" y="1022"/>
                    </a:lnTo>
                    <a:lnTo>
                      <a:pt x="237" y="1148"/>
                    </a:lnTo>
                    <a:lnTo>
                      <a:pt x="244" y="1147"/>
                    </a:lnTo>
                    <a:lnTo>
                      <a:pt x="252" y="955"/>
                    </a:lnTo>
                    <a:lnTo>
                      <a:pt x="260" y="975"/>
                    </a:lnTo>
                    <a:lnTo>
                      <a:pt x="267" y="1185"/>
                    </a:lnTo>
                    <a:lnTo>
                      <a:pt x="275" y="1128"/>
                    </a:lnTo>
                    <a:lnTo>
                      <a:pt x="282" y="1001"/>
                    </a:lnTo>
                    <a:lnTo>
                      <a:pt x="290" y="983"/>
                    </a:lnTo>
                    <a:lnTo>
                      <a:pt x="298" y="1101"/>
                    </a:lnTo>
                    <a:lnTo>
                      <a:pt x="305" y="1141"/>
                    </a:lnTo>
                    <a:lnTo>
                      <a:pt x="313" y="1062"/>
                    </a:lnTo>
                    <a:lnTo>
                      <a:pt x="321" y="993"/>
                    </a:lnTo>
                    <a:lnTo>
                      <a:pt x="328" y="1041"/>
                    </a:lnTo>
                    <a:lnTo>
                      <a:pt x="336" y="1145"/>
                    </a:lnTo>
                    <a:lnTo>
                      <a:pt x="344" y="1083"/>
                    </a:lnTo>
                    <a:lnTo>
                      <a:pt x="351" y="992"/>
                    </a:lnTo>
                    <a:lnTo>
                      <a:pt x="359" y="1048"/>
                    </a:lnTo>
                    <a:lnTo>
                      <a:pt x="366" y="1126"/>
                    </a:lnTo>
                    <a:lnTo>
                      <a:pt x="374" y="1108"/>
                    </a:lnTo>
                    <a:lnTo>
                      <a:pt x="382" y="975"/>
                    </a:lnTo>
                    <a:lnTo>
                      <a:pt x="389" y="1022"/>
                    </a:lnTo>
                    <a:lnTo>
                      <a:pt x="397" y="1176"/>
                    </a:lnTo>
                    <a:lnTo>
                      <a:pt x="405" y="1087"/>
                    </a:lnTo>
                    <a:lnTo>
                      <a:pt x="412" y="973"/>
                    </a:lnTo>
                    <a:lnTo>
                      <a:pt x="420" y="1055"/>
                    </a:lnTo>
                    <a:lnTo>
                      <a:pt x="427" y="1100"/>
                    </a:lnTo>
                    <a:lnTo>
                      <a:pt x="435" y="1111"/>
                    </a:lnTo>
                    <a:lnTo>
                      <a:pt x="443" y="1061"/>
                    </a:lnTo>
                    <a:lnTo>
                      <a:pt x="450" y="956"/>
                    </a:lnTo>
                    <a:lnTo>
                      <a:pt x="458" y="1127"/>
                    </a:lnTo>
                    <a:lnTo>
                      <a:pt x="466" y="1121"/>
                    </a:lnTo>
                    <a:lnTo>
                      <a:pt x="473" y="1038"/>
                    </a:lnTo>
                    <a:lnTo>
                      <a:pt x="481" y="991"/>
                    </a:lnTo>
                    <a:lnTo>
                      <a:pt x="488" y="1098"/>
                    </a:lnTo>
                    <a:lnTo>
                      <a:pt x="496" y="1172"/>
                    </a:lnTo>
                    <a:lnTo>
                      <a:pt x="504" y="944"/>
                    </a:lnTo>
                    <a:lnTo>
                      <a:pt x="511" y="1071"/>
                    </a:lnTo>
                    <a:lnTo>
                      <a:pt x="519" y="1087"/>
                    </a:lnTo>
                    <a:lnTo>
                      <a:pt x="527" y="1116"/>
                    </a:lnTo>
                    <a:lnTo>
                      <a:pt x="534" y="1047"/>
                    </a:lnTo>
                    <a:lnTo>
                      <a:pt x="542" y="960"/>
                    </a:lnTo>
                    <a:lnTo>
                      <a:pt x="549" y="1161"/>
                    </a:lnTo>
                    <a:lnTo>
                      <a:pt x="557" y="1074"/>
                    </a:lnTo>
                    <a:lnTo>
                      <a:pt x="565" y="1068"/>
                    </a:lnTo>
                    <a:lnTo>
                      <a:pt x="572" y="999"/>
                    </a:lnTo>
                    <a:lnTo>
                      <a:pt x="580" y="1063"/>
                    </a:lnTo>
                    <a:lnTo>
                      <a:pt x="588" y="1147"/>
                    </a:lnTo>
                    <a:lnTo>
                      <a:pt x="595" y="1035"/>
                    </a:lnTo>
                    <a:lnTo>
                      <a:pt x="603" y="1057"/>
                    </a:lnTo>
                    <a:lnTo>
                      <a:pt x="610" y="1010"/>
                    </a:lnTo>
                    <a:lnTo>
                      <a:pt x="618" y="1147"/>
                    </a:lnTo>
                    <a:lnTo>
                      <a:pt x="626" y="1042"/>
                    </a:lnTo>
                    <a:lnTo>
                      <a:pt x="633" y="1022"/>
                    </a:lnTo>
                    <a:lnTo>
                      <a:pt x="641" y="1126"/>
                    </a:lnTo>
                    <a:lnTo>
                      <a:pt x="648" y="1038"/>
                    </a:lnTo>
                    <a:lnTo>
                      <a:pt x="656" y="1070"/>
                    </a:lnTo>
                    <a:lnTo>
                      <a:pt x="664" y="1035"/>
                    </a:lnTo>
                    <a:lnTo>
                      <a:pt x="672" y="1092"/>
                    </a:lnTo>
                    <a:lnTo>
                      <a:pt x="679" y="1061"/>
                    </a:lnTo>
                    <a:lnTo>
                      <a:pt x="687" y="1091"/>
                    </a:lnTo>
                    <a:lnTo>
                      <a:pt x="694" y="1054"/>
                    </a:lnTo>
                    <a:lnTo>
                      <a:pt x="702" y="996"/>
                    </a:lnTo>
                    <a:lnTo>
                      <a:pt x="709" y="1108"/>
                    </a:lnTo>
                    <a:lnTo>
                      <a:pt x="717" y="1125"/>
                    </a:lnTo>
                    <a:lnTo>
                      <a:pt x="725" y="1045"/>
                    </a:lnTo>
                    <a:lnTo>
                      <a:pt x="732" y="970"/>
                    </a:lnTo>
                    <a:lnTo>
                      <a:pt x="740" y="1110"/>
                    </a:lnTo>
                    <a:lnTo>
                      <a:pt x="748" y="1151"/>
                    </a:lnTo>
                    <a:lnTo>
                      <a:pt x="755" y="1005"/>
                    </a:lnTo>
                    <a:lnTo>
                      <a:pt x="763" y="1002"/>
                    </a:lnTo>
                    <a:lnTo>
                      <a:pt x="771" y="1125"/>
                    </a:lnTo>
                    <a:lnTo>
                      <a:pt x="778" y="1111"/>
                    </a:lnTo>
                    <a:lnTo>
                      <a:pt x="786" y="1004"/>
                    </a:lnTo>
                    <a:lnTo>
                      <a:pt x="793" y="1025"/>
                    </a:lnTo>
                    <a:lnTo>
                      <a:pt x="801" y="1149"/>
                    </a:lnTo>
                    <a:lnTo>
                      <a:pt x="809" y="1063"/>
                    </a:lnTo>
                    <a:lnTo>
                      <a:pt x="816" y="1011"/>
                    </a:lnTo>
                    <a:lnTo>
                      <a:pt x="824" y="1034"/>
                    </a:lnTo>
                    <a:lnTo>
                      <a:pt x="832" y="1146"/>
                    </a:lnTo>
                    <a:lnTo>
                      <a:pt x="839" y="1129"/>
                    </a:lnTo>
                    <a:lnTo>
                      <a:pt x="847" y="921"/>
                    </a:lnTo>
                    <a:lnTo>
                      <a:pt x="854" y="1033"/>
                    </a:lnTo>
                    <a:lnTo>
                      <a:pt x="862" y="1171"/>
                    </a:lnTo>
                    <a:lnTo>
                      <a:pt x="870" y="1160"/>
                    </a:lnTo>
                    <a:lnTo>
                      <a:pt x="877" y="900"/>
                    </a:lnTo>
                    <a:lnTo>
                      <a:pt x="885" y="1031"/>
                    </a:lnTo>
                    <a:lnTo>
                      <a:pt x="893" y="1213"/>
                    </a:lnTo>
                    <a:lnTo>
                      <a:pt x="900" y="988"/>
                    </a:lnTo>
                    <a:lnTo>
                      <a:pt x="908" y="1085"/>
                    </a:lnTo>
                    <a:lnTo>
                      <a:pt x="915" y="1030"/>
                    </a:lnTo>
                    <a:lnTo>
                      <a:pt x="923" y="1086"/>
                    </a:lnTo>
                    <a:lnTo>
                      <a:pt x="931" y="1142"/>
                    </a:lnTo>
                    <a:lnTo>
                      <a:pt x="938" y="917"/>
                    </a:lnTo>
                    <a:lnTo>
                      <a:pt x="946" y="1114"/>
                    </a:lnTo>
                    <a:lnTo>
                      <a:pt x="954" y="1104"/>
                    </a:lnTo>
                    <a:lnTo>
                      <a:pt x="961" y="1123"/>
                    </a:lnTo>
                    <a:lnTo>
                      <a:pt x="969" y="1034"/>
                    </a:lnTo>
                    <a:lnTo>
                      <a:pt x="976" y="834"/>
                    </a:lnTo>
                    <a:lnTo>
                      <a:pt x="984" y="1322"/>
                    </a:lnTo>
                    <a:lnTo>
                      <a:pt x="992" y="1065"/>
                    </a:lnTo>
                    <a:lnTo>
                      <a:pt x="999" y="939"/>
                    </a:lnTo>
                    <a:lnTo>
                      <a:pt x="1007" y="1196"/>
                    </a:lnTo>
                    <a:lnTo>
                      <a:pt x="1015" y="967"/>
                    </a:lnTo>
                    <a:lnTo>
                      <a:pt x="1022" y="1090"/>
                    </a:lnTo>
                    <a:lnTo>
                      <a:pt x="1030" y="954"/>
                    </a:lnTo>
                    <a:lnTo>
                      <a:pt x="1037" y="1046"/>
                    </a:lnTo>
                    <a:lnTo>
                      <a:pt x="1045" y="1577"/>
                    </a:lnTo>
                    <a:lnTo>
                      <a:pt x="1053" y="794"/>
                    </a:lnTo>
                    <a:lnTo>
                      <a:pt x="1060" y="459"/>
                    </a:lnTo>
                    <a:lnTo>
                      <a:pt x="1068" y="1625"/>
                    </a:lnTo>
                    <a:lnTo>
                      <a:pt x="1076" y="1116"/>
                    </a:lnTo>
                    <a:lnTo>
                      <a:pt x="1083" y="1081"/>
                    </a:lnTo>
                    <a:lnTo>
                      <a:pt x="1091" y="968"/>
                    </a:lnTo>
                    <a:lnTo>
                      <a:pt x="1099" y="691"/>
                    </a:lnTo>
                    <a:lnTo>
                      <a:pt x="1106" y="1498"/>
                    </a:lnTo>
                    <a:lnTo>
                      <a:pt x="1114" y="1153"/>
                    </a:lnTo>
                    <a:lnTo>
                      <a:pt x="1121" y="846"/>
                    </a:lnTo>
                    <a:lnTo>
                      <a:pt x="1129" y="929"/>
                    </a:lnTo>
                    <a:lnTo>
                      <a:pt x="1136" y="1349"/>
                    </a:lnTo>
                    <a:lnTo>
                      <a:pt x="1144" y="995"/>
                    </a:lnTo>
                    <a:lnTo>
                      <a:pt x="1152" y="927"/>
                    </a:lnTo>
                    <a:lnTo>
                      <a:pt x="1160" y="1191"/>
                    </a:lnTo>
                    <a:lnTo>
                      <a:pt x="1167" y="1027"/>
                    </a:lnTo>
                    <a:lnTo>
                      <a:pt x="1175" y="1151"/>
                    </a:lnTo>
                    <a:lnTo>
                      <a:pt x="1182" y="882"/>
                    </a:lnTo>
                    <a:lnTo>
                      <a:pt x="1190" y="1137"/>
                    </a:lnTo>
                    <a:lnTo>
                      <a:pt x="1197" y="1258"/>
                    </a:lnTo>
                    <a:lnTo>
                      <a:pt x="1205" y="820"/>
                    </a:lnTo>
                    <a:lnTo>
                      <a:pt x="1213" y="1115"/>
                    </a:lnTo>
                    <a:lnTo>
                      <a:pt x="1220" y="1134"/>
                    </a:lnTo>
                    <a:lnTo>
                      <a:pt x="1228" y="933"/>
                    </a:lnTo>
                    <a:lnTo>
                      <a:pt x="1236" y="1317"/>
                    </a:lnTo>
                    <a:lnTo>
                      <a:pt x="1243" y="937"/>
                    </a:lnTo>
                    <a:lnTo>
                      <a:pt x="1251" y="868"/>
                    </a:lnTo>
                    <a:lnTo>
                      <a:pt x="1259" y="1319"/>
                    </a:lnTo>
                    <a:lnTo>
                      <a:pt x="1266" y="957"/>
                    </a:lnTo>
                    <a:lnTo>
                      <a:pt x="1274" y="1020"/>
                    </a:lnTo>
                    <a:lnTo>
                      <a:pt x="1281" y="1291"/>
                    </a:lnTo>
                    <a:lnTo>
                      <a:pt x="1289" y="991"/>
                    </a:lnTo>
                    <a:lnTo>
                      <a:pt x="1297" y="824"/>
                    </a:lnTo>
                    <a:lnTo>
                      <a:pt x="1304" y="1096"/>
                    </a:lnTo>
                    <a:lnTo>
                      <a:pt x="1312" y="1089"/>
                    </a:lnTo>
                    <a:lnTo>
                      <a:pt x="1320" y="1480"/>
                    </a:lnTo>
                    <a:lnTo>
                      <a:pt x="1327" y="1061"/>
                    </a:lnTo>
                    <a:lnTo>
                      <a:pt x="1335" y="329"/>
                    </a:lnTo>
                    <a:lnTo>
                      <a:pt x="1342" y="1241"/>
                    </a:lnTo>
                    <a:lnTo>
                      <a:pt x="1350" y="1590"/>
                    </a:lnTo>
                    <a:lnTo>
                      <a:pt x="1358" y="927"/>
                    </a:lnTo>
                    <a:lnTo>
                      <a:pt x="1365" y="874"/>
                    </a:lnTo>
                    <a:lnTo>
                      <a:pt x="1373" y="1015"/>
                    </a:lnTo>
                    <a:lnTo>
                      <a:pt x="1381" y="1164"/>
                    </a:lnTo>
                    <a:lnTo>
                      <a:pt x="1388" y="1177"/>
                    </a:lnTo>
                    <a:lnTo>
                      <a:pt x="1396" y="846"/>
                    </a:lnTo>
                    <a:lnTo>
                      <a:pt x="1403" y="1237"/>
                    </a:lnTo>
                    <a:lnTo>
                      <a:pt x="1411" y="1126"/>
                    </a:lnTo>
                    <a:lnTo>
                      <a:pt x="1419" y="742"/>
                    </a:lnTo>
                    <a:lnTo>
                      <a:pt x="1426" y="1272"/>
                    </a:lnTo>
                    <a:lnTo>
                      <a:pt x="1434" y="1201"/>
                    </a:lnTo>
                    <a:lnTo>
                      <a:pt x="1442" y="921"/>
                    </a:lnTo>
                    <a:lnTo>
                      <a:pt x="1449" y="1009"/>
                    </a:lnTo>
                    <a:lnTo>
                      <a:pt x="1457" y="1033"/>
                    </a:lnTo>
                    <a:lnTo>
                      <a:pt x="1464" y="1261"/>
                    </a:lnTo>
                    <a:lnTo>
                      <a:pt x="1472" y="1020"/>
                    </a:lnTo>
                    <a:lnTo>
                      <a:pt x="1480" y="963"/>
                    </a:lnTo>
                    <a:lnTo>
                      <a:pt x="1487" y="977"/>
                    </a:lnTo>
                    <a:lnTo>
                      <a:pt x="1495" y="1280"/>
                    </a:lnTo>
                    <a:lnTo>
                      <a:pt x="1503" y="1088"/>
                    </a:lnTo>
                    <a:lnTo>
                      <a:pt x="1510" y="805"/>
                    </a:lnTo>
                    <a:lnTo>
                      <a:pt x="1518" y="1264"/>
                    </a:lnTo>
                    <a:lnTo>
                      <a:pt x="1525" y="1070"/>
                    </a:lnTo>
                    <a:lnTo>
                      <a:pt x="1533" y="1000"/>
                    </a:lnTo>
                    <a:lnTo>
                      <a:pt x="1541" y="956"/>
                    </a:lnTo>
                    <a:lnTo>
                      <a:pt x="1548" y="1119"/>
                    </a:lnTo>
                    <a:lnTo>
                      <a:pt x="1556" y="1449"/>
                    </a:lnTo>
                    <a:lnTo>
                      <a:pt x="1564" y="839"/>
                    </a:lnTo>
                    <a:lnTo>
                      <a:pt x="1571" y="606"/>
                    </a:lnTo>
                    <a:lnTo>
                      <a:pt x="1579" y="1249"/>
                    </a:lnTo>
                    <a:lnTo>
                      <a:pt x="1587" y="1364"/>
                    </a:lnTo>
                    <a:lnTo>
                      <a:pt x="1594" y="1355"/>
                    </a:lnTo>
                    <a:lnTo>
                      <a:pt x="1602" y="988"/>
                    </a:lnTo>
                    <a:lnTo>
                      <a:pt x="1609" y="0"/>
                    </a:lnTo>
                    <a:lnTo>
                      <a:pt x="1617" y="1385"/>
                    </a:lnTo>
                    <a:lnTo>
                      <a:pt x="1625" y="2190"/>
                    </a:lnTo>
                    <a:lnTo>
                      <a:pt x="1632" y="512"/>
                    </a:lnTo>
                    <a:lnTo>
                      <a:pt x="1640" y="626"/>
                    </a:lnTo>
                    <a:lnTo>
                      <a:pt x="1648" y="1289"/>
                    </a:lnTo>
                    <a:lnTo>
                      <a:pt x="1655" y="1261"/>
                    </a:lnTo>
                    <a:lnTo>
                      <a:pt x="1663" y="891"/>
                    </a:lnTo>
                    <a:lnTo>
                      <a:pt x="1670" y="907"/>
                    </a:lnTo>
                    <a:lnTo>
                      <a:pt x="1678" y="1409"/>
                    </a:lnTo>
                    <a:lnTo>
                      <a:pt x="1686" y="1127"/>
                    </a:lnTo>
                    <a:lnTo>
                      <a:pt x="1693" y="619"/>
                    </a:lnTo>
                    <a:lnTo>
                      <a:pt x="1701" y="1188"/>
                    </a:lnTo>
                    <a:lnTo>
                      <a:pt x="1708" y="1442"/>
                    </a:lnTo>
                    <a:lnTo>
                      <a:pt x="1716" y="742"/>
                    </a:lnTo>
                    <a:lnTo>
                      <a:pt x="1724" y="939"/>
                    </a:lnTo>
                    <a:lnTo>
                      <a:pt x="1731" y="1376"/>
                    </a:lnTo>
                    <a:lnTo>
                      <a:pt x="1739" y="1004"/>
                    </a:lnTo>
                    <a:lnTo>
                      <a:pt x="1747" y="941"/>
                    </a:lnTo>
                    <a:lnTo>
                      <a:pt x="1754" y="1119"/>
                    </a:lnTo>
                    <a:lnTo>
                      <a:pt x="1762" y="926"/>
                    </a:lnTo>
                    <a:lnTo>
                      <a:pt x="1769" y="1310"/>
                    </a:lnTo>
                    <a:lnTo>
                      <a:pt x="1777" y="1171"/>
                    </a:lnTo>
                    <a:lnTo>
                      <a:pt x="1785" y="710"/>
                    </a:lnTo>
                    <a:lnTo>
                      <a:pt x="1792" y="1013"/>
                    </a:lnTo>
                    <a:lnTo>
                      <a:pt x="1800" y="1343"/>
                    </a:lnTo>
                    <a:lnTo>
                      <a:pt x="1808" y="1177"/>
                    </a:lnTo>
                    <a:lnTo>
                      <a:pt x="1815" y="815"/>
                    </a:lnTo>
                    <a:lnTo>
                      <a:pt x="1823" y="1004"/>
                    </a:lnTo>
                    <a:lnTo>
                      <a:pt x="1830" y="1238"/>
                    </a:lnTo>
                    <a:lnTo>
                      <a:pt x="1838" y="986"/>
                    </a:lnTo>
                    <a:lnTo>
                      <a:pt x="1846" y="1107"/>
                    </a:lnTo>
                    <a:lnTo>
                      <a:pt x="1853" y="1106"/>
                    </a:lnTo>
                    <a:lnTo>
                      <a:pt x="1861" y="887"/>
                    </a:lnTo>
                    <a:lnTo>
                      <a:pt x="1869" y="1330"/>
                    </a:lnTo>
                    <a:lnTo>
                      <a:pt x="1876" y="914"/>
                    </a:lnTo>
                    <a:lnTo>
                      <a:pt x="1884" y="858"/>
                    </a:lnTo>
                    <a:lnTo>
                      <a:pt x="1891" y="1360"/>
                    </a:lnTo>
                    <a:lnTo>
                      <a:pt x="1899" y="1073"/>
                    </a:lnTo>
                    <a:lnTo>
                      <a:pt x="1907" y="981"/>
                    </a:lnTo>
                    <a:lnTo>
                      <a:pt x="1914" y="1016"/>
                    </a:lnTo>
                    <a:lnTo>
                      <a:pt x="1922" y="1186"/>
                    </a:lnTo>
                    <a:lnTo>
                      <a:pt x="1930" y="898"/>
                    </a:lnTo>
                    <a:lnTo>
                      <a:pt x="1937" y="926"/>
                    </a:lnTo>
                    <a:lnTo>
                      <a:pt x="1945" y="1474"/>
                    </a:lnTo>
                    <a:lnTo>
                      <a:pt x="1952" y="1167"/>
                    </a:lnTo>
                    <a:lnTo>
                      <a:pt x="1960" y="615"/>
                    </a:lnTo>
                    <a:lnTo>
                      <a:pt x="1968" y="988"/>
                    </a:lnTo>
                    <a:lnTo>
                      <a:pt x="1975" y="1426"/>
                    </a:lnTo>
                    <a:lnTo>
                      <a:pt x="1983" y="998"/>
                    </a:lnTo>
                    <a:lnTo>
                      <a:pt x="1991" y="996"/>
                    </a:lnTo>
                    <a:lnTo>
                      <a:pt x="1998" y="1156"/>
                    </a:lnTo>
                    <a:lnTo>
                      <a:pt x="2006" y="935"/>
                    </a:lnTo>
                    <a:lnTo>
                      <a:pt x="2014" y="1041"/>
                    </a:lnTo>
                    <a:lnTo>
                      <a:pt x="2021" y="1157"/>
                    </a:lnTo>
                    <a:lnTo>
                      <a:pt x="2029" y="1089"/>
                    </a:lnTo>
                    <a:lnTo>
                      <a:pt x="2036" y="1108"/>
                    </a:lnTo>
                    <a:lnTo>
                      <a:pt x="2044" y="943"/>
                    </a:lnTo>
                    <a:lnTo>
                      <a:pt x="2052" y="1026"/>
                    </a:lnTo>
                    <a:lnTo>
                      <a:pt x="2059" y="1138"/>
                    </a:lnTo>
                    <a:lnTo>
                      <a:pt x="2067" y="1138"/>
                    </a:lnTo>
                    <a:lnTo>
                      <a:pt x="2075" y="1061"/>
                    </a:lnTo>
                    <a:lnTo>
                      <a:pt x="2082" y="911"/>
                    </a:lnTo>
                    <a:lnTo>
                      <a:pt x="2090" y="1121"/>
                    </a:lnTo>
                    <a:lnTo>
                      <a:pt x="2097" y="1123"/>
                    </a:lnTo>
                    <a:lnTo>
                      <a:pt x="2105" y="1143"/>
                    </a:lnTo>
                    <a:lnTo>
                      <a:pt x="2113" y="916"/>
                    </a:lnTo>
                    <a:lnTo>
                      <a:pt x="2120" y="1016"/>
                    </a:lnTo>
                    <a:lnTo>
                      <a:pt x="2128" y="1249"/>
                    </a:lnTo>
                    <a:lnTo>
                      <a:pt x="2136" y="963"/>
                    </a:lnTo>
                    <a:lnTo>
                      <a:pt x="2143" y="1044"/>
                    </a:lnTo>
                    <a:lnTo>
                      <a:pt x="2151" y="1149"/>
                    </a:lnTo>
                    <a:lnTo>
                      <a:pt x="2158" y="1056"/>
                    </a:lnTo>
                    <a:lnTo>
                      <a:pt x="2166" y="961"/>
                    </a:lnTo>
                    <a:lnTo>
                      <a:pt x="2174" y="1095"/>
                    </a:lnTo>
                    <a:lnTo>
                      <a:pt x="2181" y="1098"/>
                    </a:lnTo>
                    <a:lnTo>
                      <a:pt x="2189" y="1128"/>
                    </a:lnTo>
                    <a:lnTo>
                      <a:pt x="2197" y="1035"/>
                    </a:lnTo>
                    <a:lnTo>
                      <a:pt x="2204" y="928"/>
                    </a:lnTo>
                    <a:lnTo>
                      <a:pt x="2212" y="1230"/>
                    </a:lnTo>
                    <a:lnTo>
                      <a:pt x="2219" y="1026"/>
                    </a:lnTo>
                    <a:lnTo>
                      <a:pt x="2227" y="985"/>
                    </a:lnTo>
                    <a:lnTo>
                      <a:pt x="2235" y="1088"/>
                    </a:lnTo>
                    <a:lnTo>
                      <a:pt x="2242" y="1141"/>
                    </a:lnTo>
                    <a:lnTo>
                      <a:pt x="2250" y="1113"/>
                    </a:lnTo>
                    <a:lnTo>
                      <a:pt x="2257" y="879"/>
                    </a:lnTo>
                    <a:lnTo>
                      <a:pt x="2265" y="1116"/>
                    </a:lnTo>
                    <a:lnTo>
                      <a:pt x="2273" y="1209"/>
                    </a:lnTo>
                    <a:lnTo>
                      <a:pt x="2280" y="971"/>
                    </a:lnTo>
                    <a:lnTo>
                      <a:pt x="2288" y="971"/>
                    </a:lnTo>
                    <a:lnTo>
                      <a:pt x="2296" y="1134"/>
                    </a:lnTo>
                    <a:lnTo>
                      <a:pt x="2303" y="1161"/>
                    </a:lnTo>
                    <a:lnTo>
                      <a:pt x="2311" y="1028"/>
                    </a:lnTo>
                    <a:lnTo>
                      <a:pt x="2318" y="936"/>
                    </a:lnTo>
                    <a:lnTo>
                      <a:pt x="2326" y="1175"/>
                    </a:lnTo>
                    <a:lnTo>
                      <a:pt x="2334" y="1080"/>
                    </a:lnTo>
                    <a:lnTo>
                      <a:pt x="2341" y="978"/>
                    </a:lnTo>
                    <a:lnTo>
                      <a:pt x="2349" y="1089"/>
                    </a:lnTo>
                    <a:lnTo>
                      <a:pt x="2357" y="1158"/>
                    </a:lnTo>
                    <a:lnTo>
                      <a:pt x="2364" y="1005"/>
                    </a:lnTo>
                    <a:lnTo>
                      <a:pt x="2372" y="1022"/>
                    </a:lnTo>
                    <a:lnTo>
                      <a:pt x="2379" y="1080"/>
                    </a:lnTo>
                    <a:lnTo>
                      <a:pt x="2387" y="1102"/>
                    </a:lnTo>
                    <a:lnTo>
                      <a:pt x="2395" y="1088"/>
                    </a:lnTo>
                    <a:lnTo>
                      <a:pt x="2402" y="978"/>
                    </a:lnTo>
                    <a:lnTo>
                      <a:pt x="2410" y="1128"/>
                    </a:lnTo>
                    <a:lnTo>
                      <a:pt x="2418" y="1000"/>
                    </a:lnTo>
                    <a:lnTo>
                      <a:pt x="2425" y="1174"/>
                    </a:lnTo>
                    <a:lnTo>
                      <a:pt x="2433" y="1027"/>
                    </a:lnTo>
                    <a:lnTo>
                      <a:pt x="2440" y="1007"/>
                    </a:lnTo>
                    <a:lnTo>
                      <a:pt x="2448" y="1091"/>
                    </a:lnTo>
                    <a:lnTo>
                      <a:pt x="2456" y="1025"/>
                    </a:lnTo>
                    <a:lnTo>
                      <a:pt x="2463" y="1202"/>
                    </a:lnTo>
                    <a:lnTo>
                      <a:pt x="2471" y="933"/>
                    </a:lnTo>
                    <a:lnTo>
                      <a:pt x="2479" y="1117"/>
                    </a:lnTo>
                    <a:lnTo>
                      <a:pt x="2486" y="1107"/>
                    </a:lnTo>
                    <a:lnTo>
                      <a:pt x="2494" y="920"/>
                    </a:lnTo>
                    <a:lnTo>
                      <a:pt x="2502" y="1188"/>
                    </a:lnTo>
                    <a:lnTo>
                      <a:pt x="2509" y="1072"/>
                    </a:lnTo>
                    <a:lnTo>
                      <a:pt x="2517" y="1037"/>
                    </a:lnTo>
                    <a:lnTo>
                      <a:pt x="2524" y="1010"/>
                    </a:lnTo>
                    <a:lnTo>
                      <a:pt x="2532" y="1080"/>
                    </a:lnTo>
                    <a:lnTo>
                      <a:pt x="2540" y="1174"/>
                    </a:lnTo>
                    <a:lnTo>
                      <a:pt x="2547" y="1005"/>
                    </a:lnTo>
                    <a:lnTo>
                      <a:pt x="2555" y="997"/>
                    </a:lnTo>
                    <a:lnTo>
                      <a:pt x="2563" y="1063"/>
                    </a:lnTo>
                    <a:lnTo>
                      <a:pt x="2570" y="1146"/>
                    </a:lnTo>
                    <a:lnTo>
                      <a:pt x="2578" y="1116"/>
                    </a:lnTo>
                    <a:lnTo>
                      <a:pt x="2585" y="938"/>
                    </a:lnTo>
                    <a:lnTo>
                      <a:pt x="2593" y="1048"/>
                    </a:lnTo>
                    <a:lnTo>
                      <a:pt x="2601" y="1167"/>
                    </a:lnTo>
                    <a:lnTo>
                      <a:pt x="2608" y="1081"/>
                    </a:lnTo>
                    <a:lnTo>
                      <a:pt x="2616" y="994"/>
                    </a:lnTo>
                    <a:lnTo>
                      <a:pt x="2624" y="974"/>
                    </a:lnTo>
                    <a:lnTo>
                      <a:pt x="2631" y="1205"/>
                    </a:lnTo>
                    <a:lnTo>
                      <a:pt x="2639" y="1119"/>
                    </a:lnTo>
                    <a:lnTo>
                      <a:pt x="2646" y="976"/>
                    </a:lnTo>
                    <a:lnTo>
                      <a:pt x="2654" y="988"/>
                    </a:lnTo>
                    <a:lnTo>
                      <a:pt x="2662" y="1124"/>
                    </a:lnTo>
                    <a:lnTo>
                      <a:pt x="2669" y="1149"/>
                    </a:lnTo>
                    <a:lnTo>
                      <a:pt x="2677" y="991"/>
                    </a:lnTo>
                    <a:lnTo>
                      <a:pt x="2685" y="1042"/>
                    </a:lnTo>
                    <a:lnTo>
                      <a:pt x="2692" y="1096"/>
                    </a:lnTo>
                    <a:lnTo>
                      <a:pt x="2700" y="1145"/>
                    </a:lnTo>
                    <a:lnTo>
                      <a:pt x="2707" y="912"/>
                    </a:lnTo>
                    <a:lnTo>
                      <a:pt x="2715" y="1057"/>
                    </a:lnTo>
                    <a:lnTo>
                      <a:pt x="2723" y="1274"/>
                    </a:lnTo>
                    <a:lnTo>
                      <a:pt x="2730" y="957"/>
                    </a:lnTo>
                    <a:lnTo>
                      <a:pt x="2738" y="974"/>
                    </a:lnTo>
                    <a:lnTo>
                      <a:pt x="2745" y="1083"/>
                    </a:lnTo>
                    <a:lnTo>
                      <a:pt x="2753" y="1187"/>
                    </a:lnTo>
                    <a:lnTo>
                      <a:pt x="2761" y="1048"/>
                    </a:lnTo>
                    <a:lnTo>
                      <a:pt x="2768" y="911"/>
                    </a:lnTo>
                    <a:lnTo>
                      <a:pt x="2776" y="1199"/>
                    </a:lnTo>
                    <a:lnTo>
                      <a:pt x="2784" y="1063"/>
                    </a:lnTo>
                    <a:lnTo>
                      <a:pt x="2791" y="1014"/>
                    </a:lnTo>
                    <a:lnTo>
                      <a:pt x="2799" y="1061"/>
                    </a:lnTo>
                    <a:lnTo>
                      <a:pt x="2806" y="1080"/>
                    </a:lnTo>
                    <a:lnTo>
                      <a:pt x="2814" y="1147"/>
                    </a:lnTo>
                    <a:lnTo>
                      <a:pt x="2822" y="962"/>
                    </a:lnTo>
                    <a:lnTo>
                      <a:pt x="2829" y="1020"/>
                    </a:lnTo>
                    <a:lnTo>
                      <a:pt x="2837" y="1175"/>
                    </a:lnTo>
                    <a:lnTo>
                      <a:pt x="2845" y="1096"/>
                    </a:lnTo>
                    <a:lnTo>
                      <a:pt x="2852" y="988"/>
                    </a:lnTo>
                    <a:lnTo>
                      <a:pt x="2860" y="1001"/>
                    </a:lnTo>
                    <a:lnTo>
                      <a:pt x="2867" y="1126"/>
                    </a:lnTo>
                    <a:lnTo>
                      <a:pt x="2875" y="1143"/>
                    </a:lnTo>
                    <a:lnTo>
                      <a:pt x="2883" y="1031"/>
                    </a:lnTo>
                    <a:lnTo>
                      <a:pt x="2890" y="975"/>
                    </a:lnTo>
                    <a:lnTo>
                      <a:pt x="2898" y="1108"/>
                    </a:lnTo>
                    <a:lnTo>
                      <a:pt x="2906" y="1125"/>
                    </a:lnTo>
                    <a:lnTo>
                      <a:pt x="2913" y="973"/>
                    </a:lnTo>
                    <a:lnTo>
                      <a:pt x="2921" y="1114"/>
                    </a:lnTo>
                    <a:lnTo>
                      <a:pt x="2929" y="1110"/>
                    </a:lnTo>
                    <a:lnTo>
                      <a:pt x="2936" y="1029"/>
                    </a:lnTo>
                    <a:lnTo>
                      <a:pt x="2944" y="996"/>
                    </a:lnTo>
                    <a:lnTo>
                      <a:pt x="2951" y="1096"/>
                    </a:lnTo>
                    <a:lnTo>
                      <a:pt x="2959" y="1116"/>
                    </a:lnTo>
                    <a:lnTo>
                      <a:pt x="2967" y="1075"/>
                    </a:lnTo>
                    <a:lnTo>
                      <a:pt x="2974" y="1064"/>
                    </a:lnTo>
                    <a:lnTo>
                      <a:pt x="2982" y="930"/>
                    </a:lnTo>
                    <a:lnTo>
                      <a:pt x="2990" y="1150"/>
                    </a:lnTo>
                    <a:lnTo>
                      <a:pt x="2997" y="1165"/>
                    </a:lnTo>
                    <a:lnTo>
                      <a:pt x="3005" y="955"/>
                    </a:lnTo>
                    <a:lnTo>
                      <a:pt x="3012" y="1069"/>
                    </a:lnTo>
                    <a:lnTo>
                      <a:pt x="3020" y="1088"/>
                    </a:lnTo>
                    <a:lnTo>
                      <a:pt x="3028" y="1058"/>
                    </a:lnTo>
                    <a:lnTo>
                      <a:pt x="3035" y="1067"/>
                    </a:lnTo>
                    <a:lnTo>
                      <a:pt x="3043" y="1050"/>
                    </a:lnTo>
                  </a:path>
                </a:pathLst>
              </a:custGeom>
              <a:noFill/>
              <a:ln w="793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a:p>
            </p:txBody>
          </p:sp>
        </p:grpSp>
        <p:grpSp>
          <p:nvGrpSpPr>
            <p:cNvPr id="36" name="Group 35"/>
            <p:cNvGrpSpPr>
              <a:grpSpLocks noChangeAspect="1"/>
            </p:cNvGrpSpPr>
            <p:nvPr/>
          </p:nvGrpSpPr>
          <p:grpSpPr>
            <a:xfrm>
              <a:off x="2908980" y="3762114"/>
              <a:ext cx="1750420" cy="1416866"/>
              <a:chOff x="4471406" y="1019175"/>
              <a:chExt cx="5694945" cy="4609735"/>
            </a:xfrm>
          </p:grpSpPr>
          <p:sp>
            <p:nvSpPr>
              <p:cNvPr id="443" name="Line 6">
                <a:extLst>
                  <a:ext uri="{FF2B5EF4-FFF2-40B4-BE49-F238E27FC236}">
                    <a16:creationId xmlns:a16="http://schemas.microsoft.com/office/drawing/2014/main" id="{217E79F2-DBDE-40C8-94A0-4B998340DD85}"/>
                  </a:ext>
                </a:extLst>
              </p:cNvPr>
              <p:cNvSpPr>
                <a:spLocks noChangeShapeType="1"/>
              </p:cNvSpPr>
              <p:nvPr/>
            </p:nvSpPr>
            <p:spPr bwMode="auto">
              <a:xfrm>
                <a:off x="5324476" y="5354638"/>
                <a:ext cx="484187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44" name="Line 7">
                <a:extLst>
                  <a:ext uri="{FF2B5EF4-FFF2-40B4-BE49-F238E27FC236}">
                    <a16:creationId xmlns:a16="http://schemas.microsoft.com/office/drawing/2014/main" id="{644A6258-C78D-45BF-A8F8-860EE65BDF3B}"/>
                  </a:ext>
                </a:extLst>
              </p:cNvPr>
              <p:cNvSpPr>
                <a:spLocks noChangeShapeType="1"/>
              </p:cNvSpPr>
              <p:nvPr/>
            </p:nvSpPr>
            <p:spPr bwMode="auto">
              <a:xfrm>
                <a:off x="5324476" y="1328738"/>
                <a:ext cx="484187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45" name="Line 8">
                <a:extLst>
                  <a:ext uri="{FF2B5EF4-FFF2-40B4-BE49-F238E27FC236}">
                    <a16:creationId xmlns:a16="http://schemas.microsoft.com/office/drawing/2014/main" id="{3434046A-496A-4F19-9311-B1633D3BAFA8}"/>
                  </a:ext>
                </a:extLst>
              </p:cNvPr>
              <p:cNvSpPr>
                <a:spLocks noChangeShapeType="1"/>
              </p:cNvSpPr>
              <p:nvPr/>
            </p:nvSpPr>
            <p:spPr bwMode="auto">
              <a:xfrm flipV="1">
                <a:off x="5324476"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46" name="Line 9">
                <a:extLst>
                  <a:ext uri="{FF2B5EF4-FFF2-40B4-BE49-F238E27FC236}">
                    <a16:creationId xmlns:a16="http://schemas.microsoft.com/office/drawing/2014/main" id="{1E7C09E7-46E9-4089-9511-0E330FBF0109}"/>
                  </a:ext>
                </a:extLst>
              </p:cNvPr>
              <p:cNvSpPr>
                <a:spLocks noChangeShapeType="1"/>
              </p:cNvSpPr>
              <p:nvPr/>
            </p:nvSpPr>
            <p:spPr bwMode="auto">
              <a:xfrm flipV="1">
                <a:off x="5929313"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47" name="Line 10">
                <a:extLst>
                  <a:ext uri="{FF2B5EF4-FFF2-40B4-BE49-F238E27FC236}">
                    <a16:creationId xmlns:a16="http://schemas.microsoft.com/office/drawing/2014/main" id="{F7074C41-B0FB-4DA2-8D37-B5272E142B7D}"/>
                  </a:ext>
                </a:extLst>
              </p:cNvPr>
              <p:cNvSpPr>
                <a:spLocks noChangeShapeType="1"/>
              </p:cNvSpPr>
              <p:nvPr/>
            </p:nvSpPr>
            <p:spPr bwMode="auto">
              <a:xfrm flipV="1">
                <a:off x="6534151"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48" name="Line 11">
                <a:extLst>
                  <a:ext uri="{FF2B5EF4-FFF2-40B4-BE49-F238E27FC236}">
                    <a16:creationId xmlns:a16="http://schemas.microsoft.com/office/drawing/2014/main" id="{A89237F7-58B4-49AF-83F5-C89B1F759895}"/>
                  </a:ext>
                </a:extLst>
              </p:cNvPr>
              <p:cNvSpPr>
                <a:spLocks noChangeShapeType="1"/>
              </p:cNvSpPr>
              <p:nvPr/>
            </p:nvSpPr>
            <p:spPr bwMode="auto">
              <a:xfrm flipV="1">
                <a:off x="7138988"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49" name="Line 12">
                <a:extLst>
                  <a:ext uri="{FF2B5EF4-FFF2-40B4-BE49-F238E27FC236}">
                    <a16:creationId xmlns:a16="http://schemas.microsoft.com/office/drawing/2014/main" id="{5AA05925-225A-48E3-B0A6-24A68356F2FD}"/>
                  </a:ext>
                </a:extLst>
              </p:cNvPr>
              <p:cNvSpPr>
                <a:spLocks noChangeShapeType="1"/>
              </p:cNvSpPr>
              <p:nvPr/>
            </p:nvSpPr>
            <p:spPr bwMode="auto">
              <a:xfrm flipV="1">
                <a:off x="7745413"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50" name="Line 13">
                <a:extLst>
                  <a:ext uri="{FF2B5EF4-FFF2-40B4-BE49-F238E27FC236}">
                    <a16:creationId xmlns:a16="http://schemas.microsoft.com/office/drawing/2014/main" id="{ADD30FB3-E8E0-4BAF-81A4-809CEA92062B}"/>
                  </a:ext>
                </a:extLst>
              </p:cNvPr>
              <p:cNvSpPr>
                <a:spLocks noChangeShapeType="1"/>
              </p:cNvSpPr>
              <p:nvPr/>
            </p:nvSpPr>
            <p:spPr bwMode="auto">
              <a:xfrm flipV="1">
                <a:off x="8350251"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51" name="Line 14">
                <a:extLst>
                  <a:ext uri="{FF2B5EF4-FFF2-40B4-BE49-F238E27FC236}">
                    <a16:creationId xmlns:a16="http://schemas.microsoft.com/office/drawing/2014/main" id="{AD3493DF-DB6D-483E-AD6A-D413B54BC26F}"/>
                  </a:ext>
                </a:extLst>
              </p:cNvPr>
              <p:cNvSpPr>
                <a:spLocks noChangeShapeType="1"/>
              </p:cNvSpPr>
              <p:nvPr/>
            </p:nvSpPr>
            <p:spPr bwMode="auto">
              <a:xfrm flipV="1">
                <a:off x="8955088"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52" name="Line 15">
                <a:extLst>
                  <a:ext uri="{FF2B5EF4-FFF2-40B4-BE49-F238E27FC236}">
                    <a16:creationId xmlns:a16="http://schemas.microsoft.com/office/drawing/2014/main" id="{CBFC1A1B-8B0B-4A74-991C-180FCD43CBE6}"/>
                  </a:ext>
                </a:extLst>
              </p:cNvPr>
              <p:cNvSpPr>
                <a:spLocks noChangeShapeType="1"/>
              </p:cNvSpPr>
              <p:nvPr/>
            </p:nvSpPr>
            <p:spPr bwMode="auto">
              <a:xfrm flipV="1">
                <a:off x="9561513"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53" name="Line 16">
                <a:extLst>
                  <a:ext uri="{FF2B5EF4-FFF2-40B4-BE49-F238E27FC236}">
                    <a16:creationId xmlns:a16="http://schemas.microsoft.com/office/drawing/2014/main" id="{83C32E23-4AB6-404B-A6FA-F485D6EF353C}"/>
                  </a:ext>
                </a:extLst>
              </p:cNvPr>
              <p:cNvSpPr>
                <a:spLocks noChangeShapeType="1"/>
              </p:cNvSpPr>
              <p:nvPr/>
            </p:nvSpPr>
            <p:spPr bwMode="auto">
              <a:xfrm flipV="1">
                <a:off x="10166351"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54" name="Line 17">
                <a:extLst>
                  <a:ext uri="{FF2B5EF4-FFF2-40B4-BE49-F238E27FC236}">
                    <a16:creationId xmlns:a16="http://schemas.microsoft.com/office/drawing/2014/main" id="{33815E93-A58B-4654-90E2-527C16F778B9}"/>
                  </a:ext>
                </a:extLst>
              </p:cNvPr>
              <p:cNvSpPr>
                <a:spLocks noChangeShapeType="1"/>
              </p:cNvSpPr>
              <p:nvPr/>
            </p:nvSpPr>
            <p:spPr bwMode="auto">
              <a:xfrm>
                <a:off x="5324476"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55" name="Line 18">
                <a:extLst>
                  <a:ext uri="{FF2B5EF4-FFF2-40B4-BE49-F238E27FC236}">
                    <a16:creationId xmlns:a16="http://schemas.microsoft.com/office/drawing/2014/main" id="{D4031BC5-6307-4417-9A55-16706C237C2D}"/>
                  </a:ext>
                </a:extLst>
              </p:cNvPr>
              <p:cNvSpPr>
                <a:spLocks noChangeShapeType="1"/>
              </p:cNvSpPr>
              <p:nvPr/>
            </p:nvSpPr>
            <p:spPr bwMode="auto">
              <a:xfrm>
                <a:off x="5929313"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56" name="Line 19">
                <a:extLst>
                  <a:ext uri="{FF2B5EF4-FFF2-40B4-BE49-F238E27FC236}">
                    <a16:creationId xmlns:a16="http://schemas.microsoft.com/office/drawing/2014/main" id="{D5C6389C-32CF-4DCF-8CA0-6D6C15CC1C28}"/>
                  </a:ext>
                </a:extLst>
              </p:cNvPr>
              <p:cNvSpPr>
                <a:spLocks noChangeShapeType="1"/>
              </p:cNvSpPr>
              <p:nvPr/>
            </p:nvSpPr>
            <p:spPr bwMode="auto">
              <a:xfrm>
                <a:off x="6534151"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57" name="Line 20">
                <a:extLst>
                  <a:ext uri="{FF2B5EF4-FFF2-40B4-BE49-F238E27FC236}">
                    <a16:creationId xmlns:a16="http://schemas.microsoft.com/office/drawing/2014/main" id="{AC0049EC-CC15-4AE3-AC2F-D372FB4F49C7}"/>
                  </a:ext>
                </a:extLst>
              </p:cNvPr>
              <p:cNvSpPr>
                <a:spLocks noChangeShapeType="1"/>
              </p:cNvSpPr>
              <p:nvPr/>
            </p:nvSpPr>
            <p:spPr bwMode="auto">
              <a:xfrm>
                <a:off x="7138988"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58" name="Line 21">
                <a:extLst>
                  <a:ext uri="{FF2B5EF4-FFF2-40B4-BE49-F238E27FC236}">
                    <a16:creationId xmlns:a16="http://schemas.microsoft.com/office/drawing/2014/main" id="{74D63F07-75E7-43E4-A4C5-453B22C3115B}"/>
                  </a:ext>
                </a:extLst>
              </p:cNvPr>
              <p:cNvSpPr>
                <a:spLocks noChangeShapeType="1"/>
              </p:cNvSpPr>
              <p:nvPr/>
            </p:nvSpPr>
            <p:spPr bwMode="auto">
              <a:xfrm>
                <a:off x="7745413"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59" name="Line 22">
                <a:extLst>
                  <a:ext uri="{FF2B5EF4-FFF2-40B4-BE49-F238E27FC236}">
                    <a16:creationId xmlns:a16="http://schemas.microsoft.com/office/drawing/2014/main" id="{2F788E10-8B09-4282-A361-6E32CF247266}"/>
                  </a:ext>
                </a:extLst>
              </p:cNvPr>
              <p:cNvSpPr>
                <a:spLocks noChangeShapeType="1"/>
              </p:cNvSpPr>
              <p:nvPr/>
            </p:nvSpPr>
            <p:spPr bwMode="auto">
              <a:xfrm>
                <a:off x="8350251"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60" name="Line 23">
                <a:extLst>
                  <a:ext uri="{FF2B5EF4-FFF2-40B4-BE49-F238E27FC236}">
                    <a16:creationId xmlns:a16="http://schemas.microsoft.com/office/drawing/2014/main" id="{CA1D2136-B848-4BC1-8186-D28C2ED99AFC}"/>
                  </a:ext>
                </a:extLst>
              </p:cNvPr>
              <p:cNvSpPr>
                <a:spLocks noChangeShapeType="1"/>
              </p:cNvSpPr>
              <p:nvPr/>
            </p:nvSpPr>
            <p:spPr bwMode="auto">
              <a:xfrm>
                <a:off x="8955088"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61" name="Line 24">
                <a:extLst>
                  <a:ext uri="{FF2B5EF4-FFF2-40B4-BE49-F238E27FC236}">
                    <a16:creationId xmlns:a16="http://schemas.microsoft.com/office/drawing/2014/main" id="{4915BF06-C791-4B88-B851-D2B15F95CB96}"/>
                  </a:ext>
                </a:extLst>
              </p:cNvPr>
              <p:cNvSpPr>
                <a:spLocks noChangeShapeType="1"/>
              </p:cNvSpPr>
              <p:nvPr/>
            </p:nvSpPr>
            <p:spPr bwMode="auto">
              <a:xfrm>
                <a:off x="9561513"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62" name="Line 25">
                <a:extLst>
                  <a:ext uri="{FF2B5EF4-FFF2-40B4-BE49-F238E27FC236}">
                    <a16:creationId xmlns:a16="http://schemas.microsoft.com/office/drawing/2014/main" id="{02B38145-CAA1-49F9-9FCB-ECEB5E920F15}"/>
                  </a:ext>
                </a:extLst>
              </p:cNvPr>
              <p:cNvSpPr>
                <a:spLocks noChangeShapeType="1"/>
              </p:cNvSpPr>
              <p:nvPr/>
            </p:nvSpPr>
            <p:spPr bwMode="auto">
              <a:xfrm>
                <a:off x="10166351"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63" name="Line 35">
                <a:extLst>
                  <a:ext uri="{FF2B5EF4-FFF2-40B4-BE49-F238E27FC236}">
                    <a16:creationId xmlns:a16="http://schemas.microsoft.com/office/drawing/2014/main" id="{B055BCBF-AB8C-43DE-8223-4D4BA206DF39}"/>
                  </a:ext>
                </a:extLst>
              </p:cNvPr>
              <p:cNvSpPr>
                <a:spLocks noChangeShapeType="1"/>
              </p:cNvSpPr>
              <p:nvPr/>
            </p:nvSpPr>
            <p:spPr bwMode="auto">
              <a:xfrm flipV="1">
                <a:off x="5324476" y="1328738"/>
                <a:ext cx="0" cy="40259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64" name="Line 36">
                <a:extLst>
                  <a:ext uri="{FF2B5EF4-FFF2-40B4-BE49-F238E27FC236}">
                    <a16:creationId xmlns:a16="http://schemas.microsoft.com/office/drawing/2014/main" id="{D7CF269F-6050-498F-B039-9AEBA7072665}"/>
                  </a:ext>
                </a:extLst>
              </p:cNvPr>
              <p:cNvSpPr>
                <a:spLocks noChangeShapeType="1"/>
              </p:cNvSpPr>
              <p:nvPr/>
            </p:nvSpPr>
            <p:spPr bwMode="auto">
              <a:xfrm flipV="1">
                <a:off x="10166351" y="1328738"/>
                <a:ext cx="0" cy="40259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65" name="Line 37">
                <a:extLst>
                  <a:ext uri="{FF2B5EF4-FFF2-40B4-BE49-F238E27FC236}">
                    <a16:creationId xmlns:a16="http://schemas.microsoft.com/office/drawing/2014/main" id="{41A49480-F4F8-42DB-8D4A-1EBC553E531F}"/>
                  </a:ext>
                </a:extLst>
              </p:cNvPr>
              <p:cNvSpPr>
                <a:spLocks noChangeShapeType="1"/>
              </p:cNvSpPr>
              <p:nvPr/>
            </p:nvSpPr>
            <p:spPr bwMode="auto">
              <a:xfrm>
                <a:off x="5324476" y="535463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66" name="Line 38">
                <a:extLst>
                  <a:ext uri="{FF2B5EF4-FFF2-40B4-BE49-F238E27FC236}">
                    <a16:creationId xmlns:a16="http://schemas.microsoft.com/office/drawing/2014/main" id="{A844EEC5-1775-4ED4-BB2B-3F2B3BF732A9}"/>
                  </a:ext>
                </a:extLst>
              </p:cNvPr>
              <p:cNvSpPr>
                <a:spLocks noChangeShapeType="1"/>
              </p:cNvSpPr>
              <p:nvPr/>
            </p:nvSpPr>
            <p:spPr bwMode="auto">
              <a:xfrm>
                <a:off x="5324476" y="4953000"/>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67" name="Line 39">
                <a:extLst>
                  <a:ext uri="{FF2B5EF4-FFF2-40B4-BE49-F238E27FC236}">
                    <a16:creationId xmlns:a16="http://schemas.microsoft.com/office/drawing/2014/main" id="{EF19F018-60F9-4FA5-A72F-F801B390E2C9}"/>
                  </a:ext>
                </a:extLst>
              </p:cNvPr>
              <p:cNvSpPr>
                <a:spLocks noChangeShapeType="1"/>
              </p:cNvSpPr>
              <p:nvPr/>
            </p:nvSpPr>
            <p:spPr bwMode="auto">
              <a:xfrm>
                <a:off x="5324476" y="4549775"/>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68" name="Line 40">
                <a:extLst>
                  <a:ext uri="{FF2B5EF4-FFF2-40B4-BE49-F238E27FC236}">
                    <a16:creationId xmlns:a16="http://schemas.microsoft.com/office/drawing/2014/main" id="{29B9E9C3-BA4D-4C40-93A0-5CF4C59FBF00}"/>
                  </a:ext>
                </a:extLst>
              </p:cNvPr>
              <p:cNvSpPr>
                <a:spLocks noChangeShapeType="1"/>
              </p:cNvSpPr>
              <p:nvPr/>
            </p:nvSpPr>
            <p:spPr bwMode="auto">
              <a:xfrm>
                <a:off x="5324476" y="414813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69" name="Line 41">
                <a:extLst>
                  <a:ext uri="{FF2B5EF4-FFF2-40B4-BE49-F238E27FC236}">
                    <a16:creationId xmlns:a16="http://schemas.microsoft.com/office/drawing/2014/main" id="{AC294AED-BA08-44B7-9214-F8F3F09B1D6E}"/>
                  </a:ext>
                </a:extLst>
              </p:cNvPr>
              <p:cNvSpPr>
                <a:spLocks noChangeShapeType="1"/>
              </p:cNvSpPr>
              <p:nvPr/>
            </p:nvSpPr>
            <p:spPr bwMode="auto">
              <a:xfrm>
                <a:off x="5324476" y="374491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70" name="Line 42">
                <a:extLst>
                  <a:ext uri="{FF2B5EF4-FFF2-40B4-BE49-F238E27FC236}">
                    <a16:creationId xmlns:a16="http://schemas.microsoft.com/office/drawing/2014/main" id="{50590E89-F161-4C27-BC12-3FE1D515407F}"/>
                  </a:ext>
                </a:extLst>
              </p:cNvPr>
              <p:cNvSpPr>
                <a:spLocks noChangeShapeType="1"/>
              </p:cNvSpPr>
              <p:nvPr/>
            </p:nvSpPr>
            <p:spPr bwMode="auto">
              <a:xfrm>
                <a:off x="5324476" y="334168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71" name="Line 43">
                <a:extLst>
                  <a:ext uri="{FF2B5EF4-FFF2-40B4-BE49-F238E27FC236}">
                    <a16:creationId xmlns:a16="http://schemas.microsoft.com/office/drawing/2014/main" id="{820D2D95-37D7-4166-AB4B-CA58CD0889C2}"/>
                  </a:ext>
                </a:extLst>
              </p:cNvPr>
              <p:cNvSpPr>
                <a:spLocks noChangeShapeType="1"/>
              </p:cNvSpPr>
              <p:nvPr/>
            </p:nvSpPr>
            <p:spPr bwMode="auto">
              <a:xfrm>
                <a:off x="5324476" y="2940050"/>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72" name="Line 44">
                <a:extLst>
                  <a:ext uri="{FF2B5EF4-FFF2-40B4-BE49-F238E27FC236}">
                    <a16:creationId xmlns:a16="http://schemas.microsoft.com/office/drawing/2014/main" id="{844677CD-B67B-41EA-810B-7FE096BFA7AA}"/>
                  </a:ext>
                </a:extLst>
              </p:cNvPr>
              <p:cNvSpPr>
                <a:spLocks noChangeShapeType="1"/>
              </p:cNvSpPr>
              <p:nvPr/>
            </p:nvSpPr>
            <p:spPr bwMode="auto">
              <a:xfrm>
                <a:off x="5324476" y="2536825"/>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73" name="Line 45">
                <a:extLst>
                  <a:ext uri="{FF2B5EF4-FFF2-40B4-BE49-F238E27FC236}">
                    <a16:creationId xmlns:a16="http://schemas.microsoft.com/office/drawing/2014/main" id="{10723DFF-0B5D-44AF-B0CD-ACAF05F3998A}"/>
                  </a:ext>
                </a:extLst>
              </p:cNvPr>
              <p:cNvSpPr>
                <a:spLocks noChangeShapeType="1"/>
              </p:cNvSpPr>
              <p:nvPr/>
            </p:nvSpPr>
            <p:spPr bwMode="auto">
              <a:xfrm>
                <a:off x="5324476" y="213518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74" name="Line 46">
                <a:extLst>
                  <a:ext uri="{FF2B5EF4-FFF2-40B4-BE49-F238E27FC236}">
                    <a16:creationId xmlns:a16="http://schemas.microsoft.com/office/drawing/2014/main" id="{3E4E09DA-24B3-4056-9477-BCABE686A3F7}"/>
                  </a:ext>
                </a:extLst>
              </p:cNvPr>
              <p:cNvSpPr>
                <a:spLocks noChangeShapeType="1"/>
              </p:cNvSpPr>
              <p:nvPr/>
            </p:nvSpPr>
            <p:spPr bwMode="auto">
              <a:xfrm>
                <a:off x="5324476" y="173196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75" name="Line 47">
                <a:extLst>
                  <a:ext uri="{FF2B5EF4-FFF2-40B4-BE49-F238E27FC236}">
                    <a16:creationId xmlns:a16="http://schemas.microsoft.com/office/drawing/2014/main" id="{C5BFFDFD-47FC-4B4C-838E-7BB48A44095F}"/>
                  </a:ext>
                </a:extLst>
              </p:cNvPr>
              <p:cNvSpPr>
                <a:spLocks noChangeShapeType="1"/>
              </p:cNvSpPr>
              <p:nvPr/>
            </p:nvSpPr>
            <p:spPr bwMode="auto">
              <a:xfrm>
                <a:off x="5324476" y="132873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76" name="Line 48">
                <a:extLst>
                  <a:ext uri="{FF2B5EF4-FFF2-40B4-BE49-F238E27FC236}">
                    <a16:creationId xmlns:a16="http://schemas.microsoft.com/office/drawing/2014/main" id="{F0105578-76D6-4D2C-A793-EB8D853108AA}"/>
                  </a:ext>
                </a:extLst>
              </p:cNvPr>
              <p:cNvSpPr>
                <a:spLocks noChangeShapeType="1"/>
              </p:cNvSpPr>
              <p:nvPr/>
            </p:nvSpPr>
            <p:spPr bwMode="auto">
              <a:xfrm flipH="1">
                <a:off x="10117138" y="535463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77" name="Line 49">
                <a:extLst>
                  <a:ext uri="{FF2B5EF4-FFF2-40B4-BE49-F238E27FC236}">
                    <a16:creationId xmlns:a16="http://schemas.microsoft.com/office/drawing/2014/main" id="{1EAA7173-A226-4808-91DD-7E4D7D25AF4E}"/>
                  </a:ext>
                </a:extLst>
              </p:cNvPr>
              <p:cNvSpPr>
                <a:spLocks noChangeShapeType="1"/>
              </p:cNvSpPr>
              <p:nvPr/>
            </p:nvSpPr>
            <p:spPr bwMode="auto">
              <a:xfrm flipH="1">
                <a:off x="10117138" y="4953000"/>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78" name="Line 50">
                <a:extLst>
                  <a:ext uri="{FF2B5EF4-FFF2-40B4-BE49-F238E27FC236}">
                    <a16:creationId xmlns:a16="http://schemas.microsoft.com/office/drawing/2014/main" id="{148A07E4-4911-4FB0-963A-89CFBE51918A}"/>
                  </a:ext>
                </a:extLst>
              </p:cNvPr>
              <p:cNvSpPr>
                <a:spLocks noChangeShapeType="1"/>
              </p:cNvSpPr>
              <p:nvPr/>
            </p:nvSpPr>
            <p:spPr bwMode="auto">
              <a:xfrm flipH="1">
                <a:off x="10117138" y="4549775"/>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79" name="Line 51">
                <a:extLst>
                  <a:ext uri="{FF2B5EF4-FFF2-40B4-BE49-F238E27FC236}">
                    <a16:creationId xmlns:a16="http://schemas.microsoft.com/office/drawing/2014/main" id="{53AD4FDE-A24B-478F-97CD-D94FC9E4761C}"/>
                  </a:ext>
                </a:extLst>
              </p:cNvPr>
              <p:cNvSpPr>
                <a:spLocks noChangeShapeType="1"/>
              </p:cNvSpPr>
              <p:nvPr/>
            </p:nvSpPr>
            <p:spPr bwMode="auto">
              <a:xfrm flipH="1">
                <a:off x="10117138" y="414813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80" name="Line 52">
                <a:extLst>
                  <a:ext uri="{FF2B5EF4-FFF2-40B4-BE49-F238E27FC236}">
                    <a16:creationId xmlns:a16="http://schemas.microsoft.com/office/drawing/2014/main" id="{0926A211-460A-49E8-AD5C-7CC28BE02FD2}"/>
                  </a:ext>
                </a:extLst>
              </p:cNvPr>
              <p:cNvSpPr>
                <a:spLocks noChangeShapeType="1"/>
              </p:cNvSpPr>
              <p:nvPr/>
            </p:nvSpPr>
            <p:spPr bwMode="auto">
              <a:xfrm flipH="1">
                <a:off x="10117138" y="3744913"/>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81" name="Line 53">
                <a:extLst>
                  <a:ext uri="{FF2B5EF4-FFF2-40B4-BE49-F238E27FC236}">
                    <a16:creationId xmlns:a16="http://schemas.microsoft.com/office/drawing/2014/main" id="{7EA2D5DD-6424-4792-B54C-C3472D971855}"/>
                  </a:ext>
                </a:extLst>
              </p:cNvPr>
              <p:cNvSpPr>
                <a:spLocks noChangeShapeType="1"/>
              </p:cNvSpPr>
              <p:nvPr/>
            </p:nvSpPr>
            <p:spPr bwMode="auto">
              <a:xfrm flipH="1">
                <a:off x="10117138" y="334168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82" name="Line 54">
                <a:extLst>
                  <a:ext uri="{FF2B5EF4-FFF2-40B4-BE49-F238E27FC236}">
                    <a16:creationId xmlns:a16="http://schemas.microsoft.com/office/drawing/2014/main" id="{C10849E3-DBCC-4CCC-94F4-42F00BCBB74F}"/>
                  </a:ext>
                </a:extLst>
              </p:cNvPr>
              <p:cNvSpPr>
                <a:spLocks noChangeShapeType="1"/>
              </p:cNvSpPr>
              <p:nvPr/>
            </p:nvSpPr>
            <p:spPr bwMode="auto">
              <a:xfrm flipH="1">
                <a:off x="10117138" y="2940050"/>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83" name="Line 55">
                <a:extLst>
                  <a:ext uri="{FF2B5EF4-FFF2-40B4-BE49-F238E27FC236}">
                    <a16:creationId xmlns:a16="http://schemas.microsoft.com/office/drawing/2014/main" id="{A58277AE-D8C7-49FB-BB3C-445A5A2D0DB5}"/>
                  </a:ext>
                </a:extLst>
              </p:cNvPr>
              <p:cNvSpPr>
                <a:spLocks noChangeShapeType="1"/>
              </p:cNvSpPr>
              <p:nvPr/>
            </p:nvSpPr>
            <p:spPr bwMode="auto">
              <a:xfrm flipH="1">
                <a:off x="10117138" y="2536825"/>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84" name="Line 56">
                <a:extLst>
                  <a:ext uri="{FF2B5EF4-FFF2-40B4-BE49-F238E27FC236}">
                    <a16:creationId xmlns:a16="http://schemas.microsoft.com/office/drawing/2014/main" id="{B489D3F5-3EA5-4962-BF8D-B017CB67A4D2}"/>
                  </a:ext>
                </a:extLst>
              </p:cNvPr>
              <p:cNvSpPr>
                <a:spLocks noChangeShapeType="1"/>
              </p:cNvSpPr>
              <p:nvPr/>
            </p:nvSpPr>
            <p:spPr bwMode="auto">
              <a:xfrm flipH="1">
                <a:off x="10117138" y="213518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85" name="Line 57">
                <a:extLst>
                  <a:ext uri="{FF2B5EF4-FFF2-40B4-BE49-F238E27FC236}">
                    <a16:creationId xmlns:a16="http://schemas.microsoft.com/office/drawing/2014/main" id="{F9333F20-C6C6-4887-BFB7-5B170F061AE2}"/>
                  </a:ext>
                </a:extLst>
              </p:cNvPr>
              <p:cNvSpPr>
                <a:spLocks noChangeShapeType="1"/>
              </p:cNvSpPr>
              <p:nvPr/>
            </p:nvSpPr>
            <p:spPr bwMode="auto">
              <a:xfrm flipH="1">
                <a:off x="10117138" y="1731963"/>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86" name="Line 58">
                <a:extLst>
                  <a:ext uri="{FF2B5EF4-FFF2-40B4-BE49-F238E27FC236}">
                    <a16:creationId xmlns:a16="http://schemas.microsoft.com/office/drawing/2014/main" id="{10E732F9-16A0-442A-8FDD-670BDE315C2D}"/>
                  </a:ext>
                </a:extLst>
              </p:cNvPr>
              <p:cNvSpPr>
                <a:spLocks noChangeShapeType="1"/>
              </p:cNvSpPr>
              <p:nvPr/>
            </p:nvSpPr>
            <p:spPr bwMode="auto">
              <a:xfrm flipH="1">
                <a:off x="10117138" y="132873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87" name="Rectangle 59">
                <a:extLst>
                  <a:ext uri="{FF2B5EF4-FFF2-40B4-BE49-F238E27FC236}">
                    <a16:creationId xmlns:a16="http://schemas.microsoft.com/office/drawing/2014/main" id="{0AFF8F94-ECC7-4887-AFC9-4D865561D923}"/>
                  </a:ext>
                </a:extLst>
              </p:cNvPr>
              <p:cNvSpPr>
                <a:spLocks noChangeArrowheads="1"/>
              </p:cNvSpPr>
              <p:nvPr/>
            </p:nvSpPr>
            <p:spPr bwMode="auto">
              <a:xfrm>
                <a:off x="4592055" y="5278439"/>
                <a:ext cx="260766" cy="35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-3</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488" name="Rectangle 60">
                <a:extLst>
                  <a:ext uri="{FF2B5EF4-FFF2-40B4-BE49-F238E27FC236}">
                    <a16:creationId xmlns:a16="http://schemas.microsoft.com/office/drawing/2014/main" id="{4255223E-8F2F-4C06-8F90-FC1E3344571D}"/>
                  </a:ext>
                </a:extLst>
              </p:cNvPr>
              <p:cNvSpPr>
                <a:spLocks noChangeArrowheads="1"/>
              </p:cNvSpPr>
              <p:nvPr/>
            </p:nvSpPr>
            <p:spPr bwMode="auto">
              <a:xfrm>
                <a:off x="4471406" y="4878389"/>
                <a:ext cx="505889" cy="35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-2.5</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489" name="Rectangle 61">
                <a:extLst>
                  <a:ext uri="{FF2B5EF4-FFF2-40B4-BE49-F238E27FC236}">
                    <a16:creationId xmlns:a16="http://schemas.microsoft.com/office/drawing/2014/main" id="{06630177-ECE5-40F7-B170-9605949B93DD}"/>
                  </a:ext>
                </a:extLst>
              </p:cNvPr>
              <p:cNvSpPr>
                <a:spLocks noChangeArrowheads="1"/>
              </p:cNvSpPr>
              <p:nvPr/>
            </p:nvSpPr>
            <p:spPr bwMode="auto">
              <a:xfrm>
                <a:off x="4592055" y="4471988"/>
                <a:ext cx="260766" cy="35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490" name="Rectangle 62">
                <a:extLst>
                  <a:ext uri="{FF2B5EF4-FFF2-40B4-BE49-F238E27FC236}">
                    <a16:creationId xmlns:a16="http://schemas.microsoft.com/office/drawing/2014/main" id="{8ED78C91-18AA-4B11-89AF-E3F0B44C21DC}"/>
                  </a:ext>
                </a:extLst>
              </p:cNvPr>
              <p:cNvSpPr>
                <a:spLocks noChangeArrowheads="1"/>
              </p:cNvSpPr>
              <p:nvPr/>
            </p:nvSpPr>
            <p:spPr bwMode="auto">
              <a:xfrm>
                <a:off x="4471406" y="4071938"/>
                <a:ext cx="505889" cy="35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-1.5</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491" name="Rectangle 63">
                <a:extLst>
                  <a:ext uri="{FF2B5EF4-FFF2-40B4-BE49-F238E27FC236}">
                    <a16:creationId xmlns:a16="http://schemas.microsoft.com/office/drawing/2014/main" id="{2A6674C3-337D-4A0C-9ADE-F4F729FCEA16}"/>
                  </a:ext>
                </a:extLst>
              </p:cNvPr>
              <p:cNvSpPr>
                <a:spLocks noChangeArrowheads="1"/>
              </p:cNvSpPr>
              <p:nvPr/>
            </p:nvSpPr>
            <p:spPr bwMode="auto">
              <a:xfrm>
                <a:off x="4592055" y="3665537"/>
                <a:ext cx="260766" cy="35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492" name="Rectangle 64">
                <a:extLst>
                  <a:ext uri="{FF2B5EF4-FFF2-40B4-BE49-F238E27FC236}">
                    <a16:creationId xmlns:a16="http://schemas.microsoft.com/office/drawing/2014/main" id="{B26E7057-A7B2-4D18-A43C-511BD29DB303}"/>
                  </a:ext>
                </a:extLst>
              </p:cNvPr>
              <p:cNvSpPr>
                <a:spLocks noChangeArrowheads="1"/>
              </p:cNvSpPr>
              <p:nvPr/>
            </p:nvSpPr>
            <p:spPr bwMode="auto">
              <a:xfrm>
                <a:off x="4471406" y="3265486"/>
                <a:ext cx="505889" cy="35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-0.5</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493" name="Rectangle 65">
                <a:extLst>
                  <a:ext uri="{FF2B5EF4-FFF2-40B4-BE49-F238E27FC236}">
                    <a16:creationId xmlns:a16="http://schemas.microsoft.com/office/drawing/2014/main" id="{26B04984-62C1-400B-AFC1-39C672058364}"/>
                  </a:ext>
                </a:extLst>
              </p:cNvPr>
              <p:cNvSpPr>
                <a:spLocks noChangeArrowheads="1"/>
              </p:cNvSpPr>
              <p:nvPr/>
            </p:nvSpPr>
            <p:spPr bwMode="auto">
              <a:xfrm>
                <a:off x="4641270" y="2865439"/>
                <a:ext cx="161678" cy="35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494" name="Rectangle 66">
                <a:extLst>
                  <a:ext uri="{FF2B5EF4-FFF2-40B4-BE49-F238E27FC236}">
                    <a16:creationId xmlns:a16="http://schemas.microsoft.com/office/drawing/2014/main" id="{9F7BB410-9219-4115-97A3-B6AA38F5E4B8}"/>
                  </a:ext>
                </a:extLst>
              </p:cNvPr>
              <p:cNvSpPr>
                <a:spLocks noChangeArrowheads="1"/>
              </p:cNvSpPr>
              <p:nvPr/>
            </p:nvSpPr>
            <p:spPr bwMode="auto">
              <a:xfrm>
                <a:off x="4515855" y="2459038"/>
                <a:ext cx="406795" cy="35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0.5</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495" name="Rectangle 67">
                <a:extLst>
                  <a:ext uri="{FF2B5EF4-FFF2-40B4-BE49-F238E27FC236}">
                    <a16:creationId xmlns:a16="http://schemas.microsoft.com/office/drawing/2014/main" id="{CE1E45CA-A33F-412B-8A3E-2919517402B9}"/>
                  </a:ext>
                </a:extLst>
              </p:cNvPr>
              <p:cNvSpPr>
                <a:spLocks noChangeArrowheads="1"/>
              </p:cNvSpPr>
              <p:nvPr/>
            </p:nvSpPr>
            <p:spPr bwMode="auto">
              <a:xfrm>
                <a:off x="4641270" y="2058988"/>
                <a:ext cx="161678" cy="35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496" name="Rectangle 68">
                <a:extLst>
                  <a:ext uri="{FF2B5EF4-FFF2-40B4-BE49-F238E27FC236}">
                    <a16:creationId xmlns:a16="http://schemas.microsoft.com/office/drawing/2014/main" id="{D4F77B92-7B0B-436C-875B-079DCA6DDEF2}"/>
                  </a:ext>
                </a:extLst>
              </p:cNvPr>
              <p:cNvSpPr>
                <a:spLocks noChangeArrowheads="1"/>
              </p:cNvSpPr>
              <p:nvPr/>
            </p:nvSpPr>
            <p:spPr bwMode="auto">
              <a:xfrm>
                <a:off x="4515855" y="1652587"/>
                <a:ext cx="406795" cy="35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1.5</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497" name="Rectangle 69">
                <a:extLst>
                  <a:ext uri="{FF2B5EF4-FFF2-40B4-BE49-F238E27FC236}">
                    <a16:creationId xmlns:a16="http://schemas.microsoft.com/office/drawing/2014/main" id="{FAC0B2BF-001E-4A32-90DD-282A80C6CBB4}"/>
                  </a:ext>
                </a:extLst>
              </p:cNvPr>
              <p:cNvSpPr>
                <a:spLocks noChangeArrowheads="1"/>
              </p:cNvSpPr>
              <p:nvPr/>
            </p:nvSpPr>
            <p:spPr bwMode="auto">
              <a:xfrm>
                <a:off x="4641270" y="1252537"/>
                <a:ext cx="161678" cy="35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498" name="Freeform 70">
                <a:extLst>
                  <a:ext uri="{FF2B5EF4-FFF2-40B4-BE49-F238E27FC236}">
                    <a16:creationId xmlns:a16="http://schemas.microsoft.com/office/drawing/2014/main" id="{0D5CA6C0-EB40-433F-8515-BDFD8AE650AA}"/>
                  </a:ext>
                </a:extLst>
              </p:cNvPr>
              <p:cNvSpPr>
                <a:spLocks/>
              </p:cNvSpPr>
              <p:nvPr/>
            </p:nvSpPr>
            <p:spPr bwMode="auto">
              <a:xfrm>
                <a:off x="4751993" y="1079500"/>
                <a:ext cx="71438" cy="69850"/>
              </a:xfrm>
              <a:custGeom>
                <a:avLst/>
                <a:gdLst>
                  <a:gd name="T0" fmla="*/ 0 w 206"/>
                  <a:gd name="T1" fmla="*/ 197 h 206"/>
                  <a:gd name="T2" fmla="*/ 2 w 206"/>
                  <a:gd name="T3" fmla="*/ 191 h 206"/>
                  <a:gd name="T4" fmla="*/ 91 w 206"/>
                  <a:gd name="T5" fmla="*/ 103 h 206"/>
                  <a:gd name="T6" fmla="*/ 2 w 206"/>
                  <a:gd name="T7" fmla="*/ 14 h 206"/>
                  <a:gd name="T8" fmla="*/ 0 w 206"/>
                  <a:gd name="T9" fmla="*/ 9 h 206"/>
                  <a:gd name="T10" fmla="*/ 3 w 206"/>
                  <a:gd name="T11" fmla="*/ 3 h 206"/>
                  <a:gd name="T12" fmla="*/ 9 w 206"/>
                  <a:gd name="T13" fmla="*/ 0 h 206"/>
                  <a:gd name="T14" fmla="*/ 15 w 206"/>
                  <a:gd name="T15" fmla="*/ 3 h 206"/>
                  <a:gd name="T16" fmla="*/ 103 w 206"/>
                  <a:gd name="T17" fmla="*/ 91 h 206"/>
                  <a:gd name="T18" fmla="*/ 191 w 206"/>
                  <a:gd name="T19" fmla="*/ 3 h 206"/>
                  <a:gd name="T20" fmla="*/ 197 w 206"/>
                  <a:gd name="T21" fmla="*/ 0 h 206"/>
                  <a:gd name="T22" fmla="*/ 203 w 206"/>
                  <a:gd name="T23" fmla="*/ 3 h 206"/>
                  <a:gd name="T24" fmla="*/ 206 w 206"/>
                  <a:gd name="T25" fmla="*/ 9 h 206"/>
                  <a:gd name="T26" fmla="*/ 204 w 206"/>
                  <a:gd name="T27" fmla="*/ 14 h 206"/>
                  <a:gd name="T28" fmla="*/ 115 w 206"/>
                  <a:gd name="T29" fmla="*/ 103 h 206"/>
                  <a:gd name="T30" fmla="*/ 204 w 206"/>
                  <a:gd name="T31" fmla="*/ 191 h 206"/>
                  <a:gd name="T32" fmla="*/ 206 w 206"/>
                  <a:gd name="T33" fmla="*/ 197 h 206"/>
                  <a:gd name="T34" fmla="*/ 203 w 206"/>
                  <a:gd name="T35" fmla="*/ 203 h 206"/>
                  <a:gd name="T36" fmla="*/ 197 w 206"/>
                  <a:gd name="T37" fmla="*/ 206 h 206"/>
                  <a:gd name="T38" fmla="*/ 191 w 206"/>
                  <a:gd name="T39" fmla="*/ 203 h 206"/>
                  <a:gd name="T40" fmla="*/ 103 w 206"/>
                  <a:gd name="T41" fmla="*/ 115 h 206"/>
                  <a:gd name="T42" fmla="*/ 15 w 206"/>
                  <a:gd name="T43" fmla="*/ 203 h 206"/>
                  <a:gd name="T44" fmla="*/ 9 w 206"/>
                  <a:gd name="T45" fmla="*/ 206 h 206"/>
                  <a:gd name="T46" fmla="*/ 3 w 206"/>
                  <a:gd name="T47" fmla="*/ 203 h 206"/>
                  <a:gd name="T48" fmla="*/ 0 w 206"/>
                  <a:gd name="T49" fmla="*/ 19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6" h="206">
                    <a:moveTo>
                      <a:pt x="0" y="197"/>
                    </a:moveTo>
                    <a:cubicBezTo>
                      <a:pt x="0" y="195"/>
                      <a:pt x="1" y="193"/>
                      <a:pt x="2" y="191"/>
                    </a:cubicBezTo>
                    <a:lnTo>
                      <a:pt x="91" y="103"/>
                    </a:lnTo>
                    <a:lnTo>
                      <a:pt x="2" y="14"/>
                    </a:lnTo>
                    <a:cubicBezTo>
                      <a:pt x="1" y="13"/>
                      <a:pt x="0" y="11"/>
                      <a:pt x="0" y="9"/>
                    </a:cubicBezTo>
                    <a:cubicBezTo>
                      <a:pt x="0" y="7"/>
                      <a:pt x="1" y="5"/>
                      <a:pt x="3" y="3"/>
                    </a:cubicBezTo>
                    <a:cubicBezTo>
                      <a:pt x="4" y="1"/>
                      <a:pt x="6" y="0"/>
                      <a:pt x="9" y="0"/>
                    </a:cubicBezTo>
                    <a:cubicBezTo>
                      <a:pt x="11" y="0"/>
                      <a:pt x="13" y="1"/>
                      <a:pt x="15" y="3"/>
                    </a:cubicBezTo>
                    <a:lnTo>
                      <a:pt x="103" y="91"/>
                    </a:lnTo>
                    <a:lnTo>
                      <a:pt x="191" y="3"/>
                    </a:lnTo>
                    <a:cubicBezTo>
                      <a:pt x="193" y="1"/>
                      <a:pt x="195" y="0"/>
                      <a:pt x="197" y="0"/>
                    </a:cubicBezTo>
                    <a:cubicBezTo>
                      <a:pt x="200" y="0"/>
                      <a:pt x="202" y="1"/>
                      <a:pt x="203" y="3"/>
                    </a:cubicBezTo>
                    <a:cubicBezTo>
                      <a:pt x="205" y="4"/>
                      <a:pt x="206" y="6"/>
                      <a:pt x="206" y="9"/>
                    </a:cubicBezTo>
                    <a:cubicBezTo>
                      <a:pt x="206" y="11"/>
                      <a:pt x="205" y="13"/>
                      <a:pt x="204" y="14"/>
                    </a:cubicBezTo>
                    <a:lnTo>
                      <a:pt x="115" y="103"/>
                    </a:lnTo>
                    <a:lnTo>
                      <a:pt x="204" y="191"/>
                    </a:lnTo>
                    <a:cubicBezTo>
                      <a:pt x="205" y="193"/>
                      <a:pt x="206" y="195"/>
                      <a:pt x="206" y="197"/>
                    </a:cubicBezTo>
                    <a:cubicBezTo>
                      <a:pt x="206" y="200"/>
                      <a:pt x="205" y="202"/>
                      <a:pt x="203" y="203"/>
                    </a:cubicBezTo>
                    <a:cubicBezTo>
                      <a:pt x="202" y="205"/>
                      <a:pt x="200" y="206"/>
                      <a:pt x="197" y="206"/>
                    </a:cubicBezTo>
                    <a:cubicBezTo>
                      <a:pt x="195" y="206"/>
                      <a:pt x="193" y="205"/>
                      <a:pt x="191" y="203"/>
                    </a:cubicBezTo>
                    <a:lnTo>
                      <a:pt x="103" y="115"/>
                    </a:lnTo>
                    <a:lnTo>
                      <a:pt x="15" y="203"/>
                    </a:lnTo>
                    <a:cubicBezTo>
                      <a:pt x="13" y="205"/>
                      <a:pt x="11" y="206"/>
                      <a:pt x="9" y="206"/>
                    </a:cubicBezTo>
                    <a:cubicBezTo>
                      <a:pt x="6" y="206"/>
                      <a:pt x="4" y="205"/>
                      <a:pt x="3" y="203"/>
                    </a:cubicBezTo>
                    <a:cubicBezTo>
                      <a:pt x="1" y="201"/>
                      <a:pt x="0" y="199"/>
                      <a:pt x="0" y="197"/>
                    </a:cubicBezTo>
                    <a:close/>
                  </a:path>
                </a:pathLst>
              </a:custGeom>
              <a:solidFill>
                <a:srgbClr val="26262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700"/>
              </a:p>
            </p:txBody>
          </p:sp>
          <p:sp>
            <p:nvSpPr>
              <p:cNvPr id="499" name="Rectangle 71">
                <a:extLst>
                  <a:ext uri="{FF2B5EF4-FFF2-40B4-BE49-F238E27FC236}">
                    <a16:creationId xmlns:a16="http://schemas.microsoft.com/office/drawing/2014/main" id="{D75F6B72-1AA9-4C7C-9AAD-87CB6F95F1BE}"/>
                  </a:ext>
                </a:extLst>
              </p:cNvPr>
              <p:cNvSpPr>
                <a:spLocks noChangeArrowheads="1"/>
              </p:cNvSpPr>
              <p:nvPr/>
            </p:nvSpPr>
            <p:spPr bwMode="auto">
              <a:xfrm>
                <a:off x="4845656" y="1019175"/>
                <a:ext cx="432875" cy="35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262626"/>
                    </a:solidFill>
                    <a:effectLst/>
                    <a:latin typeface="Arial" panose="020B0604020202020204" pitchFamily="34" charset="0"/>
                  </a:rPr>
                  <a:t>10</a:t>
                </a:r>
                <a:r>
                  <a:rPr kumimoji="0" lang="en-US" altLang="en-US" sz="700" b="0" i="0" u="none" strike="noStrike" cap="none" normalizeH="0" baseline="30000" dirty="0">
                    <a:ln>
                      <a:noFill/>
                    </a:ln>
                    <a:solidFill>
                      <a:srgbClr val="262626"/>
                    </a:solidFill>
                    <a:effectLst/>
                    <a:latin typeface="Arial" panose="020B0604020202020204" pitchFamily="34" charset="0"/>
                  </a:rPr>
                  <a:t>4</a:t>
                </a:r>
                <a:endParaRPr kumimoji="0" lang="en-US" altLang="en-US" sz="700" b="0" i="0" u="none" strike="noStrike" cap="none" normalizeH="0" baseline="30000" dirty="0">
                  <a:ln>
                    <a:noFill/>
                  </a:ln>
                  <a:solidFill>
                    <a:schemeClr val="tx1"/>
                  </a:solidFill>
                  <a:effectLst/>
                  <a:latin typeface="Arial" panose="020B0604020202020204" pitchFamily="34" charset="0"/>
                </a:endParaRPr>
              </a:p>
            </p:txBody>
          </p:sp>
          <p:sp>
            <p:nvSpPr>
              <p:cNvPr id="500" name="Freeform 73">
                <a:extLst>
                  <a:ext uri="{FF2B5EF4-FFF2-40B4-BE49-F238E27FC236}">
                    <a16:creationId xmlns:a16="http://schemas.microsoft.com/office/drawing/2014/main" id="{D2BB0738-51D5-4D17-BF5D-AB2EA12A31D3}"/>
                  </a:ext>
                </a:extLst>
              </p:cNvPr>
              <p:cNvSpPr>
                <a:spLocks/>
              </p:cNvSpPr>
              <p:nvPr/>
            </p:nvSpPr>
            <p:spPr bwMode="auto">
              <a:xfrm>
                <a:off x="5335588" y="1657350"/>
                <a:ext cx="4830763" cy="3300413"/>
              </a:xfrm>
              <a:custGeom>
                <a:avLst/>
                <a:gdLst>
                  <a:gd name="T0" fmla="*/ 46 w 3043"/>
                  <a:gd name="T1" fmla="*/ 1185 h 2079"/>
                  <a:gd name="T2" fmla="*/ 100 w 3043"/>
                  <a:gd name="T3" fmla="*/ 1185 h 2079"/>
                  <a:gd name="T4" fmla="*/ 153 w 3043"/>
                  <a:gd name="T5" fmla="*/ 1185 h 2079"/>
                  <a:gd name="T6" fmla="*/ 206 w 3043"/>
                  <a:gd name="T7" fmla="*/ 1186 h 2079"/>
                  <a:gd name="T8" fmla="*/ 260 w 3043"/>
                  <a:gd name="T9" fmla="*/ 1185 h 2079"/>
                  <a:gd name="T10" fmla="*/ 313 w 3043"/>
                  <a:gd name="T11" fmla="*/ 1185 h 2079"/>
                  <a:gd name="T12" fmla="*/ 366 w 3043"/>
                  <a:gd name="T13" fmla="*/ 1185 h 2079"/>
                  <a:gd name="T14" fmla="*/ 420 w 3043"/>
                  <a:gd name="T15" fmla="*/ 1186 h 2079"/>
                  <a:gd name="T16" fmla="*/ 473 w 3043"/>
                  <a:gd name="T17" fmla="*/ 1184 h 2079"/>
                  <a:gd name="T18" fmla="*/ 527 w 3043"/>
                  <a:gd name="T19" fmla="*/ 1184 h 2079"/>
                  <a:gd name="T20" fmla="*/ 580 w 3043"/>
                  <a:gd name="T21" fmla="*/ 1185 h 2079"/>
                  <a:gd name="T22" fmla="*/ 633 w 3043"/>
                  <a:gd name="T23" fmla="*/ 1185 h 2079"/>
                  <a:gd name="T24" fmla="*/ 687 w 3043"/>
                  <a:gd name="T25" fmla="*/ 1185 h 2079"/>
                  <a:gd name="T26" fmla="*/ 740 w 3043"/>
                  <a:gd name="T27" fmla="*/ 1185 h 2079"/>
                  <a:gd name="T28" fmla="*/ 793 w 3043"/>
                  <a:gd name="T29" fmla="*/ 1184 h 2079"/>
                  <a:gd name="T30" fmla="*/ 847 w 3043"/>
                  <a:gd name="T31" fmla="*/ 1183 h 2079"/>
                  <a:gd name="T32" fmla="*/ 900 w 3043"/>
                  <a:gd name="T33" fmla="*/ 1180 h 2079"/>
                  <a:gd name="T34" fmla="*/ 954 w 3043"/>
                  <a:gd name="T35" fmla="*/ 1179 h 2079"/>
                  <a:gd name="T36" fmla="*/ 1007 w 3043"/>
                  <a:gd name="T37" fmla="*/ 1188 h 2079"/>
                  <a:gd name="T38" fmla="*/ 1060 w 3043"/>
                  <a:gd name="T39" fmla="*/ 1369 h 2079"/>
                  <a:gd name="T40" fmla="*/ 1114 w 3043"/>
                  <a:gd name="T41" fmla="*/ 1082 h 2079"/>
                  <a:gd name="T42" fmla="*/ 1167 w 3043"/>
                  <a:gd name="T43" fmla="*/ 1120 h 2079"/>
                  <a:gd name="T44" fmla="*/ 1220 w 3043"/>
                  <a:gd name="T45" fmla="*/ 1120 h 2079"/>
                  <a:gd name="T46" fmla="*/ 1274 w 3043"/>
                  <a:gd name="T47" fmla="*/ 1215 h 2079"/>
                  <a:gd name="T48" fmla="*/ 1327 w 3043"/>
                  <a:gd name="T49" fmla="*/ 1224 h 2079"/>
                  <a:gd name="T50" fmla="*/ 1381 w 3043"/>
                  <a:gd name="T51" fmla="*/ 1140 h 2079"/>
                  <a:gd name="T52" fmla="*/ 1434 w 3043"/>
                  <a:gd name="T53" fmla="*/ 1119 h 2079"/>
                  <a:gd name="T54" fmla="*/ 1487 w 3043"/>
                  <a:gd name="T55" fmla="*/ 1154 h 2079"/>
                  <a:gd name="T56" fmla="*/ 1541 w 3043"/>
                  <a:gd name="T57" fmla="*/ 1232 h 2079"/>
                  <a:gd name="T58" fmla="*/ 1594 w 3043"/>
                  <a:gd name="T59" fmla="*/ 1219 h 2079"/>
                  <a:gd name="T60" fmla="*/ 1648 w 3043"/>
                  <a:gd name="T61" fmla="*/ 1201 h 2079"/>
                  <a:gd name="T62" fmla="*/ 1701 w 3043"/>
                  <a:gd name="T63" fmla="*/ 1265 h 2079"/>
                  <a:gd name="T64" fmla="*/ 1754 w 3043"/>
                  <a:gd name="T65" fmla="*/ 1166 h 2079"/>
                  <a:gd name="T66" fmla="*/ 1808 w 3043"/>
                  <a:gd name="T67" fmla="*/ 1069 h 2079"/>
                  <a:gd name="T68" fmla="*/ 1861 w 3043"/>
                  <a:gd name="T69" fmla="*/ 1196 h 2079"/>
                  <a:gd name="T70" fmla="*/ 1914 w 3043"/>
                  <a:gd name="T71" fmla="*/ 1217 h 2079"/>
                  <a:gd name="T72" fmla="*/ 1968 w 3043"/>
                  <a:gd name="T73" fmla="*/ 1249 h 2079"/>
                  <a:gd name="T74" fmla="*/ 2021 w 3043"/>
                  <a:gd name="T75" fmla="*/ 1292 h 2079"/>
                  <a:gd name="T76" fmla="*/ 2075 w 3043"/>
                  <a:gd name="T77" fmla="*/ 842 h 2079"/>
                  <a:gd name="T78" fmla="*/ 2128 w 3043"/>
                  <a:gd name="T79" fmla="*/ 1389 h 2079"/>
                  <a:gd name="T80" fmla="*/ 2181 w 3043"/>
                  <a:gd name="T81" fmla="*/ 1047 h 2079"/>
                  <a:gd name="T82" fmla="*/ 2235 w 3043"/>
                  <a:gd name="T83" fmla="*/ 1395 h 2079"/>
                  <a:gd name="T84" fmla="*/ 2288 w 3043"/>
                  <a:gd name="T85" fmla="*/ 1102 h 2079"/>
                  <a:gd name="T86" fmla="*/ 2341 w 3043"/>
                  <a:gd name="T87" fmla="*/ 1690 h 2079"/>
                  <a:gd name="T88" fmla="*/ 2395 w 3043"/>
                  <a:gd name="T89" fmla="*/ 887 h 2079"/>
                  <a:gd name="T90" fmla="*/ 2448 w 3043"/>
                  <a:gd name="T91" fmla="*/ 1513 h 2079"/>
                  <a:gd name="T92" fmla="*/ 2502 w 3043"/>
                  <a:gd name="T93" fmla="*/ 1282 h 2079"/>
                  <a:gd name="T94" fmla="*/ 2555 w 3043"/>
                  <a:gd name="T95" fmla="*/ 1266 h 2079"/>
                  <a:gd name="T96" fmla="*/ 2608 w 3043"/>
                  <a:gd name="T97" fmla="*/ 1326 h 2079"/>
                  <a:gd name="T98" fmla="*/ 2662 w 3043"/>
                  <a:gd name="T99" fmla="*/ 734 h 2079"/>
                  <a:gd name="T100" fmla="*/ 2715 w 3043"/>
                  <a:gd name="T101" fmla="*/ 1021 h 2079"/>
                  <a:gd name="T102" fmla="*/ 2768 w 3043"/>
                  <a:gd name="T103" fmla="*/ 1118 h 2079"/>
                  <a:gd name="T104" fmla="*/ 2822 w 3043"/>
                  <a:gd name="T105" fmla="*/ 1436 h 2079"/>
                  <a:gd name="T106" fmla="*/ 2875 w 3043"/>
                  <a:gd name="T107" fmla="*/ 1042 h 2079"/>
                  <a:gd name="T108" fmla="*/ 2929 w 3043"/>
                  <a:gd name="T109" fmla="*/ 1373 h 2079"/>
                  <a:gd name="T110" fmla="*/ 2982 w 3043"/>
                  <a:gd name="T111" fmla="*/ 785 h 2079"/>
                  <a:gd name="T112" fmla="*/ 3035 w 3043"/>
                  <a:gd name="T113" fmla="*/ 1179 h 2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43" h="2079">
                    <a:moveTo>
                      <a:pt x="0" y="1185"/>
                    </a:moveTo>
                    <a:lnTo>
                      <a:pt x="8" y="1185"/>
                    </a:lnTo>
                    <a:lnTo>
                      <a:pt x="16" y="1185"/>
                    </a:lnTo>
                    <a:lnTo>
                      <a:pt x="23" y="1184"/>
                    </a:lnTo>
                    <a:lnTo>
                      <a:pt x="31" y="1185"/>
                    </a:lnTo>
                    <a:lnTo>
                      <a:pt x="39" y="1185"/>
                    </a:lnTo>
                    <a:lnTo>
                      <a:pt x="46" y="1185"/>
                    </a:lnTo>
                    <a:lnTo>
                      <a:pt x="54" y="1184"/>
                    </a:lnTo>
                    <a:lnTo>
                      <a:pt x="61" y="1185"/>
                    </a:lnTo>
                    <a:lnTo>
                      <a:pt x="69" y="1186"/>
                    </a:lnTo>
                    <a:lnTo>
                      <a:pt x="77" y="1184"/>
                    </a:lnTo>
                    <a:lnTo>
                      <a:pt x="84" y="1185"/>
                    </a:lnTo>
                    <a:lnTo>
                      <a:pt x="92" y="1185"/>
                    </a:lnTo>
                    <a:lnTo>
                      <a:pt x="100" y="1185"/>
                    </a:lnTo>
                    <a:lnTo>
                      <a:pt x="107" y="1185"/>
                    </a:lnTo>
                    <a:lnTo>
                      <a:pt x="115" y="1185"/>
                    </a:lnTo>
                    <a:lnTo>
                      <a:pt x="122" y="1185"/>
                    </a:lnTo>
                    <a:lnTo>
                      <a:pt x="130" y="1185"/>
                    </a:lnTo>
                    <a:lnTo>
                      <a:pt x="138" y="1185"/>
                    </a:lnTo>
                    <a:lnTo>
                      <a:pt x="145" y="1185"/>
                    </a:lnTo>
                    <a:lnTo>
                      <a:pt x="153" y="1185"/>
                    </a:lnTo>
                    <a:lnTo>
                      <a:pt x="160" y="1184"/>
                    </a:lnTo>
                    <a:lnTo>
                      <a:pt x="168" y="1185"/>
                    </a:lnTo>
                    <a:lnTo>
                      <a:pt x="176" y="1185"/>
                    </a:lnTo>
                    <a:lnTo>
                      <a:pt x="183" y="1185"/>
                    </a:lnTo>
                    <a:lnTo>
                      <a:pt x="191" y="1185"/>
                    </a:lnTo>
                    <a:lnTo>
                      <a:pt x="199" y="1185"/>
                    </a:lnTo>
                    <a:lnTo>
                      <a:pt x="206" y="1186"/>
                    </a:lnTo>
                    <a:lnTo>
                      <a:pt x="214" y="1185"/>
                    </a:lnTo>
                    <a:lnTo>
                      <a:pt x="221" y="1184"/>
                    </a:lnTo>
                    <a:lnTo>
                      <a:pt x="229" y="1185"/>
                    </a:lnTo>
                    <a:lnTo>
                      <a:pt x="237" y="1185"/>
                    </a:lnTo>
                    <a:lnTo>
                      <a:pt x="244" y="1185"/>
                    </a:lnTo>
                    <a:lnTo>
                      <a:pt x="252" y="1185"/>
                    </a:lnTo>
                    <a:lnTo>
                      <a:pt x="260" y="1185"/>
                    </a:lnTo>
                    <a:lnTo>
                      <a:pt x="267" y="1185"/>
                    </a:lnTo>
                    <a:lnTo>
                      <a:pt x="275" y="1185"/>
                    </a:lnTo>
                    <a:lnTo>
                      <a:pt x="282" y="1185"/>
                    </a:lnTo>
                    <a:lnTo>
                      <a:pt x="290" y="1185"/>
                    </a:lnTo>
                    <a:lnTo>
                      <a:pt x="298" y="1184"/>
                    </a:lnTo>
                    <a:lnTo>
                      <a:pt x="305" y="1185"/>
                    </a:lnTo>
                    <a:lnTo>
                      <a:pt x="313" y="1185"/>
                    </a:lnTo>
                    <a:lnTo>
                      <a:pt x="321" y="1185"/>
                    </a:lnTo>
                    <a:lnTo>
                      <a:pt x="328" y="1185"/>
                    </a:lnTo>
                    <a:lnTo>
                      <a:pt x="336" y="1185"/>
                    </a:lnTo>
                    <a:lnTo>
                      <a:pt x="344" y="1185"/>
                    </a:lnTo>
                    <a:lnTo>
                      <a:pt x="351" y="1185"/>
                    </a:lnTo>
                    <a:lnTo>
                      <a:pt x="359" y="1185"/>
                    </a:lnTo>
                    <a:lnTo>
                      <a:pt x="366" y="1185"/>
                    </a:lnTo>
                    <a:lnTo>
                      <a:pt x="374" y="1185"/>
                    </a:lnTo>
                    <a:lnTo>
                      <a:pt x="382" y="1185"/>
                    </a:lnTo>
                    <a:lnTo>
                      <a:pt x="389" y="1185"/>
                    </a:lnTo>
                    <a:lnTo>
                      <a:pt x="397" y="1185"/>
                    </a:lnTo>
                    <a:lnTo>
                      <a:pt x="405" y="1184"/>
                    </a:lnTo>
                    <a:lnTo>
                      <a:pt x="412" y="1185"/>
                    </a:lnTo>
                    <a:lnTo>
                      <a:pt x="420" y="1186"/>
                    </a:lnTo>
                    <a:lnTo>
                      <a:pt x="427" y="1184"/>
                    </a:lnTo>
                    <a:lnTo>
                      <a:pt x="435" y="1185"/>
                    </a:lnTo>
                    <a:lnTo>
                      <a:pt x="443" y="1186"/>
                    </a:lnTo>
                    <a:lnTo>
                      <a:pt x="450" y="1184"/>
                    </a:lnTo>
                    <a:lnTo>
                      <a:pt x="458" y="1185"/>
                    </a:lnTo>
                    <a:lnTo>
                      <a:pt x="466" y="1185"/>
                    </a:lnTo>
                    <a:lnTo>
                      <a:pt x="473" y="1184"/>
                    </a:lnTo>
                    <a:lnTo>
                      <a:pt x="481" y="1185"/>
                    </a:lnTo>
                    <a:lnTo>
                      <a:pt x="488" y="1186"/>
                    </a:lnTo>
                    <a:lnTo>
                      <a:pt x="496" y="1184"/>
                    </a:lnTo>
                    <a:lnTo>
                      <a:pt x="504" y="1185"/>
                    </a:lnTo>
                    <a:lnTo>
                      <a:pt x="511" y="1185"/>
                    </a:lnTo>
                    <a:lnTo>
                      <a:pt x="519" y="1185"/>
                    </a:lnTo>
                    <a:lnTo>
                      <a:pt x="527" y="1184"/>
                    </a:lnTo>
                    <a:lnTo>
                      <a:pt x="534" y="1185"/>
                    </a:lnTo>
                    <a:lnTo>
                      <a:pt x="542" y="1186"/>
                    </a:lnTo>
                    <a:lnTo>
                      <a:pt x="549" y="1184"/>
                    </a:lnTo>
                    <a:lnTo>
                      <a:pt x="557" y="1185"/>
                    </a:lnTo>
                    <a:lnTo>
                      <a:pt x="565" y="1185"/>
                    </a:lnTo>
                    <a:lnTo>
                      <a:pt x="572" y="1185"/>
                    </a:lnTo>
                    <a:lnTo>
                      <a:pt x="580" y="1185"/>
                    </a:lnTo>
                    <a:lnTo>
                      <a:pt x="588" y="1185"/>
                    </a:lnTo>
                    <a:lnTo>
                      <a:pt x="595" y="1184"/>
                    </a:lnTo>
                    <a:lnTo>
                      <a:pt x="603" y="1186"/>
                    </a:lnTo>
                    <a:lnTo>
                      <a:pt x="610" y="1185"/>
                    </a:lnTo>
                    <a:lnTo>
                      <a:pt x="618" y="1184"/>
                    </a:lnTo>
                    <a:lnTo>
                      <a:pt x="626" y="1185"/>
                    </a:lnTo>
                    <a:lnTo>
                      <a:pt x="633" y="1185"/>
                    </a:lnTo>
                    <a:lnTo>
                      <a:pt x="641" y="1186"/>
                    </a:lnTo>
                    <a:lnTo>
                      <a:pt x="648" y="1184"/>
                    </a:lnTo>
                    <a:lnTo>
                      <a:pt x="656" y="1185"/>
                    </a:lnTo>
                    <a:lnTo>
                      <a:pt x="664" y="1185"/>
                    </a:lnTo>
                    <a:lnTo>
                      <a:pt x="672" y="1184"/>
                    </a:lnTo>
                    <a:lnTo>
                      <a:pt x="679" y="1186"/>
                    </a:lnTo>
                    <a:lnTo>
                      <a:pt x="687" y="1185"/>
                    </a:lnTo>
                    <a:lnTo>
                      <a:pt x="694" y="1185"/>
                    </a:lnTo>
                    <a:lnTo>
                      <a:pt x="702" y="1185"/>
                    </a:lnTo>
                    <a:lnTo>
                      <a:pt x="709" y="1185"/>
                    </a:lnTo>
                    <a:lnTo>
                      <a:pt x="717" y="1186"/>
                    </a:lnTo>
                    <a:lnTo>
                      <a:pt x="725" y="1184"/>
                    </a:lnTo>
                    <a:lnTo>
                      <a:pt x="732" y="1184"/>
                    </a:lnTo>
                    <a:lnTo>
                      <a:pt x="740" y="1185"/>
                    </a:lnTo>
                    <a:lnTo>
                      <a:pt x="748" y="1186"/>
                    </a:lnTo>
                    <a:lnTo>
                      <a:pt x="755" y="1184"/>
                    </a:lnTo>
                    <a:lnTo>
                      <a:pt x="763" y="1186"/>
                    </a:lnTo>
                    <a:lnTo>
                      <a:pt x="771" y="1183"/>
                    </a:lnTo>
                    <a:lnTo>
                      <a:pt x="778" y="1184"/>
                    </a:lnTo>
                    <a:lnTo>
                      <a:pt x="786" y="1187"/>
                    </a:lnTo>
                    <a:lnTo>
                      <a:pt x="793" y="1184"/>
                    </a:lnTo>
                    <a:lnTo>
                      <a:pt x="801" y="1189"/>
                    </a:lnTo>
                    <a:lnTo>
                      <a:pt x="809" y="1178"/>
                    </a:lnTo>
                    <a:lnTo>
                      <a:pt x="816" y="1189"/>
                    </a:lnTo>
                    <a:lnTo>
                      <a:pt x="824" y="1185"/>
                    </a:lnTo>
                    <a:lnTo>
                      <a:pt x="832" y="1184"/>
                    </a:lnTo>
                    <a:lnTo>
                      <a:pt x="839" y="1186"/>
                    </a:lnTo>
                    <a:lnTo>
                      <a:pt x="847" y="1183"/>
                    </a:lnTo>
                    <a:lnTo>
                      <a:pt x="854" y="1188"/>
                    </a:lnTo>
                    <a:lnTo>
                      <a:pt x="862" y="1181"/>
                    </a:lnTo>
                    <a:lnTo>
                      <a:pt x="870" y="1186"/>
                    </a:lnTo>
                    <a:lnTo>
                      <a:pt x="877" y="1185"/>
                    </a:lnTo>
                    <a:lnTo>
                      <a:pt x="885" y="1186"/>
                    </a:lnTo>
                    <a:lnTo>
                      <a:pt x="893" y="1188"/>
                    </a:lnTo>
                    <a:lnTo>
                      <a:pt x="900" y="1180"/>
                    </a:lnTo>
                    <a:lnTo>
                      <a:pt x="908" y="1188"/>
                    </a:lnTo>
                    <a:lnTo>
                      <a:pt x="915" y="1183"/>
                    </a:lnTo>
                    <a:lnTo>
                      <a:pt x="923" y="1187"/>
                    </a:lnTo>
                    <a:lnTo>
                      <a:pt x="931" y="1189"/>
                    </a:lnTo>
                    <a:lnTo>
                      <a:pt x="938" y="1173"/>
                    </a:lnTo>
                    <a:lnTo>
                      <a:pt x="946" y="1198"/>
                    </a:lnTo>
                    <a:lnTo>
                      <a:pt x="954" y="1179"/>
                    </a:lnTo>
                    <a:lnTo>
                      <a:pt x="961" y="1183"/>
                    </a:lnTo>
                    <a:lnTo>
                      <a:pt x="969" y="1191"/>
                    </a:lnTo>
                    <a:lnTo>
                      <a:pt x="976" y="1176"/>
                    </a:lnTo>
                    <a:lnTo>
                      <a:pt x="984" y="1197"/>
                    </a:lnTo>
                    <a:lnTo>
                      <a:pt x="992" y="1177"/>
                    </a:lnTo>
                    <a:lnTo>
                      <a:pt x="999" y="1186"/>
                    </a:lnTo>
                    <a:lnTo>
                      <a:pt x="1007" y="1188"/>
                    </a:lnTo>
                    <a:lnTo>
                      <a:pt x="1015" y="1161"/>
                    </a:lnTo>
                    <a:lnTo>
                      <a:pt x="1022" y="1216"/>
                    </a:lnTo>
                    <a:lnTo>
                      <a:pt x="1030" y="1192"/>
                    </a:lnTo>
                    <a:lnTo>
                      <a:pt x="1037" y="1186"/>
                    </a:lnTo>
                    <a:lnTo>
                      <a:pt x="1045" y="1141"/>
                    </a:lnTo>
                    <a:lnTo>
                      <a:pt x="1053" y="1114"/>
                    </a:lnTo>
                    <a:lnTo>
                      <a:pt x="1060" y="1369"/>
                    </a:lnTo>
                    <a:lnTo>
                      <a:pt x="1068" y="1219"/>
                    </a:lnTo>
                    <a:lnTo>
                      <a:pt x="1076" y="902"/>
                    </a:lnTo>
                    <a:lnTo>
                      <a:pt x="1083" y="1315"/>
                    </a:lnTo>
                    <a:lnTo>
                      <a:pt x="1091" y="1314"/>
                    </a:lnTo>
                    <a:lnTo>
                      <a:pt x="1099" y="1055"/>
                    </a:lnTo>
                    <a:lnTo>
                      <a:pt x="1106" y="1261"/>
                    </a:lnTo>
                    <a:lnTo>
                      <a:pt x="1114" y="1082"/>
                    </a:lnTo>
                    <a:lnTo>
                      <a:pt x="1121" y="1217"/>
                    </a:lnTo>
                    <a:lnTo>
                      <a:pt x="1129" y="1262"/>
                    </a:lnTo>
                    <a:lnTo>
                      <a:pt x="1136" y="1148"/>
                    </a:lnTo>
                    <a:lnTo>
                      <a:pt x="1144" y="1139"/>
                    </a:lnTo>
                    <a:lnTo>
                      <a:pt x="1152" y="1200"/>
                    </a:lnTo>
                    <a:lnTo>
                      <a:pt x="1160" y="1242"/>
                    </a:lnTo>
                    <a:lnTo>
                      <a:pt x="1167" y="1120"/>
                    </a:lnTo>
                    <a:lnTo>
                      <a:pt x="1175" y="1218"/>
                    </a:lnTo>
                    <a:lnTo>
                      <a:pt x="1182" y="1170"/>
                    </a:lnTo>
                    <a:lnTo>
                      <a:pt x="1190" y="1191"/>
                    </a:lnTo>
                    <a:lnTo>
                      <a:pt x="1197" y="1176"/>
                    </a:lnTo>
                    <a:lnTo>
                      <a:pt x="1205" y="1212"/>
                    </a:lnTo>
                    <a:lnTo>
                      <a:pt x="1213" y="1183"/>
                    </a:lnTo>
                    <a:lnTo>
                      <a:pt x="1220" y="1120"/>
                    </a:lnTo>
                    <a:lnTo>
                      <a:pt x="1228" y="1241"/>
                    </a:lnTo>
                    <a:lnTo>
                      <a:pt x="1236" y="1236"/>
                    </a:lnTo>
                    <a:lnTo>
                      <a:pt x="1243" y="1074"/>
                    </a:lnTo>
                    <a:lnTo>
                      <a:pt x="1251" y="1216"/>
                    </a:lnTo>
                    <a:lnTo>
                      <a:pt x="1259" y="1274"/>
                    </a:lnTo>
                    <a:lnTo>
                      <a:pt x="1266" y="1083"/>
                    </a:lnTo>
                    <a:lnTo>
                      <a:pt x="1274" y="1215"/>
                    </a:lnTo>
                    <a:lnTo>
                      <a:pt x="1281" y="1186"/>
                    </a:lnTo>
                    <a:lnTo>
                      <a:pt x="1289" y="1178"/>
                    </a:lnTo>
                    <a:lnTo>
                      <a:pt x="1297" y="1208"/>
                    </a:lnTo>
                    <a:lnTo>
                      <a:pt x="1304" y="1195"/>
                    </a:lnTo>
                    <a:lnTo>
                      <a:pt x="1312" y="1159"/>
                    </a:lnTo>
                    <a:lnTo>
                      <a:pt x="1320" y="1151"/>
                    </a:lnTo>
                    <a:lnTo>
                      <a:pt x="1327" y="1224"/>
                    </a:lnTo>
                    <a:lnTo>
                      <a:pt x="1335" y="1131"/>
                    </a:lnTo>
                    <a:lnTo>
                      <a:pt x="1342" y="1365"/>
                    </a:lnTo>
                    <a:lnTo>
                      <a:pt x="1350" y="1050"/>
                    </a:lnTo>
                    <a:lnTo>
                      <a:pt x="1358" y="1051"/>
                    </a:lnTo>
                    <a:lnTo>
                      <a:pt x="1365" y="1392"/>
                    </a:lnTo>
                    <a:lnTo>
                      <a:pt x="1373" y="1156"/>
                    </a:lnTo>
                    <a:lnTo>
                      <a:pt x="1381" y="1140"/>
                    </a:lnTo>
                    <a:lnTo>
                      <a:pt x="1388" y="1163"/>
                    </a:lnTo>
                    <a:lnTo>
                      <a:pt x="1396" y="1194"/>
                    </a:lnTo>
                    <a:lnTo>
                      <a:pt x="1403" y="1234"/>
                    </a:lnTo>
                    <a:lnTo>
                      <a:pt x="1411" y="1160"/>
                    </a:lnTo>
                    <a:lnTo>
                      <a:pt x="1419" y="1158"/>
                    </a:lnTo>
                    <a:lnTo>
                      <a:pt x="1426" y="1242"/>
                    </a:lnTo>
                    <a:lnTo>
                      <a:pt x="1434" y="1119"/>
                    </a:lnTo>
                    <a:lnTo>
                      <a:pt x="1442" y="1207"/>
                    </a:lnTo>
                    <a:lnTo>
                      <a:pt x="1449" y="1227"/>
                    </a:lnTo>
                    <a:lnTo>
                      <a:pt x="1457" y="1134"/>
                    </a:lnTo>
                    <a:lnTo>
                      <a:pt x="1464" y="1203"/>
                    </a:lnTo>
                    <a:lnTo>
                      <a:pt x="1472" y="1181"/>
                    </a:lnTo>
                    <a:lnTo>
                      <a:pt x="1480" y="1203"/>
                    </a:lnTo>
                    <a:lnTo>
                      <a:pt x="1487" y="1154"/>
                    </a:lnTo>
                    <a:lnTo>
                      <a:pt x="1495" y="1218"/>
                    </a:lnTo>
                    <a:lnTo>
                      <a:pt x="1503" y="1165"/>
                    </a:lnTo>
                    <a:lnTo>
                      <a:pt x="1510" y="1163"/>
                    </a:lnTo>
                    <a:lnTo>
                      <a:pt x="1518" y="1258"/>
                    </a:lnTo>
                    <a:lnTo>
                      <a:pt x="1525" y="1113"/>
                    </a:lnTo>
                    <a:lnTo>
                      <a:pt x="1533" y="1193"/>
                    </a:lnTo>
                    <a:lnTo>
                      <a:pt x="1541" y="1232"/>
                    </a:lnTo>
                    <a:lnTo>
                      <a:pt x="1548" y="1140"/>
                    </a:lnTo>
                    <a:lnTo>
                      <a:pt x="1556" y="1201"/>
                    </a:lnTo>
                    <a:lnTo>
                      <a:pt x="1564" y="1163"/>
                    </a:lnTo>
                    <a:lnTo>
                      <a:pt x="1571" y="1219"/>
                    </a:lnTo>
                    <a:lnTo>
                      <a:pt x="1579" y="1237"/>
                    </a:lnTo>
                    <a:lnTo>
                      <a:pt x="1587" y="1053"/>
                    </a:lnTo>
                    <a:lnTo>
                      <a:pt x="1594" y="1219"/>
                    </a:lnTo>
                    <a:lnTo>
                      <a:pt x="1602" y="1248"/>
                    </a:lnTo>
                    <a:lnTo>
                      <a:pt x="1609" y="1132"/>
                    </a:lnTo>
                    <a:lnTo>
                      <a:pt x="1617" y="1330"/>
                    </a:lnTo>
                    <a:lnTo>
                      <a:pt x="1625" y="1055"/>
                    </a:lnTo>
                    <a:lnTo>
                      <a:pt x="1632" y="939"/>
                    </a:lnTo>
                    <a:lnTo>
                      <a:pt x="1640" y="1594"/>
                    </a:lnTo>
                    <a:lnTo>
                      <a:pt x="1648" y="1201"/>
                    </a:lnTo>
                    <a:lnTo>
                      <a:pt x="1655" y="831"/>
                    </a:lnTo>
                    <a:lnTo>
                      <a:pt x="1663" y="1318"/>
                    </a:lnTo>
                    <a:lnTo>
                      <a:pt x="1670" y="1309"/>
                    </a:lnTo>
                    <a:lnTo>
                      <a:pt x="1678" y="1157"/>
                    </a:lnTo>
                    <a:lnTo>
                      <a:pt x="1686" y="1101"/>
                    </a:lnTo>
                    <a:lnTo>
                      <a:pt x="1693" y="1193"/>
                    </a:lnTo>
                    <a:lnTo>
                      <a:pt x="1701" y="1265"/>
                    </a:lnTo>
                    <a:lnTo>
                      <a:pt x="1708" y="1100"/>
                    </a:lnTo>
                    <a:lnTo>
                      <a:pt x="1716" y="1181"/>
                    </a:lnTo>
                    <a:lnTo>
                      <a:pt x="1724" y="1298"/>
                    </a:lnTo>
                    <a:lnTo>
                      <a:pt x="1731" y="1115"/>
                    </a:lnTo>
                    <a:lnTo>
                      <a:pt x="1739" y="1104"/>
                    </a:lnTo>
                    <a:lnTo>
                      <a:pt x="1747" y="1310"/>
                    </a:lnTo>
                    <a:lnTo>
                      <a:pt x="1754" y="1166"/>
                    </a:lnTo>
                    <a:lnTo>
                      <a:pt x="1762" y="1081"/>
                    </a:lnTo>
                    <a:lnTo>
                      <a:pt x="1769" y="1317"/>
                    </a:lnTo>
                    <a:lnTo>
                      <a:pt x="1777" y="1135"/>
                    </a:lnTo>
                    <a:lnTo>
                      <a:pt x="1785" y="1095"/>
                    </a:lnTo>
                    <a:lnTo>
                      <a:pt x="1792" y="1331"/>
                    </a:lnTo>
                    <a:lnTo>
                      <a:pt x="1800" y="1167"/>
                    </a:lnTo>
                    <a:lnTo>
                      <a:pt x="1808" y="1069"/>
                    </a:lnTo>
                    <a:lnTo>
                      <a:pt x="1815" y="1237"/>
                    </a:lnTo>
                    <a:lnTo>
                      <a:pt x="1823" y="1240"/>
                    </a:lnTo>
                    <a:lnTo>
                      <a:pt x="1830" y="1175"/>
                    </a:lnTo>
                    <a:lnTo>
                      <a:pt x="1838" y="1126"/>
                    </a:lnTo>
                    <a:lnTo>
                      <a:pt x="1846" y="1213"/>
                    </a:lnTo>
                    <a:lnTo>
                      <a:pt x="1853" y="1187"/>
                    </a:lnTo>
                    <a:lnTo>
                      <a:pt x="1861" y="1196"/>
                    </a:lnTo>
                    <a:lnTo>
                      <a:pt x="1869" y="1218"/>
                    </a:lnTo>
                    <a:lnTo>
                      <a:pt x="1876" y="1061"/>
                    </a:lnTo>
                    <a:lnTo>
                      <a:pt x="1884" y="1283"/>
                    </a:lnTo>
                    <a:lnTo>
                      <a:pt x="1891" y="1258"/>
                    </a:lnTo>
                    <a:lnTo>
                      <a:pt x="1899" y="1042"/>
                    </a:lnTo>
                    <a:lnTo>
                      <a:pt x="1907" y="1205"/>
                    </a:lnTo>
                    <a:lnTo>
                      <a:pt x="1914" y="1217"/>
                    </a:lnTo>
                    <a:lnTo>
                      <a:pt x="1922" y="1226"/>
                    </a:lnTo>
                    <a:lnTo>
                      <a:pt x="1930" y="1180"/>
                    </a:lnTo>
                    <a:lnTo>
                      <a:pt x="1937" y="1100"/>
                    </a:lnTo>
                    <a:lnTo>
                      <a:pt x="1945" y="1239"/>
                    </a:lnTo>
                    <a:lnTo>
                      <a:pt x="1952" y="1170"/>
                    </a:lnTo>
                    <a:lnTo>
                      <a:pt x="1960" y="1202"/>
                    </a:lnTo>
                    <a:lnTo>
                      <a:pt x="1968" y="1249"/>
                    </a:lnTo>
                    <a:lnTo>
                      <a:pt x="1975" y="1046"/>
                    </a:lnTo>
                    <a:lnTo>
                      <a:pt x="1983" y="1236"/>
                    </a:lnTo>
                    <a:lnTo>
                      <a:pt x="1991" y="1246"/>
                    </a:lnTo>
                    <a:lnTo>
                      <a:pt x="1998" y="1129"/>
                    </a:lnTo>
                    <a:lnTo>
                      <a:pt x="2006" y="1257"/>
                    </a:lnTo>
                    <a:lnTo>
                      <a:pt x="2014" y="1020"/>
                    </a:lnTo>
                    <a:lnTo>
                      <a:pt x="2021" y="1292"/>
                    </a:lnTo>
                    <a:lnTo>
                      <a:pt x="2029" y="1276"/>
                    </a:lnTo>
                    <a:lnTo>
                      <a:pt x="2036" y="1107"/>
                    </a:lnTo>
                    <a:lnTo>
                      <a:pt x="2044" y="1200"/>
                    </a:lnTo>
                    <a:lnTo>
                      <a:pt x="2052" y="948"/>
                    </a:lnTo>
                    <a:lnTo>
                      <a:pt x="2059" y="1325"/>
                    </a:lnTo>
                    <a:lnTo>
                      <a:pt x="2067" y="1596"/>
                    </a:lnTo>
                    <a:lnTo>
                      <a:pt x="2075" y="842"/>
                    </a:lnTo>
                    <a:lnTo>
                      <a:pt x="2082" y="983"/>
                    </a:lnTo>
                    <a:lnTo>
                      <a:pt x="2090" y="1390"/>
                    </a:lnTo>
                    <a:lnTo>
                      <a:pt x="2097" y="1083"/>
                    </a:lnTo>
                    <a:lnTo>
                      <a:pt x="2105" y="1503"/>
                    </a:lnTo>
                    <a:lnTo>
                      <a:pt x="2113" y="1007"/>
                    </a:lnTo>
                    <a:lnTo>
                      <a:pt x="2120" y="948"/>
                    </a:lnTo>
                    <a:lnTo>
                      <a:pt x="2128" y="1389"/>
                    </a:lnTo>
                    <a:lnTo>
                      <a:pt x="2136" y="1283"/>
                    </a:lnTo>
                    <a:lnTo>
                      <a:pt x="2143" y="1028"/>
                    </a:lnTo>
                    <a:lnTo>
                      <a:pt x="2151" y="1203"/>
                    </a:lnTo>
                    <a:lnTo>
                      <a:pt x="2158" y="1293"/>
                    </a:lnTo>
                    <a:lnTo>
                      <a:pt x="2166" y="1034"/>
                    </a:lnTo>
                    <a:lnTo>
                      <a:pt x="2174" y="1316"/>
                    </a:lnTo>
                    <a:lnTo>
                      <a:pt x="2181" y="1047"/>
                    </a:lnTo>
                    <a:lnTo>
                      <a:pt x="2189" y="1335"/>
                    </a:lnTo>
                    <a:lnTo>
                      <a:pt x="2197" y="1125"/>
                    </a:lnTo>
                    <a:lnTo>
                      <a:pt x="2204" y="1056"/>
                    </a:lnTo>
                    <a:lnTo>
                      <a:pt x="2212" y="1445"/>
                    </a:lnTo>
                    <a:lnTo>
                      <a:pt x="2219" y="1036"/>
                    </a:lnTo>
                    <a:lnTo>
                      <a:pt x="2227" y="1082"/>
                    </a:lnTo>
                    <a:lnTo>
                      <a:pt x="2235" y="1395"/>
                    </a:lnTo>
                    <a:lnTo>
                      <a:pt x="2242" y="1050"/>
                    </a:lnTo>
                    <a:lnTo>
                      <a:pt x="2250" y="1137"/>
                    </a:lnTo>
                    <a:lnTo>
                      <a:pt x="2257" y="1416"/>
                    </a:lnTo>
                    <a:lnTo>
                      <a:pt x="2265" y="1010"/>
                    </a:lnTo>
                    <a:lnTo>
                      <a:pt x="2273" y="1171"/>
                    </a:lnTo>
                    <a:lnTo>
                      <a:pt x="2280" y="1226"/>
                    </a:lnTo>
                    <a:lnTo>
                      <a:pt x="2288" y="1102"/>
                    </a:lnTo>
                    <a:lnTo>
                      <a:pt x="2296" y="1307"/>
                    </a:lnTo>
                    <a:lnTo>
                      <a:pt x="2303" y="1299"/>
                    </a:lnTo>
                    <a:lnTo>
                      <a:pt x="2311" y="1044"/>
                    </a:lnTo>
                    <a:lnTo>
                      <a:pt x="2318" y="1059"/>
                    </a:lnTo>
                    <a:lnTo>
                      <a:pt x="2326" y="1227"/>
                    </a:lnTo>
                    <a:lnTo>
                      <a:pt x="2334" y="1038"/>
                    </a:lnTo>
                    <a:lnTo>
                      <a:pt x="2341" y="1690"/>
                    </a:lnTo>
                    <a:lnTo>
                      <a:pt x="2349" y="1289"/>
                    </a:lnTo>
                    <a:lnTo>
                      <a:pt x="2357" y="465"/>
                    </a:lnTo>
                    <a:lnTo>
                      <a:pt x="2364" y="1295"/>
                    </a:lnTo>
                    <a:lnTo>
                      <a:pt x="2372" y="1386"/>
                    </a:lnTo>
                    <a:lnTo>
                      <a:pt x="2379" y="1420"/>
                    </a:lnTo>
                    <a:lnTo>
                      <a:pt x="2387" y="1073"/>
                    </a:lnTo>
                    <a:lnTo>
                      <a:pt x="2395" y="887"/>
                    </a:lnTo>
                    <a:lnTo>
                      <a:pt x="2402" y="1444"/>
                    </a:lnTo>
                    <a:lnTo>
                      <a:pt x="2410" y="1088"/>
                    </a:lnTo>
                    <a:lnTo>
                      <a:pt x="2418" y="1153"/>
                    </a:lnTo>
                    <a:lnTo>
                      <a:pt x="2425" y="1433"/>
                    </a:lnTo>
                    <a:lnTo>
                      <a:pt x="2433" y="899"/>
                    </a:lnTo>
                    <a:lnTo>
                      <a:pt x="2440" y="1155"/>
                    </a:lnTo>
                    <a:lnTo>
                      <a:pt x="2448" y="1513"/>
                    </a:lnTo>
                    <a:lnTo>
                      <a:pt x="2456" y="956"/>
                    </a:lnTo>
                    <a:lnTo>
                      <a:pt x="2463" y="1131"/>
                    </a:lnTo>
                    <a:lnTo>
                      <a:pt x="2471" y="1272"/>
                    </a:lnTo>
                    <a:lnTo>
                      <a:pt x="2479" y="1251"/>
                    </a:lnTo>
                    <a:lnTo>
                      <a:pt x="2486" y="1110"/>
                    </a:lnTo>
                    <a:lnTo>
                      <a:pt x="2494" y="1152"/>
                    </a:lnTo>
                    <a:lnTo>
                      <a:pt x="2502" y="1282"/>
                    </a:lnTo>
                    <a:lnTo>
                      <a:pt x="2509" y="1057"/>
                    </a:lnTo>
                    <a:lnTo>
                      <a:pt x="2517" y="1237"/>
                    </a:lnTo>
                    <a:lnTo>
                      <a:pt x="2524" y="1248"/>
                    </a:lnTo>
                    <a:lnTo>
                      <a:pt x="2532" y="1199"/>
                    </a:lnTo>
                    <a:lnTo>
                      <a:pt x="2540" y="1111"/>
                    </a:lnTo>
                    <a:lnTo>
                      <a:pt x="2547" y="1132"/>
                    </a:lnTo>
                    <a:lnTo>
                      <a:pt x="2555" y="1266"/>
                    </a:lnTo>
                    <a:lnTo>
                      <a:pt x="2563" y="1094"/>
                    </a:lnTo>
                    <a:lnTo>
                      <a:pt x="2570" y="1265"/>
                    </a:lnTo>
                    <a:lnTo>
                      <a:pt x="2578" y="1497"/>
                    </a:lnTo>
                    <a:lnTo>
                      <a:pt x="2585" y="851"/>
                    </a:lnTo>
                    <a:lnTo>
                      <a:pt x="2593" y="854"/>
                    </a:lnTo>
                    <a:lnTo>
                      <a:pt x="2601" y="1402"/>
                    </a:lnTo>
                    <a:lnTo>
                      <a:pt x="2608" y="1326"/>
                    </a:lnTo>
                    <a:lnTo>
                      <a:pt x="2616" y="1760"/>
                    </a:lnTo>
                    <a:lnTo>
                      <a:pt x="2624" y="956"/>
                    </a:lnTo>
                    <a:lnTo>
                      <a:pt x="2631" y="0"/>
                    </a:lnTo>
                    <a:lnTo>
                      <a:pt x="2639" y="1613"/>
                    </a:lnTo>
                    <a:lnTo>
                      <a:pt x="2646" y="2079"/>
                    </a:lnTo>
                    <a:lnTo>
                      <a:pt x="2654" y="1024"/>
                    </a:lnTo>
                    <a:lnTo>
                      <a:pt x="2662" y="734"/>
                    </a:lnTo>
                    <a:lnTo>
                      <a:pt x="2669" y="1168"/>
                    </a:lnTo>
                    <a:lnTo>
                      <a:pt x="2677" y="1354"/>
                    </a:lnTo>
                    <a:lnTo>
                      <a:pt x="2685" y="1131"/>
                    </a:lnTo>
                    <a:lnTo>
                      <a:pt x="2692" y="1126"/>
                    </a:lnTo>
                    <a:lnTo>
                      <a:pt x="2700" y="1304"/>
                    </a:lnTo>
                    <a:lnTo>
                      <a:pt x="2707" y="1262"/>
                    </a:lnTo>
                    <a:lnTo>
                      <a:pt x="2715" y="1021"/>
                    </a:lnTo>
                    <a:lnTo>
                      <a:pt x="2723" y="1203"/>
                    </a:lnTo>
                    <a:lnTo>
                      <a:pt x="2730" y="1314"/>
                    </a:lnTo>
                    <a:lnTo>
                      <a:pt x="2738" y="986"/>
                    </a:lnTo>
                    <a:lnTo>
                      <a:pt x="2745" y="1186"/>
                    </a:lnTo>
                    <a:lnTo>
                      <a:pt x="2753" y="1449"/>
                    </a:lnTo>
                    <a:lnTo>
                      <a:pt x="2761" y="1050"/>
                    </a:lnTo>
                    <a:lnTo>
                      <a:pt x="2768" y="1118"/>
                    </a:lnTo>
                    <a:lnTo>
                      <a:pt x="2776" y="1191"/>
                    </a:lnTo>
                    <a:lnTo>
                      <a:pt x="2784" y="1129"/>
                    </a:lnTo>
                    <a:lnTo>
                      <a:pt x="2791" y="1264"/>
                    </a:lnTo>
                    <a:lnTo>
                      <a:pt x="2799" y="1442"/>
                    </a:lnTo>
                    <a:lnTo>
                      <a:pt x="2806" y="953"/>
                    </a:lnTo>
                    <a:lnTo>
                      <a:pt x="2814" y="890"/>
                    </a:lnTo>
                    <a:lnTo>
                      <a:pt x="2822" y="1436"/>
                    </a:lnTo>
                    <a:lnTo>
                      <a:pt x="2829" y="1365"/>
                    </a:lnTo>
                    <a:lnTo>
                      <a:pt x="2837" y="1173"/>
                    </a:lnTo>
                    <a:lnTo>
                      <a:pt x="2845" y="945"/>
                    </a:lnTo>
                    <a:lnTo>
                      <a:pt x="2852" y="1162"/>
                    </a:lnTo>
                    <a:lnTo>
                      <a:pt x="2860" y="1256"/>
                    </a:lnTo>
                    <a:lnTo>
                      <a:pt x="2867" y="1424"/>
                    </a:lnTo>
                    <a:lnTo>
                      <a:pt x="2875" y="1042"/>
                    </a:lnTo>
                    <a:lnTo>
                      <a:pt x="2883" y="958"/>
                    </a:lnTo>
                    <a:lnTo>
                      <a:pt x="2890" y="1452"/>
                    </a:lnTo>
                    <a:lnTo>
                      <a:pt x="2898" y="1174"/>
                    </a:lnTo>
                    <a:lnTo>
                      <a:pt x="2906" y="1047"/>
                    </a:lnTo>
                    <a:lnTo>
                      <a:pt x="2913" y="1088"/>
                    </a:lnTo>
                    <a:lnTo>
                      <a:pt x="2921" y="1375"/>
                    </a:lnTo>
                    <a:lnTo>
                      <a:pt x="2929" y="1373"/>
                    </a:lnTo>
                    <a:lnTo>
                      <a:pt x="2936" y="1083"/>
                    </a:lnTo>
                    <a:lnTo>
                      <a:pt x="2944" y="889"/>
                    </a:lnTo>
                    <a:lnTo>
                      <a:pt x="2951" y="1135"/>
                    </a:lnTo>
                    <a:lnTo>
                      <a:pt x="2959" y="1416"/>
                    </a:lnTo>
                    <a:lnTo>
                      <a:pt x="2967" y="1419"/>
                    </a:lnTo>
                    <a:lnTo>
                      <a:pt x="2974" y="1139"/>
                    </a:lnTo>
                    <a:lnTo>
                      <a:pt x="2982" y="785"/>
                    </a:lnTo>
                    <a:lnTo>
                      <a:pt x="2990" y="1267"/>
                    </a:lnTo>
                    <a:lnTo>
                      <a:pt x="2997" y="1370"/>
                    </a:lnTo>
                    <a:lnTo>
                      <a:pt x="3005" y="1144"/>
                    </a:lnTo>
                    <a:lnTo>
                      <a:pt x="3012" y="1268"/>
                    </a:lnTo>
                    <a:lnTo>
                      <a:pt x="3020" y="1120"/>
                    </a:lnTo>
                    <a:lnTo>
                      <a:pt x="3028" y="1043"/>
                    </a:lnTo>
                    <a:lnTo>
                      <a:pt x="3035" y="1179"/>
                    </a:lnTo>
                    <a:lnTo>
                      <a:pt x="3043" y="1383"/>
                    </a:lnTo>
                  </a:path>
                </a:pathLst>
              </a:custGeom>
              <a:noFill/>
              <a:ln w="793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a:p>
            </p:txBody>
          </p:sp>
        </p:grpSp>
        <p:grpSp>
          <p:nvGrpSpPr>
            <p:cNvPr id="37" name="Group 36"/>
            <p:cNvGrpSpPr>
              <a:grpSpLocks noChangeAspect="1"/>
            </p:cNvGrpSpPr>
            <p:nvPr/>
          </p:nvGrpSpPr>
          <p:grpSpPr>
            <a:xfrm>
              <a:off x="4790248" y="3756123"/>
              <a:ext cx="1780442" cy="1422452"/>
              <a:chOff x="4384959" y="1002939"/>
              <a:chExt cx="5781392" cy="4618938"/>
            </a:xfrm>
          </p:grpSpPr>
          <p:sp>
            <p:nvSpPr>
              <p:cNvPr id="394" name="Line 6">
                <a:extLst>
                  <a:ext uri="{FF2B5EF4-FFF2-40B4-BE49-F238E27FC236}">
                    <a16:creationId xmlns:a16="http://schemas.microsoft.com/office/drawing/2014/main" id="{A393DA00-E622-4E11-A6A9-38440E5998F2}"/>
                  </a:ext>
                </a:extLst>
              </p:cNvPr>
              <p:cNvSpPr>
                <a:spLocks noChangeShapeType="1"/>
              </p:cNvSpPr>
              <p:nvPr/>
            </p:nvSpPr>
            <p:spPr bwMode="auto">
              <a:xfrm>
                <a:off x="5324476" y="5354638"/>
                <a:ext cx="484187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95" name="Line 7">
                <a:extLst>
                  <a:ext uri="{FF2B5EF4-FFF2-40B4-BE49-F238E27FC236}">
                    <a16:creationId xmlns:a16="http://schemas.microsoft.com/office/drawing/2014/main" id="{71DE7DD9-D4F3-418F-899C-6AFD7D2DEB3D}"/>
                  </a:ext>
                </a:extLst>
              </p:cNvPr>
              <p:cNvSpPr>
                <a:spLocks noChangeShapeType="1"/>
              </p:cNvSpPr>
              <p:nvPr/>
            </p:nvSpPr>
            <p:spPr bwMode="auto">
              <a:xfrm>
                <a:off x="5324476" y="1328738"/>
                <a:ext cx="484187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96" name="Line 8">
                <a:extLst>
                  <a:ext uri="{FF2B5EF4-FFF2-40B4-BE49-F238E27FC236}">
                    <a16:creationId xmlns:a16="http://schemas.microsoft.com/office/drawing/2014/main" id="{E8667A28-37C4-4758-B000-07BBBDAF3DFC}"/>
                  </a:ext>
                </a:extLst>
              </p:cNvPr>
              <p:cNvSpPr>
                <a:spLocks noChangeShapeType="1"/>
              </p:cNvSpPr>
              <p:nvPr/>
            </p:nvSpPr>
            <p:spPr bwMode="auto">
              <a:xfrm flipV="1">
                <a:off x="5324476"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97" name="Line 9">
                <a:extLst>
                  <a:ext uri="{FF2B5EF4-FFF2-40B4-BE49-F238E27FC236}">
                    <a16:creationId xmlns:a16="http://schemas.microsoft.com/office/drawing/2014/main" id="{2D5CBCEE-D4F7-4449-B5DC-61953D525814}"/>
                  </a:ext>
                </a:extLst>
              </p:cNvPr>
              <p:cNvSpPr>
                <a:spLocks noChangeShapeType="1"/>
              </p:cNvSpPr>
              <p:nvPr/>
            </p:nvSpPr>
            <p:spPr bwMode="auto">
              <a:xfrm flipV="1">
                <a:off x="5929313"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98" name="Line 10">
                <a:extLst>
                  <a:ext uri="{FF2B5EF4-FFF2-40B4-BE49-F238E27FC236}">
                    <a16:creationId xmlns:a16="http://schemas.microsoft.com/office/drawing/2014/main" id="{D6EE8A38-AC90-4AD1-A1C8-97A5CA163482}"/>
                  </a:ext>
                </a:extLst>
              </p:cNvPr>
              <p:cNvSpPr>
                <a:spLocks noChangeShapeType="1"/>
              </p:cNvSpPr>
              <p:nvPr/>
            </p:nvSpPr>
            <p:spPr bwMode="auto">
              <a:xfrm flipV="1">
                <a:off x="6534151"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99" name="Line 11">
                <a:extLst>
                  <a:ext uri="{FF2B5EF4-FFF2-40B4-BE49-F238E27FC236}">
                    <a16:creationId xmlns:a16="http://schemas.microsoft.com/office/drawing/2014/main" id="{B998595F-1798-4367-A3CB-1A744B36450D}"/>
                  </a:ext>
                </a:extLst>
              </p:cNvPr>
              <p:cNvSpPr>
                <a:spLocks noChangeShapeType="1"/>
              </p:cNvSpPr>
              <p:nvPr/>
            </p:nvSpPr>
            <p:spPr bwMode="auto">
              <a:xfrm flipV="1">
                <a:off x="7138988"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00" name="Line 12">
                <a:extLst>
                  <a:ext uri="{FF2B5EF4-FFF2-40B4-BE49-F238E27FC236}">
                    <a16:creationId xmlns:a16="http://schemas.microsoft.com/office/drawing/2014/main" id="{42C7A3E0-0829-4D31-8A19-93189B791788}"/>
                  </a:ext>
                </a:extLst>
              </p:cNvPr>
              <p:cNvSpPr>
                <a:spLocks noChangeShapeType="1"/>
              </p:cNvSpPr>
              <p:nvPr/>
            </p:nvSpPr>
            <p:spPr bwMode="auto">
              <a:xfrm flipV="1">
                <a:off x="7745413"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01" name="Line 13">
                <a:extLst>
                  <a:ext uri="{FF2B5EF4-FFF2-40B4-BE49-F238E27FC236}">
                    <a16:creationId xmlns:a16="http://schemas.microsoft.com/office/drawing/2014/main" id="{AEDF982E-8FC8-4B1C-BE70-9BCD8B89487B}"/>
                  </a:ext>
                </a:extLst>
              </p:cNvPr>
              <p:cNvSpPr>
                <a:spLocks noChangeShapeType="1"/>
              </p:cNvSpPr>
              <p:nvPr/>
            </p:nvSpPr>
            <p:spPr bwMode="auto">
              <a:xfrm flipV="1">
                <a:off x="8350251"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02" name="Line 14">
                <a:extLst>
                  <a:ext uri="{FF2B5EF4-FFF2-40B4-BE49-F238E27FC236}">
                    <a16:creationId xmlns:a16="http://schemas.microsoft.com/office/drawing/2014/main" id="{E97A9495-6590-4AB0-88D9-C166B985156C}"/>
                  </a:ext>
                </a:extLst>
              </p:cNvPr>
              <p:cNvSpPr>
                <a:spLocks noChangeShapeType="1"/>
              </p:cNvSpPr>
              <p:nvPr/>
            </p:nvSpPr>
            <p:spPr bwMode="auto">
              <a:xfrm flipV="1">
                <a:off x="8955088"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03" name="Line 15">
                <a:extLst>
                  <a:ext uri="{FF2B5EF4-FFF2-40B4-BE49-F238E27FC236}">
                    <a16:creationId xmlns:a16="http://schemas.microsoft.com/office/drawing/2014/main" id="{136078EB-5BA3-4D4C-AC40-89F571D5ACFB}"/>
                  </a:ext>
                </a:extLst>
              </p:cNvPr>
              <p:cNvSpPr>
                <a:spLocks noChangeShapeType="1"/>
              </p:cNvSpPr>
              <p:nvPr/>
            </p:nvSpPr>
            <p:spPr bwMode="auto">
              <a:xfrm flipV="1">
                <a:off x="9561513"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04" name="Line 16">
                <a:extLst>
                  <a:ext uri="{FF2B5EF4-FFF2-40B4-BE49-F238E27FC236}">
                    <a16:creationId xmlns:a16="http://schemas.microsoft.com/office/drawing/2014/main" id="{AB7F227B-29BF-4410-BAEB-12D2CC8D19CF}"/>
                  </a:ext>
                </a:extLst>
              </p:cNvPr>
              <p:cNvSpPr>
                <a:spLocks noChangeShapeType="1"/>
              </p:cNvSpPr>
              <p:nvPr/>
            </p:nvSpPr>
            <p:spPr bwMode="auto">
              <a:xfrm flipV="1">
                <a:off x="10166351"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05" name="Line 17">
                <a:extLst>
                  <a:ext uri="{FF2B5EF4-FFF2-40B4-BE49-F238E27FC236}">
                    <a16:creationId xmlns:a16="http://schemas.microsoft.com/office/drawing/2014/main" id="{43E343D2-E597-4094-8AEF-AAF8FD342DB5}"/>
                  </a:ext>
                </a:extLst>
              </p:cNvPr>
              <p:cNvSpPr>
                <a:spLocks noChangeShapeType="1"/>
              </p:cNvSpPr>
              <p:nvPr/>
            </p:nvSpPr>
            <p:spPr bwMode="auto">
              <a:xfrm>
                <a:off x="5324476"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06" name="Line 18">
                <a:extLst>
                  <a:ext uri="{FF2B5EF4-FFF2-40B4-BE49-F238E27FC236}">
                    <a16:creationId xmlns:a16="http://schemas.microsoft.com/office/drawing/2014/main" id="{5C5D5373-51AB-4ED4-BC4A-CD9CE2F805D9}"/>
                  </a:ext>
                </a:extLst>
              </p:cNvPr>
              <p:cNvSpPr>
                <a:spLocks noChangeShapeType="1"/>
              </p:cNvSpPr>
              <p:nvPr/>
            </p:nvSpPr>
            <p:spPr bwMode="auto">
              <a:xfrm>
                <a:off x="5929313"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07" name="Line 19">
                <a:extLst>
                  <a:ext uri="{FF2B5EF4-FFF2-40B4-BE49-F238E27FC236}">
                    <a16:creationId xmlns:a16="http://schemas.microsoft.com/office/drawing/2014/main" id="{721A5FD0-2D7F-49CA-95AC-B4F49E3B6E5E}"/>
                  </a:ext>
                </a:extLst>
              </p:cNvPr>
              <p:cNvSpPr>
                <a:spLocks noChangeShapeType="1"/>
              </p:cNvSpPr>
              <p:nvPr/>
            </p:nvSpPr>
            <p:spPr bwMode="auto">
              <a:xfrm>
                <a:off x="6534151"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08" name="Line 20">
                <a:extLst>
                  <a:ext uri="{FF2B5EF4-FFF2-40B4-BE49-F238E27FC236}">
                    <a16:creationId xmlns:a16="http://schemas.microsoft.com/office/drawing/2014/main" id="{7FA07444-9707-4689-AF72-0DE41D15AF4F}"/>
                  </a:ext>
                </a:extLst>
              </p:cNvPr>
              <p:cNvSpPr>
                <a:spLocks noChangeShapeType="1"/>
              </p:cNvSpPr>
              <p:nvPr/>
            </p:nvSpPr>
            <p:spPr bwMode="auto">
              <a:xfrm>
                <a:off x="7138988"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09" name="Line 21">
                <a:extLst>
                  <a:ext uri="{FF2B5EF4-FFF2-40B4-BE49-F238E27FC236}">
                    <a16:creationId xmlns:a16="http://schemas.microsoft.com/office/drawing/2014/main" id="{F04A7BC6-A246-4D5B-A027-C0BB9610C6EB}"/>
                  </a:ext>
                </a:extLst>
              </p:cNvPr>
              <p:cNvSpPr>
                <a:spLocks noChangeShapeType="1"/>
              </p:cNvSpPr>
              <p:nvPr/>
            </p:nvSpPr>
            <p:spPr bwMode="auto">
              <a:xfrm>
                <a:off x="7745413"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10" name="Line 22">
                <a:extLst>
                  <a:ext uri="{FF2B5EF4-FFF2-40B4-BE49-F238E27FC236}">
                    <a16:creationId xmlns:a16="http://schemas.microsoft.com/office/drawing/2014/main" id="{E02375FE-0600-4512-8D68-048D03E2D96F}"/>
                  </a:ext>
                </a:extLst>
              </p:cNvPr>
              <p:cNvSpPr>
                <a:spLocks noChangeShapeType="1"/>
              </p:cNvSpPr>
              <p:nvPr/>
            </p:nvSpPr>
            <p:spPr bwMode="auto">
              <a:xfrm>
                <a:off x="8350251"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11" name="Line 23">
                <a:extLst>
                  <a:ext uri="{FF2B5EF4-FFF2-40B4-BE49-F238E27FC236}">
                    <a16:creationId xmlns:a16="http://schemas.microsoft.com/office/drawing/2014/main" id="{FC0893F4-2399-4358-8C22-BBB7CB3ABA67}"/>
                  </a:ext>
                </a:extLst>
              </p:cNvPr>
              <p:cNvSpPr>
                <a:spLocks noChangeShapeType="1"/>
              </p:cNvSpPr>
              <p:nvPr/>
            </p:nvSpPr>
            <p:spPr bwMode="auto">
              <a:xfrm>
                <a:off x="8955088"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12" name="Line 24">
                <a:extLst>
                  <a:ext uri="{FF2B5EF4-FFF2-40B4-BE49-F238E27FC236}">
                    <a16:creationId xmlns:a16="http://schemas.microsoft.com/office/drawing/2014/main" id="{5D28D5F7-0F85-4BD8-80C9-1C15E60E7FBE}"/>
                  </a:ext>
                </a:extLst>
              </p:cNvPr>
              <p:cNvSpPr>
                <a:spLocks noChangeShapeType="1"/>
              </p:cNvSpPr>
              <p:nvPr/>
            </p:nvSpPr>
            <p:spPr bwMode="auto">
              <a:xfrm>
                <a:off x="9561513"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13" name="Line 25">
                <a:extLst>
                  <a:ext uri="{FF2B5EF4-FFF2-40B4-BE49-F238E27FC236}">
                    <a16:creationId xmlns:a16="http://schemas.microsoft.com/office/drawing/2014/main" id="{85A6D206-B24B-4A86-B718-16CD379776ED}"/>
                  </a:ext>
                </a:extLst>
              </p:cNvPr>
              <p:cNvSpPr>
                <a:spLocks noChangeShapeType="1"/>
              </p:cNvSpPr>
              <p:nvPr/>
            </p:nvSpPr>
            <p:spPr bwMode="auto">
              <a:xfrm>
                <a:off x="10166351"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14" name="Line 35">
                <a:extLst>
                  <a:ext uri="{FF2B5EF4-FFF2-40B4-BE49-F238E27FC236}">
                    <a16:creationId xmlns:a16="http://schemas.microsoft.com/office/drawing/2014/main" id="{5DFD1D35-C487-47EA-BDED-3F85E5D2179E}"/>
                  </a:ext>
                </a:extLst>
              </p:cNvPr>
              <p:cNvSpPr>
                <a:spLocks noChangeShapeType="1"/>
              </p:cNvSpPr>
              <p:nvPr/>
            </p:nvSpPr>
            <p:spPr bwMode="auto">
              <a:xfrm flipV="1">
                <a:off x="5324476" y="1328738"/>
                <a:ext cx="0" cy="40259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15" name="Line 36">
                <a:extLst>
                  <a:ext uri="{FF2B5EF4-FFF2-40B4-BE49-F238E27FC236}">
                    <a16:creationId xmlns:a16="http://schemas.microsoft.com/office/drawing/2014/main" id="{389E21F4-157E-44B0-8E5E-126C6A77A63C}"/>
                  </a:ext>
                </a:extLst>
              </p:cNvPr>
              <p:cNvSpPr>
                <a:spLocks noChangeShapeType="1"/>
              </p:cNvSpPr>
              <p:nvPr/>
            </p:nvSpPr>
            <p:spPr bwMode="auto">
              <a:xfrm flipV="1">
                <a:off x="10166351" y="1328738"/>
                <a:ext cx="0" cy="40259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16" name="Line 37">
                <a:extLst>
                  <a:ext uri="{FF2B5EF4-FFF2-40B4-BE49-F238E27FC236}">
                    <a16:creationId xmlns:a16="http://schemas.microsoft.com/office/drawing/2014/main" id="{B630A84A-57C6-4F58-8033-E1F5F89B66D8}"/>
                  </a:ext>
                </a:extLst>
              </p:cNvPr>
              <p:cNvSpPr>
                <a:spLocks noChangeShapeType="1"/>
              </p:cNvSpPr>
              <p:nvPr/>
            </p:nvSpPr>
            <p:spPr bwMode="auto">
              <a:xfrm>
                <a:off x="5324476" y="535463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17" name="Line 38">
                <a:extLst>
                  <a:ext uri="{FF2B5EF4-FFF2-40B4-BE49-F238E27FC236}">
                    <a16:creationId xmlns:a16="http://schemas.microsoft.com/office/drawing/2014/main" id="{74DFA1CE-6BA1-4CCC-88EC-59E9F2B23DDC}"/>
                  </a:ext>
                </a:extLst>
              </p:cNvPr>
              <p:cNvSpPr>
                <a:spLocks noChangeShapeType="1"/>
              </p:cNvSpPr>
              <p:nvPr/>
            </p:nvSpPr>
            <p:spPr bwMode="auto">
              <a:xfrm>
                <a:off x="5324476" y="477996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18" name="Line 39">
                <a:extLst>
                  <a:ext uri="{FF2B5EF4-FFF2-40B4-BE49-F238E27FC236}">
                    <a16:creationId xmlns:a16="http://schemas.microsoft.com/office/drawing/2014/main" id="{BEC45E79-FED6-4EBB-A381-DA89768F348A}"/>
                  </a:ext>
                </a:extLst>
              </p:cNvPr>
              <p:cNvSpPr>
                <a:spLocks noChangeShapeType="1"/>
              </p:cNvSpPr>
              <p:nvPr/>
            </p:nvSpPr>
            <p:spPr bwMode="auto">
              <a:xfrm>
                <a:off x="5324476" y="420528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19" name="Line 40">
                <a:extLst>
                  <a:ext uri="{FF2B5EF4-FFF2-40B4-BE49-F238E27FC236}">
                    <a16:creationId xmlns:a16="http://schemas.microsoft.com/office/drawing/2014/main" id="{6F1DFC2F-E0E5-4CF9-94B4-927D324107D5}"/>
                  </a:ext>
                </a:extLst>
              </p:cNvPr>
              <p:cNvSpPr>
                <a:spLocks noChangeShapeType="1"/>
              </p:cNvSpPr>
              <p:nvPr/>
            </p:nvSpPr>
            <p:spPr bwMode="auto">
              <a:xfrm>
                <a:off x="5324476" y="363061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20" name="Line 41">
                <a:extLst>
                  <a:ext uri="{FF2B5EF4-FFF2-40B4-BE49-F238E27FC236}">
                    <a16:creationId xmlns:a16="http://schemas.microsoft.com/office/drawing/2014/main" id="{65A34C22-18CE-42EC-83B6-4D231287D1D6}"/>
                  </a:ext>
                </a:extLst>
              </p:cNvPr>
              <p:cNvSpPr>
                <a:spLocks noChangeShapeType="1"/>
              </p:cNvSpPr>
              <p:nvPr/>
            </p:nvSpPr>
            <p:spPr bwMode="auto">
              <a:xfrm>
                <a:off x="5324476" y="3054350"/>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21" name="Line 42">
                <a:extLst>
                  <a:ext uri="{FF2B5EF4-FFF2-40B4-BE49-F238E27FC236}">
                    <a16:creationId xmlns:a16="http://schemas.microsoft.com/office/drawing/2014/main" id="{28DB499F-45D7-4DE5-ABF4-D9907D02DB26}"/>
                  </a:ext>
                </a:extLst>
              </p:cNvPr>
              <p:cNvSpPr>
                <a:spLocks noChangeShapeType="1"/>
              </p:cNvSpPr>
              <p:nvPr/>
            </p:nvSpPr>
            <p:spPr bwMode="auto">
              <a:xfrm>
                <a:off x="5324476" y="2479675"/>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22" name="Line 43">
                <a:extLst>
                  <a:ext uri="{FF2B5EF4-FFF2-40B4-BE49-F238E27FC236}">
                    <a16:creationId xmlns:a16="http://schemas.microsoft.com/office/drawing/2014/main" id="{99AAC4E8-69D7-4B0B-ABE4-78263CBAC3DB}"/>
                  </a:ext>
                </a:extLst>
              </p:cNvPr>
              <p:cNvSpPr>
                <a:spLocks noChangeShapeType="1"/>
              </p:cNvSpPr>
              <p:nvPr/>
            </p:nvSpPr>
            <p:spPr bwMode="auto">
              <a:xfrm>
                <a:off x="5324476" y="1905000"/>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23" name="Line 44">
                <a:extLst>
                  <a:ext uri="{FF2B5EF4-FFF2-40B4-BE49-F238E27FC236}">
                    <a16:creationId xmlns:a16="http://schemas.microsoft.com/office/drawing/2014/main" id="{6EC703E5-7942-4F7C-98CF-D67278D6D280}"/>
                  </a:ext>
                </a:extLst>
              </p:cNvPr>
              <p:cNvSpPr>
                <a:spLocks noChangeShapeType="1"/>
              </p:cNvSpPr>
              <p:nvPr/>
            </p:nvSpPr>
            <p:spPr bwMode="auto">
              <a:xfrm>
                <a:off x="5324476" y="132873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24" name="Line 45">
                <a:extLst>
                  <a:ext uri="{FF2B5EF4-FFF2-40B4-BE49-F238E27FC236}">
                    <a16:creationId xmlns:a16="http://schemas.microsoft.com/office/drawing/2014/main" id="{A19B07CC-385F-408A-9C99-A119F4ECFBF1}"/>
                  </a:ext>
                </a:extLst>
              </p:cNvPr>
              <p:cNvSpPr>
                <a:spLocks noChangeShapeType="1"/>
              </p:cNvSpPr>
              <p:nvPr/>
            </p:nvSpPr>
            <p:spPr bwMode="auto">
              <a:xfrm flipH="1">
                <a:off x="10117138" y="535463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25" name="Line 46">
                <a:extLst>
                  <a:ext uri="{FF2B5EF4-FFF2-40B4-BE49-F238E27FC236}">
                    <a16:creationId xmlns:a16="http://schemas.microsoft.com/office/drawing/2014/main" id="{2F66942E-683B-4362-90D1-17A04808D20C}"/>
                  </a:ext>
                </a:extLst>
              </p:cNvPr>
              <p:cNvSpPr>
                <a:spLocks noChangeShapeType="1"/>
              </p:cNvSpPr>
              <p:nvPr/>
            </p:nvSpPr>
            <p:spPr bwMode="auto">
              <a:xfrm flipH="1">
                <a:off x="10117138" y="4779963"/>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26" name="Line 47">
                <a:extLst>
                  <a:ext uri="{FF2B5EF4-FFF2-40B4-BE49-F238E27FC236}">
                    <a16:creationId xmlns:a16="http://schemas.microsoft.com/office/drawing/2014/main" id="{780062DB-7C25-4D68-A3DF-1919CBDC5C60}"/>
                  </a:ext>
                </a:extLst>
              </p:cNvPr>
              <p:cNvSpPr>
                <a:spLocks noChangeShapeType="1"/>
              </p:cNvSpPr>
              <p:nvPr/>
            </p:nvSpPr>
            <p:spPr bwMode="auto">
              <a:xfrm flipH="1">
                <a:off x="10117138" y="420528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27" name="Line 48">
                <a:extLst>
                  <a:ext uri="{FF2B5EF4-FFF2-40B4-BE49-F238E27FC236}">
                    <a16:creationId xmlns:a16="http://schemas.microsoft.com/office/drawing/2014/main" id="{61FE489D-FB6B-40F1-87AA-A23A9A95ACD0}"/>
                  </a:ext>
                </a:extLst>
              </p:cNvPr>
              <p:cNvSpPr>
                <a:spLocks noChangeShapeType="1"/>
              </p:cNvSpPr>
              <p:nvPr/>
            </p:nvSpPr>
            <p:spPr bwMode="auto">
              <a:xfrm flipH="1">
                <a:off x="10117138" y="3630613"/>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28" name="Line 49">
                <a:extLst>
                  <a:ext uri="{FF2B5EF4-FFF2-40B4-BE49-F238E27FC236}">
                    <a16:creationId xmlns:a16="http://schemas.microsoft.com/office/drawing/2014/main" id="{E0BF260B-2B25-4378-BB2D-C4EB18DD1790}"/>
                  </a:ext>
                </a:extLst>
              </p:cNvPr>
              <p:cNvSpPr>
                <a:spLocks noChangeShapeType="1"/>
              </p:cNvSpPr>
              <p:nvPr/>
            </p:nvSpPr>
            <p:spPr bwMode="auto">
              <a:xfrm flipH="1">
                <a:off x="10117138" y="3054350"/>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29" name="Line 50">
                <a:extLst>
                  <a:ext uri="{FF2B5EF4-FFF2-40B4-BE49-F238E27FC236}">
                    <a16:creationId xmlns:a16="http://schemas.microsoft.com/office/drawing/2014/main" id="{9C5E6E7E-E901-4ED0-A5ED-02C1A12BB07E}"/>
                  </a:ext>
                </a:extLst>
              </p:cNvPr>
              <p:cNvSpPr>
                <a:spLocks noChangeShapeType="1"/>
              </p:cNvSpPr>
              <p:nvPr/>
            </p:nvSpPr>
            <p:spPr bwMode="auto">
              <a:xfrm flipH="1">
                <a:off x="10117138" y="2479675"/>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30" name="Line 51">
                <a:extLst>
                  <a:ext uri="{FF2B5EF4-FFF2-40B4-BE49-F238E27FC236}">
                    <a16:creationId xmlns:a16="http://schemas.microsoft.com/office/drawing/2014/main" id="{B113D101-F4F1-412A-8914-272B8D00DAE6}"/>
                  </a:ext>
                </a:extLst>
              </p:cNvPr>
              <p:cNvSpPr>
                <a:spLocks noChangeShapeType="1"/>
              </p:cNvSpPr>
              <p:nvPr/>
            </p:nvSpPr>
            <p:spPr bwMode="auto">
              <a:xfrm flipH="1">
                <a:off x="10117138" y="1905000"/>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31" name="Line 52">
                <a:extLst>
                  <a:ext uri="{FF2B5EF4-FFF2-40B4-BE49-F238E27FC236}">
                    <a16:creationId xmlns:a16="http://schemas.microsoft.com/office/drawing/2014/main" id="{3E277321-2ED4-4B01-96D0-8FACA81A6262}"/>
                  </a:ext>
                </a:extLst>
              </p:cNvPr>
              <p:cNvSpPr>
                <a:spLocks noChangeShapeType="1"/>
              </p:cNvSpPr>
              <p:nvPr/>
            </p:nvSpPr>
            <p:spPr bwMode="auto">
              <a:xfrm flipH="1">
                <a:off x="10117138" y="132873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432" name="Rectangle 53">
                <a:extLst>
                  <a:ext uri="{FF2B5EF4-FFF2-40B4-BE49-F238E27FC236}">
                    <a16:creationId xmlns:a16="http://schemas.microsoft.com/office/drawing/2014/main" id="{39294A11-F143-4C6D-967A-D1C7BBAB4969}"/>
                  </a:ext>
                </a:extLst>
              </p:cNvPr>
              <p:cNvSpPr>
                <a:spLocks noChangeArrowheads="1"/>
              </p:cNvSpPr>
              <p:nvPr/>
            </p:nvSpPr>
            <p:spPr bwMode="auto">
              <a:xfrm>
                <a:off x="4384959" y="5272086"/>
                <a:ext cx="655960" cy="34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-2.5</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433" name="Rectangle 54">
                <a:extLst>
                  <a:ext uri="{FF2B5EF4-FFF2-40B4-BE49-F238E27FC236}">
                    <a16:creationId xmlns:a16="http://schemas.microsoft.com/office/drawing/2014/main" id="{64F6D10B-4CD2-445A-B607-AED101AA2111}"/>
                  </a:ext>
                </a:extLst>
              </p:cNvPr>
              <p:cNvSpPr>
                <a:spLocks noChangeArrowheads="1"/>
              </p:cNvSpPr>
              <p:nvPr/>
            </p:nvSpPr>
            <p:spPr bwMode="auto">
              <a:xfrm>
                <a:off x="4540099" y="4702176"/>
                <a:ext cx="260260" cy="34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434" name="Rectangle 55">
                <a:extLst>
                  <a:ext uri="{FF2B5EF4-FFF2-40B4-BE49-F238E27FC236}">
                    <a16:creationId xmlns:a16="http://schemas.microsoft.com/office/drawing/2014/main" id="{6CB13FB7-1D9D-45A9-BF52-D17D084E0182}"/>
                  </a:ext>
                </a:extLst>
              </p:cNvPr>
              <p:cNvSpPr>
                <a:spLocks noChangeArrowheads="1"/>
              </p:cNvSpPr>
              <p:nvPr/>
            </p:nvSpPr>
            <p:spPr bwMode="auto">
              <a:xfrm>
                <a:off x="4419450" y="4125914"/>
                <a:ext cx="504908" cy="34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-1.5</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435" name="Rectangle 56">
                <a:extLst>
                  <a:ext uri="{FF2B5EF4-FFF2-40B4-BE49-F238E27FC236}">
                    <a16:creationId xmlns:a16="http://schemas.microsoft.com/office/drawing/2014/main" id="{3EB9134C-F976-4EC2-8C27-C9D167949FA0}"/>
                  </a:ext>
                </a:extLst>
              </p:cNvPr>
              <p:cNvSpPr>
                <a:spLocks noChangeArrowheads="1"/>
              </p:cNvSpPr>
              <p:nvPr/>
            </p:nvSpPr>
            <p:spPr bwMode="auto">
              <a:xfrm>
                <a:off x="4540099" y="3551237"/>
                <a:ext cx="260260" cy="34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436" name="Rectangle 57">
                <a:extLst>
                  <a:ext uri="{FF2B5EF4-FFF2-40B4-BE49-F238E27FC236}">
                    <a16:creationId xmlns:a16="http://schemas.microsoft.com/office/drawing/2014/main" id="{9D19B703-2641-434A-AAC4-4B5C5E18D736}"/>
                  </a:ext>
                </a:extLst>
              </p:cNvPr>
              <p:cNvSpPr>
                <a:spLocks noChangeArrowheads="1"/>
              </p:cNvSpPr>
              <p:nvPr/>
            </p:nvSpPr>
            <p:spPr bwMode="auto">
              <a:xfrm>
                <a:off x="4419450" y="2979739"/>
                <a:ext cx="504908" cy="34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-0.5</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437" name="Rectangle 58">
                <a:extLst>
                  <a:ext uri="{FF2B5EF4-FFF2-40B4-BE49-F238E27FC236}">
                    <a16:creationId xmlns:a16="http://schemas.microsoft.com/office/drawing/2014/main" id="{B1F97580-04A0-48F4-AA57-979566C1F7A9}"/>
                  </a:ext>
                </a:extLst>
              </p:cNvPr>
              <p:cNvSpPr>
                <a:spLocks noChangeArrowheads="1"/>
              </p:cNvSpPr>
              <p:nvPr/>
            </p:nvSpPr>
            <p:spPr bwMode="auto">
              <a:xfrm>
                <a:off x="4589313" y="2405062"/>
                <a:ext cx="161365" cy="34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438" name="Rectangle 59">
                <a:extLst>
                  <a:ext uri="{FF2B5EF4-FFF2-40B4-BE49-F238E27FC236}">
                    <a16:creationId xmlns:a16="http://schemas.microsoft.com/office/drawing/2014/main" id="{9E2B7C6A-21BA-46B1-835B-4E680D584281}"/>
                  </a:ext>
                </a:extLst>
              </p:cNvPr>
              <p:cNvSpPr>
                <a:spLocks noChangeArrowheads="1"/>
              </p:cNvSpPr>
              <p:nvPr/>
            </p:nvSpPr>
            <p:spPr bwMode="auto">
              <a:xfrm>
                <a:off x="4463898" y="1828801"/>
                <a:ext cx="406006" cy="34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0.5</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439" name="Rectangle 60">
                <a:extLst>
                  <a:ext uri="{FF2B5EF4-FFF2-40B4-BE49-F238E27FC236}">
                    <a16:creationId xmlns:a16="http://schemas.microsoft.com/office/drawing/2014/main" id="{72491E5D-CC37-43F3-A62F-3949C417219D}"/>
                  </a:ext>
                </a:extLst>
              </p:cNvPr>
              <p:cNvSpPr>
                <a:spLocks noChangeArrowheads="1"/>
              </p:cNvSpPr>
              <p:nvPr/>
            </p:nvSpPr>
            <p:spPr bwMode="auto">
              <a:xfrm>
                <a:off x="4589313" y="1252536"/>
                <a:ext cx="161365" cy="34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440" name="Freeform 61">
                <a:extLst>
                  <a:ext uri="{FF2B5EF4-FFF2-40B4-BE49-F238E27FC236}">
                    <a16:creationId xmlns:a16="http://schemas.microsoft.com/office/drawing/2014/main" id="{CEE5123C-35FE-4009-9638-81D2E268586B}"/>
                  </a:ext>
                </a:extLst>
              </p:cNvPr>
              <p:cNvSpPr>
                <a:spLocks/>
              </p:cNvSpPr>
              <p:nvPr/>
            </p:nvSpPr>
            <p:spPr bwMode="auto">
              <a:xfrm>
                <a:off x="4719940" y="1063265"/>
                <a:ext cx="71438" cy="69850"/>
              </a:xfrm>
              <a:custGeom>
                <a:avLst/>
                <a:gdLst>
                  <a:gd name="T0" fmla="*/ 0 w 206"/>
                  <a:gd name="T1" fmla="*/ 197 h 206"/>
                  <a:gd name="T2" fmla="*/ 2 w 206"/>
                  <a:gd name="T3" fmla="*/ 191 h 206"/>
                  <a:gd name="T4" fmla="*/ 91 w 206"/>
                  <a:gd name="T5" fmla="*/ 103 h 206"/>
                  <a:gd name="T6" fmla="*/ 2 w 206"/>
                  <a:gd name="T7" fmla="*/ 14 h 206"/>
                  <a:gd name="T8" fmla="*/ 0 w 206"/>
                  <a:gd name="T9" fmla="*/ 9 h 206"/>
                  <a:gd name="T10" fmla="*/ 3 w 206"/>
                  <a:gd name="T11" fmla="*/ 3 h 206"/>
                  <a:gd name="T12" fmla="*/ 9 w 206"/>
                  <a:gd name="T13" fmla="*/ 0 h 206"/>
                  <a:gd name="T14" fmla="*/ 15 w 206"/>
                  <a:gd name="T15" fmla="*/ 3 h 206"/>
                  <a:gd name="T16" fmla="*/ 103 w 206"/>
                  <a:gd name="T17" fmla="*/ 91 h 206"/>
                  <a:gd name="T18" fmla="*/ 191 w 206"/>
                  <a:gd name="T19" fmla="*/ 3 h 206"/>
                  <a:gd name="T20" fmla="*/ 197 w 206"/>
                  <a:gd name="T21" fmla="*/ 0 h 206"/>
                  <a:gd name="T22" fmla="*/ 203 w 206"/>
                  <a:gd name="T23" fmla="*/ 3 h 206"/>
                  <a:gd name="T24" fmla="*/ 206 w 206"/>
                  <a:gd name="T25" fmla="*/ 9 h 206"/>
                  <a:gd name="T26" fmla="*/ 204 w 206"/>
                  <a:gd name="T27" fmla="*/ 14 h 206"/>
                  <a:gd name="T28" fmla="*/ 115 w 206"/>
                  <a:gd name="T29" fmla="*/ 103 h 206"/>
                  <a:gd name="T30" fmla="*/ 204 w 206"/>
                  <a:gd name="T31" fmla="*/ 191 h 206"/>
                  <a:gd name="T32" fmla="*/ 206 w 206"/>
                  <a:gd name="T33" fmla="*/ 197 h 206"/>
                  <a:gd name="T34" fmla="*/ 203 w 206"/>
                  <a:gd name="T35" fmla="*/ 203 h 206"/>
                  <a:gd name="T36" fmla="*/ 197 w 206"/>
                  <a:gd name="T37" fmla="*/ 206 h 206"/>
                  <a:gd name="T38" fmla="*/ 191 w 206"/>
                  <a:gd name="T39" fmla="*/ 203 h 206"/>
                  <a:gd name="T40" fmla="*/ 103 w 206"/>
                  <a:gd name="T41" fmla="*/ 115 h 206"/>
                  <a:gd name="T42" fmla="*/ 15 w 206"/>
                  <a:gd name="T43" fmla="*/ 203 h 206"/>
                  <a:gd name="T44" fmla="*/ 9 w 206"/>
                  <a:gd name="T45" fmla="*/ 206 h 206"/>
                  <a:gd name="T46" fmla="*/ 3 w 206"/>
                  <a:gd name="T47" fmla="*/ 203 h 206"/>
                  <a:gd name="T48" fmla="*/ 0 w 206"/>
                  <a:gd name="T49" fmla="*/ 19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6" h="206">
                    <a:moveTo>
                      <a:pt x="0" y="197"/>
                    </a:moveTo>
                    <a:cubicBezTo>
                      <a:pt x="0" y="195"/>
                      <a:pt x="1" y="193"/>
                      <a:pt x="2" y="191"/>
                    </a:cubicBezTo>
                    <a:lnTo>
                      <a:pt x="91" y="103"/>
                    </a:lnTo>
                    <a:lnTo>
                      <a:pt x="2" y="14"/>
                    </a:lnTo>
                    <a:cubicBezTo>
                      <a:pt x="1" y="13"/>
                      <a:pt x="0" y="11"/>
                      <a:pt x="0" y="9"/>
                    </a:cubicBezTo>
                    <a:cubicBezTo>
                      <a:pt x="0" y="7"/>
                      <a:pt x="1" y="5"/>
                      <a:pt x="3" y="3"/>
                    </a:cubicBezTo>
                    <a:cubicBezTo>
                      <a:pt x="4" y="1"/>
                      <a:pt x="6" y="0"/>
                      <a:pt x="9" y="0"/>
                    </a:cubicBezTo>
                    <a:cubicBezTo>
                      <a:pt x="11" y="0"/>
                      <a:pt x="13" y="1"/>
                      <a:pt x="15" y="3"/>
                    </a:cubicBezTo>
                    <a:lnTo>
                      <a:pt x="103" y="91"/>
                    </a:lnTo>
                    <a:lnTo>
                      <a:pt x="191" y="3"/>
                    </a:lnTo>
                    <a:cubicBezTo>
                      <a:pt x="193" y="1"/>
                      <a:pt x="195" y="0"/>
                      <a:pt x="197" y="0"/>
                    </a:cubicBezTo>
                    <a:cubicBezTo>
                      <a:pt x="200" y="0"/>
                      <a:pt x="202" y="1"/>
                      <a:pt x="203" y="3"/>
                    </a:cubicBezTo>
                    <a:cubicBezTo>
                      <a:pt x="205" y="4"/>
                      <a:pt x="206" y="6"/>
                      <a:pt x="206" y="9"/>
                    </a:cubicBezTo>
                    <a:cubicBezTo>
                      <a:pt x="206" y="11"/>
                      <a:pt x="205" y="13"/>
                      <a:pt x="204" y="14"/>
                    </a:cubicBezTo>
                    <a:lnTo>
                      <a:pt x="115" y="103"/>
                    </a:lnTo>
                    <a:lnTo>
                      <a:pt x="204" y="191"/>
                    </a:lnTo>
                    <a:cubicBezTo>
                      <a:pt x="205" y="193"/>
                      <a:pt x="206" y="195"/>
                      <a:pt x="206" y="197"/>
                    </a:cubicBezTo>
                    <a:cubicBezTo>
                      <a:pt x="206" y="200"/>
                      <a:pt x="205" y="202"/>
                      <a:pt x="203" y="203"/>
                    </a:cubicBezTo>
                    <a:cubicBezTo>
                      <a:pt x="202" y="205"/>
                      <a:pt x="200" y="206"/>
                      <a:pt x="197" y="206"/>
                    </a:cubicBezTo>
                    <a:cubicBezTo>
                      <a:pt x="195" y="206"/>
                      <a:pt x="193" y="205"/>
                      <a:pt x="191" y="203"/>
                    </a:cubicBezTo>
                    <a:lnTo>
                      <a:pt x="103" y="115"/>
                    </a:lnTo>
                    <a:lnTo>
                      <a:pt x="15" y="203"/>
                    </a:lnTo>
                    <a:cubicBezTo>
                      <a:pt x="13" y="205"/>
                      <a:pt x="11" y="206"/>
                      <a:pt x="9" y="206"/>
                    </a:cubicBezTo>
                    <a:cubicBezTo>
                      <a:pt x="6" y="206"/>
                      <a:pt x="4" y="205"/>
                      <a:pt x="3" y="203"/>
                    </a:cubicBezTo>
                    <a:cubicBezTo>
                      <a:pt x="1" y="201"/>
                      <a:pt x="0" y="199"/>
                      <a:pt x="0" y="197"/>
                    </a:cubicBezTo>
                    <a:close/>
                  </a:path>
                </a:pathLst>
              </a:custGeom>
              <a:solidFill>
                <a:srgbClr val="26262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700"/>
              </a:p>
            </p:txBody>
          </p:sp>
          <p:sp>
            <p:nvSpPr>
              <p:cNvPr id="441" name="Rectangle 62">
                <a:extLst>
                  <a:ext uri="{FF2B5EF4-FFF2-40B4-BE49-F238E27FC236}">
                    <a16:creationId xmlns:a16="http://schemas.microsoft.com/office/drawing/2014/main" id="{B507389C-56BB-4F28-B2A0-DE928C43F217}"/>
                  </a:ext>
                </a:extLst>
              </p:cNvPr>
              <p:cNvSpPr>
                <a:spLocks noChangeArrowheads="1"/>
              </p:cNvSpPr>
              <p:nvPr/>
            </p:nvSpPr>
            <p:spPr bwMode="auto">
              <a:xfrm>
                <a:off x="4813604" y="1002939"/>
                <a:ext cx="432036" cy="34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262626"/>
                    </a:solidFill>
                    <a:effectLst/>
                    <a:latin typeface="Arial" panose="020B0604020202020204" pitchFamily="34" charset="0"/>
                  </a:rPr>
                  <a:t>10</a:t>
                </a:r>
                <a:r>
                  <a:rPr kumimoji="0" lang="en-US" altLang="en-US" sz="700" b="0" i="0" u="none" strike="noStrike" cap="none" normalizeH="0" baseline="30000" dirty="0">
                    <a:ln>
                      <a:noFill/>
                    </a:ln>
                    <a:solidFill>
                      <a:srgbClr val="262626"/>
                    </a:solidFill>
                    <a:effectLst/>
                    <a:latin typeface="Arial" panose="020B0604020202020204" pitchFamily="34" charset="0"/>
                  </a:rPr>
                  <a:t>4</a:t>
                </a:r>
                <a:endParaRPr kumimoji="0" lang="en-US" altLang="en-US" sz="700" b="0" i="0" u="none" strike="noStrike" cap="none" normalizeH="0" baseline="30000" dirty="0">
                  <a:ln>
                    <a:noFill/>
                  </a:ln>
                  <a:solidFill>
                    <a:schemeClr val="tx1"/>
                  </a:solidFill>
                  <a:effectLst/>
                  <a:latin typeface="Arial" panose="020B0604020202020204" pitchFamily="34" charset="0"/>
                </a:endParaRPr>
              </a:p>
            </p:txBody>
          </p:sp>
          <p:sp>
            <p:nvSpPr>
              <p:cNvPr id="442" name="Freeform 64">
                <a:extLst>
                  <a:ext uri="{FF2B5EF4-FFF2-40B4-BE49-F238E27FC236}">
                    <a16:creationId xmlns:a16="http://schemas.microsoft.com/office/drawing/2014/main" id="{EF95565D-E27F-4A89-9598-7F33C04483A2}"/>
                  </a:ext>
                </a:extLst>
              </p:cNvPr>
              <p:cNvSpPr>
                <a:spLocks/>
              </p:cNvSpPr>
              <p:nvPr/>
            </p:nvSpPr>
            <p:spPr bwMode="auto">
              <a:xfrm>
                <a:off x="5335588" y="1597025"/>
                <a:ext cx="4830763" cy="3254375"/>
              </a:xfrm>
              <a:custGeom>
                <a:avLst/>
                <a:gdLst>
                  <a:gd name="T0" fmla="*/ 46 w 3043"/>
                  <a:gd name="T1" fmla="*/ 1093 h 2050"/>
                  <a:gd name="T2" fmla="*/ 100 w 3043"/>
                  <a:gd name="T3" fmla="*/ 1098 h 2050"/>
                  <a:gd name="T4" fmla="*/ 153 w 3043"/>
                  <a:gd name="T5" fmla="*/ 1095 h 2050"/>
                  <a:gd name="T6" fmla="*/ 206 w 3043"/>
                  <a:gd name="T7" fmla="*/ 1095 h 2050"/>
                  <a:gd name="T8" fmla="*/ 260 w 3043"/>
                  <a:gd name="T9" fmla="*/ 1094 h 2050"/>
                  <a:gd name="T10" fmla="*/ 313 w 3043"/>
                  <a:gd name="T11" fmla="*/ 1095 h 2050"/>
                  <a:gd name="T12" fmla="*/ 366 w 3043"/>
                  <a:gd name="T13" fmla="*/ 1093 h 2050"/>
                  <a:gd name="T14" fmla="*/ 420 w 3043"/>
                  <a:gd name="T15" fmla="*/ 1094 h 2050"/>
                  <a:gd name="T16" fmla="*/ 473 w 3043"/>
                  <a:gd name="T17" fmla="*/ 1094 h 2050"/>
                  <a:gd name="T18" fmla="*/ 527 w 3043"/>
                  <a:gd name="T19" fmla="*/ 1095 h 2050"/>
                  <a:gd name="T20" fmla="*/ 580 w 3043"/>
                  <a:gd name="T21" fmla="*/ 1095 h 2050"/>
                  <a:gd name="T22" fmla="*/ 633 w 3043"/>
                  <a:gd name="T23" fmla="*/ 1093 h 2050"/>
                  <a:gd name="T24" fmla="*/ 687 w 3043"/>
                  <a:gd name="T25" fmla="*/ 1094 h 2050"/>
                  <a:gd name="T26" fmla="*/ 740 w 3043"/>
                  <a:gd name="T27" fmla="*/ 1084 h 2050"/>
                  <a:gd name="T28" fmla="*/ 793 w 3043"/>
                  <a:gd name="T29" fmla="*/ 1072 h 2050"/>
                  <a:gd name="T30" fmla="*/ 847 w 3043"/>
                  <a:gd name="T31" fmla="*/ 1093 h 2050"/>
                  <a:gd name="T32" fmla="*/ 900 w 3043"/>
                  <a:gd name="T33" fmla="*/ 1084 h 2050"/>
                  <a:gd name="T34" fmla="*/ 954 w 3043"/>
                  <a:gd name="T35" fmla="*/ 1124 h 2050"/>
                  <a:gd name="T36" fmla="*/ 1007 w 3043"/>
                  <a:gd name="T37" fmla="*/ 1134 h 2050"/>
                  <a:gd name="T38" fmla="*/ 1060 w 3043"/>
                  <a:gd name="T39" fmla="*/ 1441 h 2050"/>
                  <a:gd name="T40" fmla="*/ 1114 w 3043"/>
                  <a:gd name="T41" fmla="*/ 1191 h 2050"/>
                  <a:gd name="T42" fmla="*/ 1167 w 3043"/>
                  <a:gd name="T43" fmla="*/ 1056 h 2050"/>
                  <a:gd name="T44" fmla="*/ 1220 w 3043"/>
                  <a:gd name="T45" fmla="*/ 1159 h 2050"/>
                  <a:gd name="T46" fmla="*/ 1274 w 3043"/>
                  <a:gd name="T47" fmla="*/ 975 h 2050"/>
                  <a:gd name="T48" fmla="*/ 1327 w 3043"/>
                  <a:gd name="T49" fmla="*/ 608 h 2050"/>
                  <a:gd name="T50" fmla="*/ 1381 w 3043"/>
                  <a:gd name="T51" fmla="*/ 1361 h 2050"/>
                  <a:gd name="T52" fmla="*/ 1434 w 3043"/>
                  <a:gd name="T53" fmla="*/ 911 h 2050"/>
                  <a:gd name="T54" fmla="*/ 1487 w 3043"/>
                  <a:gd name="T55" fmla="*/ 1415 h 2050"/>
                  <a:gd name="T56" fmla="*/ 1541 w 3043"/>
                  <a:gd name="T57" fmla="*/ 1247 h 2050"/>
                  <a:gd name="T58" fmla="*/ 1594 w 3043"/>
                  <a:gd name="T59" fmla="*/ 1213 h 2050"/>
                  <a:gd name="T60" fmla="*/ 1648 w 3043"/>
                  <a:gd name="T61" fmla="*/ 1064 h 2050"/>
                  <a:gd name="T62" fmla="*/ 1701 w 3043"/>
                  <a:gd name="T63" fmla="*/ 1276 h 2050"/>
                  <a:gd name="T64" fmla="*/ 1754 w 3043"/>
                  <a:gd name="T65" fmla="*/ 1114 h 2050"/>
                  <a:gd name="T66" fmla="*/ 1808 w 3043"/>
                  <a:gd name="T67" fmla="*/ 942 h 2050"/>
                  <a:gd name="T68" fmla="*/ 1861 w 3043"/>
                  <a:gd name="T69" fmla="*/ 1032 h 2050"/>
                  <a:gd name="T70" fmla="*/ 1914 w 3043"/>
                  <a:gd name="T71" fmla="*/ 1041 h 2050"/>
                  <a:gd name="T72" fmla="*/ 1968 w 3043"/>
                  <a:gd name="T73" fmla="*/ 1155 h 2050"/>
                  <a:gd name="T74" fmla="*/ 2021 w 3043"/>
                  <a:gd name="T75" fmla="*/ 1011 h 2050"/>
                  <a:gd name="T76" fmla="*/ 2075 w 3043"/>
                  <a:gd name="T77" fmla="*/ 1120 h 2050"/>
                  <a:gd name="T78" fmla="*/ 2128 w 3043"/>
                  <a:gd name="T79" fmla="*/ 1229 h 2050"/>
                  <a:gd name="T80" fmla="*/ 2181 w 3043"/>
                  <a:gd name="T81" fmla="*/ 1067 h 2050"/>
                  <a:gd name="T82" fmla="*/ 2235 w 3043"/>
                  <a:gd name="T83" fmla="*/ 1207 h 2050"/>
                  <a:gd name="T84" fmla="*/ 2288 w 3043"/>
                  <a:gd name="T85" fmla="*/ 1102 h 2050"/>
                  <a:gd name="T86" fmla="*/ 2341 w 3043"/>
                  <a:gd name="T87" fmla="*/ 1074 h 2050"/>
                  <a:gd name="T88" fmla="*/ 2395 w 3043"/>
                  <a:gd name="T89" fmla="*/ 1096 h 2050"/>
                  <a:gd name="T90" fmla="*/ 2448 w 3043"/>
                  <a:gd name="T91" fmla="*/ 1083 h 2050"/>
                  <a:gd name="T92" fmla="*/ 2502 w 3043"/>
                  <a:gd name="T93" fmla="*/ 1032 h 2050"/>
                  <a:gd name="T94" fmla="*/ 2555 w 3043"/>
                  <a:gd name="T95" fmla="*/ 1102 h 2050"/>
                  <a:gd name="T96" fmla="*/ 2608 w 3043"/>
                  <a:gd name="T97" fmla="*/ 1084 h 2050"/>
                  <a:gd name="T98" fmla="*/ 2662 w 3043"/>
                  <a:gd name="T99" fmla="*/ 1176 h 2050"/>
                  <a:gd name="T100" fmla="*/ 2715 w 3043"/>
                  <a:gd name="T101" fmla="*/ 1062 h 2050"/>
                  <a:gd name="T102" fmla="*/ 2768 w 3043"/>
                  <a:gd name="T103" fmla="*/ 1127 h 2050"/>
                  <a:gd name="T104" fmla="*/ 2822 w 3043"/>
                  <a:gd name="T105" fmla="*/ 1084 h 2050"/>
                  <a:gd name="T106" fmla="*/ 2875 w 3043"/>
                  <a:gd name="T107" fmla="*/ 1054 h 2050"/>
                  <a:gd name="T108" fmla="*/ 2929 w 3043"/>
                  <a:gd name="T109" fmla="*/ 1050 h 2050"/>
                  <a:gd name="T110" fmla="*/ 2982 w 3043"/>
                  <a:gd name="T111" fmla="*/ 1066 h 2050"/>
                  <a:gd name="T112" fmla="*/ 3035 w 3043"/>
                  <a:gd name="T113" fmla="*/ 1041 h 2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43" h="2050">
                    <a:moveTo>
                      <a:pt x="0" y="1094"/>
                    </a:moveTo>
                    <a:lnTo>
                      <a:pt x="8" y="1097"/>
                    </a:lnTo>
                    <a:lnTo>
                      <a:pt x="16" y="1095"/>
                    </a:lnTo>
                    <a:lnTo>
                      <a:pt x="23" y="1093"/>
                    </a:lnTo>
                    <a:lnTo>
                      <a:pt x="31" y="1096"/>
                    </a:lnTo>
                    <a:lnTo>
                      <a:pt x="39" y="1095"/>
                    </a:lnTo>
                    <a:lnTo>
                      <a:pt x="46" y="1093"/>
                    </a:lnTo>
                    <a:lnTo>
                      <a:pt x="54" y="1096"/>
                    </a:lnTo>
                    <a:lnTo>
                      <a:pt x="61" y="1094"/>
                    </a:lnTo>
                    <a:lnTo>
                      <a:pt x="69" y="1093"/>
                    </a:lnTo>
                    <a:lnTo>
                      <a:pt x="77" y="1099"/>
                    </a:lnTo>
                    <a:lnTo>
                      <a:pt x="84" y="1092"/>
                    </a:lnTo>
                    <a:lnTo>
                      <a:pt x="92" y="1094"/>
                    </a:lnTo>
                    <a:lnTo>
                      <a:pt x="100" y="1098"/>
                    </a:lnTo>
                    <a:lnTo>
                      <a:pt x="107" y="1093"/>
                    </a:lnTo>
                    <a:lnTo>
                      <a:pt x="115" y="1096"/>
                    </a:lnTo>
                    <a:lnTo>
                      <a:pt x="122" y="1094"/>
                    </a:lnTo>
                    <a:lnTo>
                      <a:pt x="130" y="1095"/>
                    </a:lnTo>
                    <a:lnTo>
                      <a:pt x="138" y="1095"/>
                    </a:lnTo>
                    <a:lnTo>
                      <a:pt x="145" y="1095"/>
                    </a:lnTo>
                    <a:lnTo>
                      <a:pt x="153" y="1095"/>
                    </a:lnTo>
                    <a:lnTo>
                      <a:pt x="160" y="1094"/>
                    </a:lnTo>
                    <a:lnTo>
                      <a:pt x="168" y="1095"/>
                    </a:lnTo>
                    <a:lnTo>
                      <a:pt x="176" y="1093"/>
                    </a:lnTo>
                    <a:lnTo>
                      <a:pt x="183" y="1096"/>
                    </a:lnTo>
                    <a:lnTo>
                      <a:pt x="191" y="1095"/>
                    </a:lnTo>
                    <a:lnTo>
                      <a:pt x="199" y="1094"/>
                    </a:lnTo>
                    <a:lnTo>
                      <a:pt x="206" y="1095"/>
                    </a:lnTo>
                    <a:lnTo>
                      <a:pt x="214" y="1094"/>
                    </a:lnTo>
                    <a:lnTo>
                      <a:pt x="221" y="1096"/>
                    </a:lnTo>
                    <a:lnTo>
                      <a:pt x="229" y="1095"/>
                    </a:lnTo>
                    <a:lnTo>
                      <a:pt x="237" y="1093"/>
                    </a:lnTo>
                    <a:lnTo>
                      <a:pt x="244" y="1096"/>
                    </a:lnTo>
                    <a:lnTo>
                      <a:pt x="252" y="1094"/>
                    </a:lnTo>
                    <a:lnTo>
                      <a:pt x="260" y="1094"/>
                    </a:lnTo>
                    <a:lnTo>
                      <a:pt x="267" y="1096"/>
                    </a:lnTo>
                    <a:lnTo>
                      <a:pt x="275" y="1094"/>
                    </a:lnTo>
                    <a:lnTo>
                      <a:pt x="282" y="1096"/>
                    </a:lnTo>
                    <a:lnTo>
                      <a:pt x="290" y="1095"/>
                    </a:lnTo>
                    <a:lnTo>
                      <a:pt x="298" y="1093"/>
                    </a:lnTo>
                    <a:lnTo>
                      <a:pt x="305" y="1096"/>
                    </a:lnTo>
                    <a:lnTo>
                      <a:pt x="313" y="1095"/>
                    </a:lnTo>
                    <a:lnTo>
                      <a:pt x="321" y="1095"/>
                    </a:lnTo>
                    <a:lnTo>
                      <a:pt x="328" y="1096"/>
                    </a:lnTo>
                    <a:lnTo>
                      <a:pt x="336" y="1094"/>
                    </a:lnTo>
                    <a:lnTo>
                      <a:pt x="344" y="1093"/>
                    </a:lnTo>
                    <a:lnTo>
                      <a:pt x="351" y="1097"/>
                    </a:lnTo>
                    <a:lnTo>
                      <a:pt x="359" y="1096"/>
                    </a:lnTo>
                    <a:lnTo>
                      <a:pt x="366" y="1093"/>
                    </a:lnTo>
                    <a:lnTo>
                      <a:pt x="374" y="1096"/>
                    </a:lnTo>
                    <a:lnTo>
                      <a:pt x="382" y="1095"/>
                    </a:lnTo>
                    <a:lnTo>
                      <a:pt x="389" y="1094"/>
                    </a:lnTo>
                    <a:lnTo>
                      <a:pt x="397" y="1094"/>
                    </a:lnTo>
                    <a:lnTo>
                      <a:pt x="405" y="1095"/>
                    </a:lnTo>
                    <a:lnTo>
                      <a:pt x="412" y="1096"/>
                    </a:lnTo>
                    <a:lnTo>
                      <a:pt x="420" y="1094"/>
                    </a:lnTo>
                    <a:lnTo>
                      <a:pt x="427" y="1093"/>
                    </a:lnTo>
                    <a:lnTo>
                      <a:pt x="435" y="1096"/>
                    </a:lnTo>
                    <a:lnTo>
                      <a:pt x="443" y="1097"/>
                    </a:lnTo>
                    <a:lnTo>
                      <a:pt x="450" y="1092"/>
                    </a:lnTo>
                    <a:lnTo>
                      <a:pt x="458" y="1094"/>
                    </a:lnTo>
                    <a:lnTo>
                      <a:pt x="466" y="1097"/>
                    </a:lnTo>
                    <a:lnTo>
                      <a:pt x="473" y="1094"/>
                    </a:lnTo>
                    <a:lnTo>
                      <a:pt x="481" y="1094"/>
                    </a:lnTo>
                    <a:lnTo>
                      <a:pt x="488" y="1097"/>
                    </a:lnTo>
                    <a:lnTo>
                      <a:pt x="496" y="1093"/>
                    </a:lnTo>
                    <a:lnTo>
                      <a:pt x="504" y="1095"/>
                    </a:lnTo>
                    <a:lnTo>
                      <a:pt x="511" y="1097"/>
                    </a:lnTo>
                    <a:lnTo>
                      <a:pt x="519" y="1093"/>
                    </a:lnTo>
                    <a:lnTo>
                      <a:pt x="527" y="1095"/>
                    </a:lnTo>
                    <a:lnTo>
                      <a:pt x="534" y="1094"/>
                    </a:lnTo>
                    <a:lnTo>
                      <a:pt x="542" y="1095"/>
                    </a:lnTo>
                    <a:lnTo>
                      <a:pt x="549" y="1096"/>
                    </a:lnTo>
                    <a:lnTo>
                      <a:pt x="557" y="1094"/>
                    </a:lnTo>
                    <a:lnTo>
                      <a:pt x="565" y="1093"/>
                    </a:lnTo>
                    <a:lnTo>
                      <a:pt x="572" y="1096"/>
                    </a:lnTo>
                    <a:lnTo>
                      <a:pt x="580" y="1095"/>
                    </a:lnTo>
                    <a:lnTo>
                      <a:pt x="588" y="1097"/>
                    </a:lnTo>
                    <a:lnTo>
                      <a:pt x="595" y="1093"/>
                    </a:lnTo>
                    <a:lnTo>
                      <a:pt x="603" y="1091"/>
                    </a:lnTo>
                    <a:lnTo>
                      <a:pt x="610" y="1100"/>
                    </a:lnTo>
                    <a:lnTo>
                      <a:pt x="618" y="1093"/>
                    </a:lnTo>
                    <a:lnTo>
                      <a:pt x="626" y="1096"/>
                    </a:lnTo>
                    <a:lnTo>
                      <a:pt x="633" y="1093"/>
                    </a:lnTo>
                    <a:lnTo>
                      <a:pt x="641" y="1098"/>
                    </a:lnTo>
                    <a:lnTo>
                      <a:pt x="648" y="1090"/>
                    </a:lnTo>
                    <a:lnTo>
                      <a:pt x="656" y="1097"/>
                    </a:lnTo>
                    <a:lnTo>
                      <a:pt x="664" y="1102"/>
                    </a:lnTo>
                    <a:lnTo>
                      <a:pt x="672" y="1081"/>
                    </a:lnTo>
                    <a:lnTo>
                      <a:pt x="679" y="1104"/>
                    </a:lnTo>
                    <a:lnTo>
                      <a:pt x="687" y="1094"/>
                    </a:lnTo>
                    <a:lnTo>
                      <a:pt x="694" y="1093"/>
                    </a:lnTo>
                    <a:lnTo>
                      <a:pt x="702" y="1091"/>
                    </a:lnTo>
                    <a:lnTo>
                      <a:pt x="709" y="1101"/>
                    </a:lnTo>
                    <a:lnTo>
                      <a:pt x="717" y="1094"/>
                    </a:lnTo>
                    <a:lnTo>
                      <a:pt x="725" y="1088"/>
                    </a:lnTo>
                    <a:lnTo>
                      <a:pt x="732" y="1108"/>
                    </a:lnTo>
                    <a:lnTo>
                      <a:pt x="740" y="1084"/>
                    </a:lnTo>
                    <a:lnTo>
                      <a:pt x="748" y="1096"/>
                    </a:lnTo>
                    <a:lnTo>
                      <a:pt x="755" y="1093"/>
                    </a:lnTo>
                    <a:lnTo>
                      <a:pt x="763" y="1102"/>
                    </a:lnTo>
                    <a:lnTo>
                      <a:pt x="771" y="1093"/>
                    </a:lnTo>
                    <a:lnTo>
                      <a:pt x="778" y="1083"/>
                    </a:lnTo>
                    <a:lnTo>
                      <a:pt x="786" y="1118"/>
                    </a:lnTo>
                    <a:lnTo>
                      <a:pt x="793" y="1072"/>
                    </a:lnTo>
                    <a:lnTo>
                      <a:pt x="801" y="1104"/>
                    </a:lnTo>
                    <a:lnTo>
                      <a:pt x="809" y="1104"/>
                    </a:lnTo>
                    <a:lnTo>
                      <a:pt x="816" y="1073"/>
                    </a:lnTo>
                    <a:lnTo>
                      <a:pt x="824" y="1124"/>
                    </a:lnTo>
                    <a:lnTo>
                      <a:pt x="832" y="1067"/>
                    </a:lnTo>
                    <a:lnTo>
                      <a:pt x="839" y="1112"/>
                    </a:lnTo>
                    <a:lnTo>
                      <a:pt x="847" y="1093"/>
                    </a:lnTo>
                    <a:lnTo>
                      <a:pt x="854" y="1078"/>
                    </a:lnTo>
                    <a:lnTo>
                      <a:pt x="862" y="1124"/>
                    </a:lnTo>
                    <a:lnTo>
                      <a:pt x="870" y="1081"/>
                    </a:lnTo>
                    <a:lnTo>
                      <a:pt x="877" y="1075"/>
                    </a:lnTo>
                    <a:lnTo>
                      <a:pt x="885" y="1118"/>
                    </a:lnTo>
                    <a:lnTo>
                      <a:pt x="893" y="1098"/>
                    </a:lnTo>
                    <a:lnTo>
                      <a:pt x="900" y="1084"/>
                    </a:lnTo>
                    <a:lnTo>
                      <a:pt x="908" y="1094"/>
                    </a:lnTo>
                    <a:lnTo>
                      <a:pt x="915" y="1083"/>
                    </a:lnTo>
                    <a:lnTo>
                      <a:pt x="923" y="1129"/>
                    </a:lnTo>
                    <a:lnTo>
                      <a:pt x="931" y="1068"/>
                    </a:lnTo>
                    <a:lnTo>
                      <a:pt x="938" y="1093"/>
                    </a:lnTo>
                    <a:lnTo>
                      <a:pt x="946" y="1096"/>
                    </a:lnTo>
                    <a:lnTo>
                      <a:pt x="954" y="1124"/>
                    </a:lnTo>
                    <a:lnTo>
                      <a:pt x="961" y="1062"/>
                    </a:lnTo>
                    <a:lnTo>
                      <a:pt x="969" y="1108"/>
                    </a:lnTo>
                    <a:lnTo>
                      <a:pt x="976" y="1089"/>
                    </a:lnTo>
                    <a:lnTo>
                      <a:pt x="984" y="1050"/>
                    </a:lnTo>
                    <a:lnTo>
                      <a:pt x="992" y="1135"/>
                    </a:lnTo>
                    <a:lnTo>
                      <a:pt x="999" y="1203"/>
                    </a:lnTo>
                    <a:lnTo>
                      <a:pt x="1007" y="1134"/>
                    </a:lnTo>
                    <a:lnTo>
                      <a:pt x="1015" y="709"/>
                    </a:lnTo>
                    <a:lnTo>
                      <a:pt x="1022" y="982"/>
                    </a:lnTo>
                    <a:lnTo>
                      <a:pt x="1030" y="1957"/>
                    </a:lnTo>
                    <a:lnTo>
                      <a:pt x="1037" y="986"/>
                    </a:lnTo>
                    <a:lnTo>
                      <a:pt x="1045" y="0"/>
                    </a:lnTo>
                    <a:lnTo>
                      <a:pt x="1053" y="1775"/>
                    </a:lnTo>
                    <a:lnTo>
                      <a:pt x="1060" y="1441"/>
                    </a:lnTo>
                    <a:lnTo>
                      <a:pt x="1068" y="659"/>
                    </a:lnTo>
                    <a:lnTo>
                      <a:pt x="1076" y="1328"/>
                    </a:lnTo>
                    <a:lnTo>
                      <a:pt x="1083" y="806"/>
                    </a:lnTo>
                    <a:lnTo>
                      <a:pt x="1091" y="1231"/>
                    </a:lnTo>
                    <a:lnTo>
                      <a:pt x="1099" y="1260"/>
                    </a:lnTo>
                    <a:lnTo>
                      <a:pt x="1106" y="884"/>
                    </a:lnTo>
                    <a:lnTo>
                      <a:pt x="1114" y="1191"/>
                    </a:lnTo>
                    <a:lnTo>
                      <a:pt x="1121" y="1039"/>
                    </a:lnTo>
                    <a:lnTo>
                      <a:pt x="1129" y="1143"/>
                    </a:lnTo>
                    <a:lnTo>
                      <a:pt x="1136" y="1129"/>
                    </a:lnTo>
                    <a:lnTo>
                      <a:pt x="1144" y="999"/>
                    </a:lnTo>
                    <a:lnTo>
                      <a:pt x="1152" y="1142"/>
                    </a:lnTo>
                    <a:lnTo>
                      <a:pt x="1160" y="1086"/>
                    </a:lnTo>
                    <a:lnTo>
                      <a:pt x="1167" y="1056"/>
                    </a:lnTo>
                    <a:lnTo>
                      <a:pt x="1175" y="1250"/>
                    </a:lnTo>
                    <a:lnTo>
                      <a:pt x="1182" y="1027"/>
                    </a:lnTo>
                    <a:lnTo>
                      <a:pt x="1190" y="877"/>
                    </a:lnTo>
                    <a:lnTo>
                      <a:pt x="1197" y="1278"/>
                    </a:lnTo>
                    <a:lnTo>
                      <a:pt x="1205" y="1281"/>
                    </a:lnTo>
                    <a:lnTo>
                      <a:pt x="1213" y="765"/>
                    </a:lnTo>
                    <a:lnTo>
                      <a:pt x="1220" y="1159"/>
                    </a:lnTo>
                    <a:lnTo>
                      <a:pt x="1228" y="1370"/>
                    </a:lnTo>
                    <a:lnTo>
                      <a:pt x="1236" y="766"/>
                    </a:lnTo>
                    <a:lnTo>
                      <a:pt x="1243" y="1221"/>
                    </a:lnTo>
                    <a:lnTo>
                      <a:pt x="1251" y="1135"/>
                    </a:lnTo>
                    <a:lnTo>
                      <a:pt x="1259" y="930"/>
                    </a:lnTo>
                    <a:lnTo>
                      <a:pt x="1266" y="1364"/>
                    </a:lnTo>
                    <a:lnTo>
                      <a:pt x="1274" y="975"/>
                    </a:lnTo>
                    <a:lnTo>
                      <a:pt x="1281" y="1013"/>
                    </a:lnTo>
                    <a:lnTo>
                      <a:pt x="1289" y="1221"/>
                    </a:lnTo>
                    <a:lnTo>
                      <a:pt x="1297" y="835"/>
                    </a:lnTo>
                    <a:lnTo>
                      <a:pt x="1304" y="1148"/>
                    </a:lnTo>
                    <a:lnTo>
                      <a:pt x="1312" y="1701"/>
                    </a:lnTo>
                    <a:lnTo>
                      <a:pt x="1320" y="690"/>
                    </a:lnTo>
                    <a:lnTo>
                      <a:pt x="1327" y="608"/>
                    </a:lnTo>
                    <a:lnTo>
                      <a:pt x="1335" y="1475"/>
                    </a:lnTo>
                    <a:lnTo>
                      <a:pt x="1342" y="1362"/>
                    </a:lnTo>
                    <a:lnTo>
                      <a:pt x="1350" y="906"/>
                    </a:lnTo>
                    <a:lnTo>
                      <a:pt x="1358" y="1045"/>
                    </a:lnTo>
                    <a:lnTo>
                      <a:pt x="1365" y="1037"/>
                    </a:lnTo>
                    <a:lnTo>
                      <a:pt x="1373" y="1087"/>
                    </a:lnTo>
                    <a:lnTo>
                      <a:pt x="1381" y="1361"/>
                    </a:lnTo>
                    <a:lnTo>
                      <a:pt x="1388" y="756"/>
                    </a:lnTo>
                    <a:lnTo>
                      <a:pt x="1396" y="1333"/>
                    </a:lnTo>
                    <a:lnTo>
                      <a:pt x="1403" y="1066"/>
                    </a:lnTo>
                    <a:lnTo>
                      <a:pt x="1411" y="833"/>
                    </a:lnTo>
                    <a:lnTo>
                      <a:pt x="1419" y="1432"/>
                    </a:lnTo>
                    <a:lnTo>
                      <a:pt x="1426" y="1037"/>
                    </a:lnTo>
                    <a:lnTo>
                      <a:pt x="1434" y="911"/>
                    </a:lnTo>
                    <a:lnTo>
                      <a:pt x="1442" y="1136"/>
                    </a:lnTo>
                    <a:lnTo>
                      <a:pt x="1449" y="1345"/>
                    </a:lnTo>
                    <a:lnTo>
                      <a:pt x="1457" y="816"/>
                    </a:lnTo>
                    <a:lnTo>
                      <a:pt x="1464" y="1153"/>
                    </a:lnTo>
                    <a:lnTo>
                      <a:pt x="1472" y="1227"/>
                    </a:lnTo>
                    <a:lnTo>
                      <a:pt x="1480" y="850"/>
                    </a:lnTo>
                    <a:lnTo>
                      <a:pt x="1487" y="1415"/>
                    </a:lnTo>
                    <a:lnTo>
                      <a:pt x="1495" y="888"/>
                    </a:lnTo>
                    <a:lnTo>
                      <a:pt x="1503" y="994"/>
                    </a:lnTo>
                    <a:lnTo>
                      <a:pt x="1510" y="1361"/>
                    </a:lnTo>
                    <a:lnTo>
                      <a:pt x="1518" y="985"/>
                    </a:lnTo>
                    <a:lnTo>
                      <a:pt x="1525" y="1012"/>
                    </a:lnTo>
                    <a:lnTo>
                      <a:pt x="1533" y="1080"/>
                    </a:lnTo>
                    <a:lnTo>
                      <a:pt x="1541" y="1247"/>
                    </a:lnTo>
                    <a:lnTo>
                      <a:pt x="1548" y="1201"/>
                    </a:lnTo>
                    <a:lnTo>
                      <a:pt x="1556" y="753"/>
                    </a:lnTo>
                    <a:lnTo>
                      <a:pt x="1564" y="1135"/>
                    </a:lnTo>
                    <a:lnTo>
                      <a:pt x="1571" y="1324"/>
                    </a:lnTo>
                    <a:lnTo>
                      <a:pt x="1579" y="844"/>
                    </a:lnTo>
                    <a:lnTo>
                      <a:pt x="1587" y="1476"/>
                    </a:lnTo>
                    <a:lnTo>
                      <a:pt x="1594" y="1213"/>
                    </a:lnTo>
                    <a:lnTo>
                      <a:pt x="1602" y="101"/>
                    </a:lnTo>
                    <a:lnTo>
                      <a:pt x="1609" y="1460"/>
                    </a:lnTo>
                    <a:lnTo>
                      <a:pt x="1617" y="2050"/>
                    </a:lnTo>
                    <a:lnTo>
                      <a:pt x="1625" y="396"/>
                    </a:lnTo>
                    <a:lnTo>
                      <a:pt x="1632" y="849"/>
                    </a:lnTo>
                    <a:lnTo>
                      <a:pt x="1640" y="1389"/>
                    </a:lnTo>
                    <a:lnTo>
                      <a:pt x="1648" y="1064"/>
                    </a:lnTo>
                    <a:lnTo>
                      <a:pt x="1655" y="1127"/>
                    </a:lnTo>
                    <a:lnTo>
                      <a:pt x="1663" y="1080"/>
                    </a:lnTo>
                    <a:lnTo>
                      <a:pt x="1670" y="1032"/>
                    </a:lnTo>
                    <a:lnTo>
                      <a:pt x="1678" y="1125"/>
                    </a:lnTo>
                    <a:lnTo>
                      <a:pt x="1686" y="1183"/>
                    </a:lnTo>
                    <a:lnTo>
                      <a:pt x="1693" y="917"/>
                    </a:lnTo>
                    <a:lnTo>
                      <a:pt x="1701" y="1276"/>
                    </a:lnTo>
                    <a:lnTo>
                      <a:pt x="1708" y="1058"/>
                    </a:lnTo>
                    <a:lnTo>
                      <a:pt x="1716" y="898"/>
                    </a:lnTo>
                    <a:lnTo>
                      <a:pt x="1724" y="1308"/>
                    </a:lnTo>
                    <a:lnTo>
                      <a:pt x="1731" y="1122"/>
                    </a:lnTo>
                    <a:lnTo>
                      <a:pt x="1739" y="988"/>
                    </a:lnTo>
                    <a:lnTo>
                      <a:pt x="1747" y="1047"/>
                    </a:lnTo>
                    <a:lnTo>
                      <a:pt x="1754" y="1114"/>
                    </a:lnTo>
                    <a:lnTo>
                      <a:pt x="1762" y="1238"/>
                    </a:lnTo>
                    <a:lnTo>
                      <a:pt x="1769" y="1092"/>
                    </a:lnTo>
                    <a:lnTo>
                      <a:pt x="1777" y="874"/>
                    </a:lnTo>
                    <a:lnTo>
                      <a:pt x="1785" y="1173"/>
                    </a:lnTo>
                    <a:lnTo>
                      <a:pt x="1792" y="1206"/>
                    </a:lnTo>
                    <a:lnTo>
                      <a:pt x="1800" y="1122"/>
                    </a:lnTo>
                    <a:lnTo>
                      <a:pt x="1808" y="942"/>
                    </a:lnTo>
                    <a:lnTo>
                      <a:pt x="1815" y="1105"/>
                    </a:lnTo>
                    <a:lnTo>
                      <a:pt x="1823" y="1210"/>
                    </a:lnTo>
                    <a:lnTo>
                      <a:pt x="1830" y="1059"/>
                    </a:lnTo>
                    <a:lnTo>
                      <a:pt x="1838" y="1018"/>
                    </a:lnTo>
                    <a:lnTo>
                      <a:pt x="1846" y="1139"/>
                    </a:lnTo>
                    <a:lnTo>
                      <a:pt x="1853" y="1160"/>
                    </a:lnTo>
                    <a:lnTo>
                      <a:pt x="1861" y="1032"/>
                    </a:lnTo>
                    <a:lnTo>
                      <a:pt x="1869" y="1116"/>
                    </a:lnTo>
                    <a:lnTo>
                      <a:pt x="1876" y="1006"/>
                    </a:lnTo>
                    <a:lnTo>
                      <a:pt x="1884" y="1153"/>
                    </a:lnTo>
                    <a:lnTo>
                      <a:pt x="1891" y="1171"/>
                    </a:lnTo>
                    <a:lnTo>
                      <a:pt x="1899" y="1121"/>
                    </a:lnTo>
                    <a:lnTo>
                      <a:pt x="1907" y="947"/>
                    </a:lnTo>
                    <a:lnTo>
                      <a:pt x="1914" y="1041"/>
                    </a:lnTo>
                    <a:lnTo>
                      <a:pt x="1922" y="1296"/>
                    </a:lnTo>
                    <a:lnTo>
                      <a:pt x="1930" y="1010"/>
                    </a:lnTo>
                    <a:lnTo>
                      <a:pt x="1937" y="1089"/>
                    </a:lnTo>
                    <a:lnTo>
                      <a:pt x="1945" y="1139"/>
                    </a:lnTo>
                    <a:lnTo>
                      <a:pt x="1952" y="1026"/>
                    </a:lnTo>
                    <a:lnTo>
                      <a:pt x="1960" y="1078"/>
                    </a:lnTo>
                    <a:lnTo>
                      <a:pt x="1968" y="1155"/>
                    </a:lnTo>
                    <a:lnTo>
                      <a:pt x="1975" y="1138"/>
                    </a:lnTo>
                    <a:lnTo>
                      <a:pt x="1983" y="980"/>
                    </a:lnTo>
                    <a:lnTo>
                      <a:pt x="1991" y="1180"/>
                    </a:lnTo>
                    <a:lnTo>
                      <a:pt x="1998" y="1058"/>
                    </a:lnTo>
                    <a:lnTo>
                      <a:pt x="2006" y="1051"/>
                    </a:lnTo>
                    <a:lnTo>
                      <a:pt x="2014" y="1229"/>
                    </a:lnTo>
                    <a:lnTo>
                      <a:pt x="2021" y="1011"/>
                    </a:lnTo>
                    <a:lnTo>
                      <a:pt x="2029" y="1024"/>
                    </a:lnTo>
                    <a:lnTo>
                      <a:pt x="2036" y="1175"/>
                    </a:lnTo>
                    <a:lnTo>
                      <a:pt x="2044" y="1120"/>
                    </a:lnTo>
                    <a:lnTo>
                      <a:pt x="2052" y="1066"/>
                    </a:lnTo>
                    <a:lnTo>
                      <a:pt x="2059" y="1083"/>
                    </a:lnTo>
                    <a:lnTo>
                      <a:pt x="2067" y="1086"/>
                    </a:lnTo>
                    <a:lnTo>
                      <a:pt x="2075" y="1120"/>
                    </a:lnTo>
                    <a:lnTo>
                      <a:pt x="2082" y="1077"/>
                    </a:lnTo>
                    <a:lnTo>
                      <a:pt x="2090" y="1039"/>
                    </a:lnTo>
                    <a:lnTo>
                      <a:pt x="2097" y="1242"/>
                    </a:lnTo>
                    <a:lnTo>
                      <a:pt x="2105" y="1087"/>
                    </a:lnTo>
                    <a:lnTo>
                      <a:pt x="2113" y="879"/>
                    </a:lnTo>
                    <a:lnTo>
                      <a:pt x="2120" y="1196"/>
                    </a:lnTo>
                    <a:lnTo>
                      <a:pt x="2128" y="1229"/>
                    </a:lnTo>
                    <a:lnTo>
                      <a:pt x="2136" y="1032"/>
                    </a:lnTo>
                    <a:lnTo>
                      <a:pt x="2143" y="991"/>
                    </a:lnTo>
                    <a:lnTo>
                      <a:pt x="2151" y="1153"/>
                    </a:lnTo>
                    <a:lnTo>
                      <a:pt x="2158" y="1141"/>
                    </a:lnTo>
                    <a:lnTo>
                      <a:pt x="2166" y="1052"/>
                    </a:lnTo>
                    <a:lnTo>
                      <a:pt x="2174" y="1108"/>
                    </a:lnTo>
                    <a:lnTo>
                      <a:pt x="2181" y="1067"/>
                    </a:lnTo>
                    <a:lnTo>
                      <a:pt x="2189" y="1116"/>
                    </a:lnTo>
                    <a:lnTo>
                      <a:pt x="2197" y="1131"/>
                    </a:lnTo>
                    <a:lnTo>
                      <a:pt x="2204" y="1028"/>
                    </a:lnTo>
                    <a:lnTo>
                      <a:pt x="2212" y="1149"/>
                    </a:lnTo>
                    <a:lnTo>
                      <a:pt x="2219" y="1076"/>
                    </a:lnTo>
                    <a:lnTo>
                      <a:pt x="2227" y="1029"/>
                    </a:lnTo>
                    <a:lnTo>
                      <a:pt x="2235" y="1207"/>
                    </a:lnTo>
                    <a:lnTo>
                      <a:pt x="2242" y="1037"/>
                    </a:lnTo>
                    <a:lnTo>
                      <a:pt x="2250" y="1094"/>
                    </a:lnTo>
                    <a:lnTo>
                      <a:pt x="2257" y="1131"/>
                    </a:lnTo>
                    <a:lnTo>
                      <a:pt x="2265" y="1030"/>
                    </a:lnTo>
                    <a:lnTo>
                      <a:pt x="2273" y="1129"/>
                    </a:lnTo>
                    <a:lnTo>
                      <a:pt x="2280" y="1104"/>
                    </a:lnTo>
                    <a:lnTo>
                      <a:pt x="2288" y="1102"/>
                    </a:lnTo>
                    <a:lnTo>
                      <a:pt x="2296" y="1080"/>
                    </a:lnTo>
                    <a:lnTo>
                      <a:pt x="2303" y="1058"/>
                    </a:lnTo>
                    <a:lnTo>
                      <a:pt x="2311" y="1157"/>
                    </a:lnTo>
                    <a:lnTo>
                      <a:pt x="2318" y="1092"/>
                    </a:lnTo>
                    <a:lnTo>
                      <a:pt x="2326" y="1059"/>
                    </a:lnTo>
                    <a:lnTo>
                      <a:pt x="2334" y="1102"/>
                    </a:lnTo>
                    <a:lnTo>
                      <a:pt x="2341" y="1074"/>
                    </a:lnTo>
                    <a:lnTo>
                      <a:pt x="2349" y="1147"/>
                    </a:lnTo>
                    <a:lnTo>
                      <a:pt x="2357" y="1068"/>
                    </a:lnTo>
                    <a:lnTo>
                      <a:pt x="2364" y="1099"/>
                    </a:lnTo>
                    <a:lnTo>
                      <a:pt x="2372" y="1130"/>
                    </a:lnTo>
                    <a:lnTo>
                      <a:pt x="2379" y="1003"/>
                    </a:lnTo>
                    <a:lnTo>
                      <a:pt x="2387" y="1145"/>
                    </a:lnTo>
                    <a:lnTo>
                      <a:pt x="2395" y="1096"/>
                    </a:lnTo>
                    <a:lnTo>
                      <a:pt x="2402" y="1149"/>
                    </a:lnTo>
                    <a:lnTo>
                      <a:pt x="2410" y="1042"/>
                    </a:lnTo>
                    <a:lnTo>
                      <a:pt x="2418" y="1018"/>
                    </a:lnTo>
                    <a:lnTo>
                      <a:pt x="2425" y="1226"/>
                    </a:lnTo>
                    <a:lnTo>
                      <a:pt x="2433" y="1056"/>
                    </a:lnTo>
                    <a:lnTo>
                      <a:pt x="2440" y="1070"/>
                    </a:lnTo>
                    <a:lnTo>
                      <a:pt x="2448" y="1083"/>
                    </a:lnTo>
                    <a:lnTo>
                      <a:pt x="2456" y="1099"/>
                    </a:lnTo>
                    <a:lnTo>
                      <a:pt x="2463" y="1139"/>
                    </a:lnTo>
                    <a:lnTo>
                      <a:pt x="2471" y="1107"/>
                    </a:lnTo>
                    <a:lnTo>
                      <a:pt x="2479" y="994"/>
                    </a:lnTo>
                    <a:lnTo>
                      <a:pt x="2486" y="1163"/>
                    </a:lnTo>
                    <a:lnTo>
                      <a:pt x="2494" y="1124"/>
                    </a:lnTo>
                    <a:lnTo>
                      <a:pt x="2502" y="1032"/>
                    </a:lnTo>
                    <a:lnTo>
                      <a:pt x="2509" y="1123"/>
                    </a:lnTo>
                    <a:lnTo>
                      <a:pt x="2517" y="1087"/>
                    </a:lnTo>
                    <a:lnTo>
                      <a:pt x="2524" y="1114"/>
                    </a:lnTo>
                    <a:lnTo>
                      <a:pt x="2532" y="1074"/>
                    </a:lnTo>
                    <a:lnTo>
                      <a:pt x="2540" y="1135"/>
                    </a:lnTo>
                    <a:lnTo>
                      <a:pt x="2547" y="1028"/>
                    </a:lnTo>
                    <a:lnTo>
                      <a:pt x="2555" y="1102"/>
                    </a:lnTo>
                    <a:lnTo>
                      <a:pt x="2563" y="1172"/>
                    </a:lnTo>
                    <a:lnTo>
                      <a:pt x="2570" y="1036"/>
                    </a:lnTo>
                    <a:lnTo>
                      <a:pt x="2578" y="1100"/>
                    </a:lnTo>
                    <a:lnTo>
                      <a:pt x="2585" y="1089"/>
                    </a:lnTo>
                    <a:lnTo>
                      <a:pt x="2593" y="1097"/>
                    </a:lnTo>
                    <a:lnTo>
                      <a:pt x="2601" y="1123"/>
                    </a:lnTo>
                    <a:lnTo>
                      <a:pt x="2608" y="1084"/>
                    </a:lnTo>
                    <a:lnTo>
                      <a:pt x="2616" y="1064"/>
                    </a:lnTo>
                    <a:lnTo>
                      <a:pt x="2624" y="1096"/>
                    </a:lnTo>
                    <a:lnTo>
                      <a:pt x="2631" y="1122"/>
                    </a:lnTo>
                    <a:lnTo>
                      <a:pt x="2639" y="1132"/>
                    </a:lnTo>
                    <a:lnTo>
                      <a:pt x="2646" y="1029"/>
                    </a:lnTo>
                    <a:lnTo>
                      <a:pt x="2654" y="1069"/>
                    </a:lnTo>
                    <a:lnTo>
                      <a:pt x="2662" y="1176"/>
                    </a:lnTo>
                    <a:lnTo>
                      <a:pt x="2669" y="1054"/>
                    </a:lnTo>
                    <a:lnTo>
                      <a:pt x="2677" y="1125"/>
                    </a:lnTo>
                    <a:lnTo>
                      <a:pt x="2685" y="1061"/>
                    </a:lnTo>
                    <a:lnTo>
                      <a:pt x="2692" y="1053"/>
                    </a:lnTo>
                    <a:lnTo>
                      <a:pt x="2700" y="1182"/>
                    </a:lnTo>
                    <a:lnTo>
                      <a:pt x="2707" y="1084"/>
                    </a:lnTo>
                    <a:lnTo>
                      <a:pt x="2715" y="1062"/>
                    </a:lnTo>
                    <a:lnTo>
                      <a:pt x="2723" y="1066"/>
                    </a:lnTo>
                    <a:lnTo>
                      <a:pt x="2730" y="1129"/>
                    </a:lnTo>
                    <a:lnTo>
                      <a:pt x="2738" y="1146"/>
                    </a:lnTo>
                    <a:lnTo>
                      <a:pt x="2745" y="1043"/>
                    </a:lnTo>
                    <a:lnTo>
                      <a:pt x="2753" y="1050"/>
                    </a:lnTo>
                    <a:lnTo>
                      <a:pt x="2761" y="1145"/>
                    </a:lnTo>
                    <a:lnTo>
                      <a:pt x="2768" y="1127"/>
                    </a:lnTo>
                    <a:lnTo>
                      <a:pt x="2776" y="1034"/>
                    </a:lnTo>
                    <a:lnTo>
                      <a:pt x="2784" y="1137"/>
                    </a:lnTo>
                    <a:lnTo>
                      <a:pt x="2791" y="1082"/>
                    </a:lnTo>
                    <a:lnTo>
                      <a:pt x="2799" y="1040"/>
                    </a:lnTo>
                    <a:lnTo>
                      <a:pt x="2806" y="1184"/>
                    </a:lnTo>
                    <a:lnTo>
                      <a:pt x="2814" y="1051"/>
                    </a:lnTo>
                    <a:lnTo>
                      <a:pt x="2822" y="1084"/>
                    </a:lnTo>
                    <a:lnTo>
                      <a:pt x="2829" y="1140"/>
                    </a:lnTo>
                    <a:lnTo>
                      <a:pt x="2837" y="1039"/>
                    </a:lnTo>
                    <a:lnTo>
                      <a:pt x="2845" y="1121"/>
                    </a:lnTo>
                    <a:lnTo>
                      <a:pt x="2852" y="1081"/>
                    </a:lnTo>
                    <a:lnTo>
                      <a:pt x="2860" y="1127"/>
                    </a:lnTo>
                    <a:lnTo>
                      <a:pt x="2867" y="1091"/>
                    </a:lnTo>
                    <a:lnTo>
                      <a:pt x="2875" y="1054"/>
                    </a:lnTo>
                    <a:lnTo>
                      <a:pt x="2883" y="1122"/>
                    </a:lnTo>
                    <a:lnTo>
                      <a:pt x="2890" y="1091"/>
                    </a:lnTo>
                    <a:lnTo>
                      <a:pt x="2898" y="1122"/>
                    </a:lnTo>
                    <a:lnTo>
                      <a:pt x="2906" y="1037"/>
                    </a:lnTo>
                    <a:lnTo>
                      <a:pt x="2913" y="1132"/>
                    </a:lnTo>
                    <a:lnTo>
                      <a:pt x="2921" y="1115"/>
                    </a:lnTo>
                    <a:lnTo>
                      <a:pt x="2929" y="1050"/>
                    </a:lnTo>
                    <a:lnTo>
                      <a:pt x="2936" y="1113"/>
                    </a:lnTo>
                    <a:lnTo>
                      <a:pt x="2944" y="1083"/>
                    </a:lnTo>
                    <a:lnTo>
                      <a:pt x="2951" y="1127"/>
                    </a:lnTo>
                    <a:lnTo>
                      <a:pt x="2959" y="1089"/>
                    </a:lnTo>
                    <a:lnTo>
                      <a:pt x="2967" y="1042"/>
                    </a:lnTo>
                    <a:lnTo>
                      <a:pt x="2974" y="1161"/>
                    </a:lnTo>
                    <a:lnTo>
                      <a:pt x="2982" y="1066"/>
                    </a:lnTo>
                    <a:lnTo>
                      <a:pt x="2990" y="1083"/>
                    </a:lnTo>
                    <a:lnTo>
                      <a:pt x="2997" y="1130"/>
                    </a:lnTo>
                    <a:lnTo>
                      <a:pt x="3005" y="1055"/>
                    </a:lnTo>
                    <a:lnTo>
                      <a:pt x="3012" y="1110"/>
                    </a:lnTo>
                    <a:lnTo>
                      <a:pt x="3020" y="1094"/>
                    </a:lnTo>
                    <a:lnTo>
                      <a:pt x="3028" y="1129"/>
                    </a:lnTo>
                    <a:lnTo>
                      <a:pt x="3035" y="1041"/>
                    </a:lnTo>
                    <a:lnTo>
                      <a:pt x="3043" y="1095"/>
                    </a:lnTo>
                  </a:path>
                </a:pathLst>
              </a:custGeom>
              <a:noFill/>
              <a:ln w="793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a:p>
            </p:txBody>
          </p:sp>
        </p:grpSp>
        <p:grpSp>
          <p:nvGrpSpPr>
            <p:cNvPr id="38" name="Group 37"/>
            <p:cNvGrpSpPr>
              <a:grpSpLocks noChangeAspect="1"/>
            </p:cNvGrpSpPr>
            <p:nvPr/>
          </p:nvGrpSpPr>
          <p:grpSpPr>
            <a:xfrm>
              <a:off x="6763520" y="3764228"/>
              <a:ext cx="1810907" cy="1414752"/>
              <a:chOff x="4467442" y="1165225"/>
              <a:chExt cx="5698909" cy="4452212"/>
            </a:xfrm>
          </p:grpSpPr>
          <p:sp>
            <p:nvSpPr>
              <p:cNvPr id="341" name="Line 6">
                <a:extLst>
                  <a:ext uri="{FF2B5EF4-FFF2-40B4-BE49-F238E27FC236}">
                    <a16:creationId xmlns:a16="http://schemas.microsoft.com/office/drawing/2014/main" id="{04FA5322-19E8-4DB7-925A-A20D0EFC3347}"/>
                  </a:ext>
                </a:extLst>
              </p:cNvPr>
              <p:cNvSpPr>
                <a:spLocks noChangeShapeType="1"/>
              </p:cNvSpPr>
              <p:nvPr/>
            </p:nvSpPr>
            <p:spPr bwMode="auto">
              <a:xfrm>
                <a:off x="5324476" y="5354638"/>
                <a:ext cx="484187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42" name="Line 7">
                <a:extLst>
                  <a:ext uri="{FF2B5EF4-FFF2-40B4-BE49-F238E27FC236}">
                    <a16:creationId xmlns:a16="http://schemas.microsoft.com/office/drawing/2014/main" id="{F834E789-4D07-4ECB-9270-39F6A82FE695}"/>
                  </a:ext>
                </a:extLst>
              </p:cNvPr>
              <p:cNvSpPr>
                <a:spLocks noChangeShapeType="1"/>
              </p:cNvSpPr>
              <p:nvPr/>
            </p:nvSpPr>
            <p:spPr bwMode="auto">
              <a:xfrm>
                <a:off x="5324476" y="1328738"/>
                <a:ext cx="484187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43" name="Line 8">
                <a:extLst>
                  <a:ext uri="{FF2B5EF4-FFF2-40B4-BE49-F238E27FC236}">
                    <a16:creationId xmlns:a16="http://schemas.microsoft.com/office/drawing/2014/main" id="{5ACD3FC6-A325-4668-8927-1F480A7A311B}"/>
                  </a:ext>
                </a:extLst>
              </p:cNvPr>
              <p:cNvSpPr>
                <a:spLocks noChangeShapeType="1"/>
              </p:cNvSpPr>
              <p:nvPr/>
            </p:nvSpPr>
            <p:spPr bwMode="auto">
              <a:xfrm flipV="1">
                <a:off x="5324476"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44" name="Line 9">
                <a:extLst>
                  <a:ext uri="{FF2B5EF4-FFF2-40B4-BE49-F238E27FC236}">
                    <a16:creationId xmlns:a16="http://schemas.microsoft.com/office/drawing/2014/main" id="{F256CD90-E8A5-4B2F-AC17-FF6287AB875C}"/>
                  </a:ext>
                </a:extLst>
              </p:cNvPr>
              <p:cNvSpPr>
                <a:spLocks noChangeShapeType="1"/>
              </p:cNvSpPr>
              <p:nvPr/>
            </p:nvSpPr>
            <p:spPr bwMode="auto">
              <a:xfrm flipV="1">
                <a:off x="5929313"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45" name="Line 10">
                <a:extLst>
                  <a:ext uri="{FF2B5EF4-FFF2-40B4-BE49-F238E27FC236}">
                    <a16:creationId xmlns:a16="http://schemas.microsoft.com/office/drawing/2014/main" id="{93DB7507-78C5-4AB6-82B2-C4DDE0ADE654}"/>
                  </a:ext>
                </a:extLst>
              </p:cNvPr>
              <p:cNvSpPr>
                <a:spLocks noChangeShapeType="1"/>
              </p:cNvSpPr>
              <p:nvPr/>
            </p:nvSpPr>
            <p:spPr bwMode="auto">
              <a:xfrm flipV="1">
                <a:off x="6534151"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46" name="Line 11">
                <a:extLst>
                  <a:ext uri="{FF2B5EF4-FFF2-40B4-BE49-F238E27FC236}">
                    <a16:creationId xmlns:a16="http://schemas.microsoft.com/office/drawing/2014/main" id="{1F9C97EF-439C-4107-A453-458FC484BBBA}"/>
                  </a:ext>
                </a:extLst>
              </p:cNvPr>
              <p:cNvSpPr>
                <a:spLocks noChangeShapeType="1"/>
              </p:cNvSpPr>
              <p:nvPr/>
            </p:nvSpPr>
            <p:spPr bwMode="auto">
              <a:xfrm flipV="1">
                <a:off x="7138988"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47" name="Line 12">
                <a:extLst>
                  <a:ext uri="{FF2B5EF4-FFF2-40B4-BE49-F238E27FC236}">
                    <a16:creationId xmlns:a16="http://schemas.microsoft.com/office/drawing/2014/main" id="{F1E674D9-F30A-48D3-8940-F4FB4877E380}"/>
                  </a:ext>
                </a:extLst>
              </p:cNvPr>
              <p:cNvSpPr>
                <a:spLocks noChangeShapeType="1"/>
              </p:cNvSpPr>
              <p:nvPr/>
            </p:nvSpPr>
            <p:spPr bwMode="auto">
              <a:xfrm flipV="1">
                <a:off x="7745413"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48" name="Line 13">
                <a:extLst>
                  <a:ext uri="{FF2B5EF4-FFF2-40B4-BE49-F238E27FC236}">
                    <a16:creationId xmlns:a16="http://schemas.microsoft.com/office/drawing/2014/main" id="{8E098D08-CD44-4276-9266-277ACB84652B}"/>
                  </a:ext>
                </a:extLst>
              </p:cNvPr>
              <p:cNvSpPr>
                <a:spLocks noChangeShapeType="1"/>
              </p:cNvSpPr>
              <p:nvPr/>
            </p:nvSpPr>
            <p:spPr bwMode="auto">
              <a:xfrm flipV="1">
                <a:off x="8350251"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49" name="Line 14">
                <a:extLst>
                  <a:ext uri="{FF2B5EF4-FFF2-40B4-BE49-F238E27FC236}">
                    <a16:creationId xmlns:a16="http://schemas.microsoft.com/office/drawing/2014/main" id="{1882707A-3073-42CE-AF44-846F698C8A43}"/>
                  </a:ext>
                </a:extLst>
              </p:cNvPr>
              <p:cNvSpPr>
                <a:spLocks noChangeShapeType="1"/>
              </p:cNvSpPr>
              <p:nvPr/>
            </p:nvSpPr>
            <p:spPr bwMode="auto">
              <a:xfrm flipV="1">
                <a:off x="8955088"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50" name="Line 15">
                <a:extLst>
                  <a:ext uri="{FF2B5EF4-FFF2-40B4-BE49-F238E27FC236}">
                    <a16:creationId xmlns:a16="http://schemas.microsoft.com/office/drawing/2014/main" id="{7D0946AB-6FA8-49E2-BF8A-B92C915388AC}"/>
                  </a:ext>
                </a:extLst>
              </p:cNvPr>
              <p:cNvSpPr>
                <a:spLocks noChangeShapeType="1"/>
              </p:cNvSpPr>
              <p:nvPr/>
            </p:nvSpPr>
            <p:spPr bwMode="auto">
              <a:xfrm flipV="1">
                <a:off x="9561513"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51" name="Line 16">
                <a:extLst>
                  <a:ext uri="{FF2B5EF4-FFF2-40B4-BE49-F238E27FC236}">
                    <a16:creationId xmlns:a16="http://schemas.microsoft.com/office/drawing/2014/main" id="{BC76A496-43FB-482E-848F-7CDE308417CA}"/>
                  </a:ext>
                </a:extLst>
              </p:cNvPr>
              <p:cNvSpPr>
                <a:spLocks noChangeShapeType="1"/>
              </p:cNvSpPr>
              <p:nvPr/>
            </p:nvSpPr>
            <p:spPr bwMode="auto">
              <a:xfrm flipV="1">
                <a:off x="10166351"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52" name="Line 17">
                <a:extLst>
                  <a:ext uri="{FF2B5EF4-FFF2-40B4-BE49-F238E27FC236}">
                    <a16:creationId xmlns:a16="http://schemas.microsoft.com/office/drawing/2014/main" id="{86108BED-87F4-4C00-9D28-914573D6EBFE}"/>
                  </a:ext>
                </a:extLst>
              </p:cNvPr>
              <p:cNvSpPr>
                <a:spLocks noChangeShapeType="1"/>
              </p:cNvSpPr>
              <p:nvPr/>
            </p:nvSpPr>
            <p:spPr bwMode="auto">
              <a:xfrm>
                <a:off x="5324476"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53" name="Line 18">
                <a:extLst>
                  <a:ext uri="{FF2B5EF4-FFF2-40B4-BE49-F238E27FC236}">
                    <a16:creationId xmlns:a16="http://schemas.microsoft.com/office/drawing/2014/main" id="{C6E0F012-12D8-4A1B-AC95-ABEA95134C04}"/>
                  </a:ext>
                </a:extLst>
              </p:cNvPr>
              <p:cNvSpPr>
                <a:spLocks noChangeShapeType="1"/>
              </p:cNvSpPr>
              <p:nvPr/>
            </p:nvSpPr>
            <p:spPr bwMode="auto">
              <a:xfrm>
                <a:off x="5929313"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54" name="Line 19">
                <a:extLst>
                  <a:ext uri="{FF2B5EF4-FFF2-40B4-BE49-F238E27FC236}">
                    <a16:creationId xmlns:a16="http://schemas.microsoft.com/office/drawing/2014/main" id="{060B7A3B-57E6-4446-924C-4F28B1C8ABF5}"/>
                  </a:ext>
                </a:extLst>
              </p:cNvPr>
              <p:cNvSpPr>
                <a:spLocks noChangeShapeType="1"/>
              </p:cNvSpPr>
              <p:nvPr/>
            </p:nvSpPr>
            <p:spPr bwMode="auto">
              <a:xfrm>
                <a:off x="6534151"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55" name="Line 20">
                <a:extLst>
                  <a:ext uri="{FF2B5EF4-FFF2-40B4-BE49-F238E27FC236}">
                    <a16:creationId xmlns:a16="http://schemas.microsoft.com/office/drawing/2014/main" id="{B96C9D64-214F-4755-9709-5F68718557DB}"/>
                  </a:ext>
                </a:extLst>
              </p:cNvPr>
              <p:cNvSpPr>
                <a:spLocks noChangeShapeType="1"/>
              </p:cNvSpPr>
              <p:nvPr/>
            </p:nvSpPr>
            <p:spPr bwMode="auto">
              <a:xfrm>
                <a:off x="7138988"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56" name="Line 21">
                <a:extLst>
                  <a:ext uri="{FF2B5EF4-FFF2-40B4-BE49-F238E27FC236}">
                    <a16:creationId xmlns:a16="http://schemas.microsoft.com/office/drawing/2014/main" id="{F64702BD-4B71-40EF-A3C4-96A8CFC4D4A4}"/>
                  </a:ext>
                </a:extLst>
              </p:cNvPr>
              <p:cNvSpPr>
                <a:spLocks noChangeShapeType="1"/>
              </p:cNvSpPr>
              <p:nvPr/>
            </p:nvSpPr>
            <p:spPr bwMode="auto">
              <a:xfrm>
                <a:off x="7745413"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57" name="Line 22">
                <a:extLst>
                  <a:ext uri="{FF2B5EF4-FFF2-40B4-BE49-F238E27FC236}">
                    <a16:creationId xmlns:a16="http://schemas.microsoft.com/office/drawing/2014/main" id="{FF28F8D3-C5CD-4FED-BBD1-930813180043}"/>
                  </a:ext>
                </a:extLst>
              </p:cNvPr>
              <p:cNvSpPr>
                <a:spLocks noChangeShapeType="1"/>
              </p:cNvSpPr>
              <p:nvPr/>
            </p:nvSpPr>
            <p:spPr bwMode="auto">
              <a:xfrm>
                <a:off x="8350251"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58" name="Line 23">
                <a:extLst>
                  <a:ext uri="{FF2B5EF4-FFF2-40B4-BE49-F238E27FC236}">
                    <a16:creationId xmlns:a16="http://schemas.microsoft.com/office/drawing/2014/main" id="{5A4FF697-D3A3-4929-AF28-CF6BD8849D9D}"/>
                  </a:ext>
                </a:extLst>
              </p:cNvPr>
              <p:cNvSpPr>
                <a:spLocks noChangeShapeType="1"/>
              </p:cNvSpPr>
              <p:nvPr/>
            </p:nvSpPr>
            <p:spPr bwMode="auto">
              <a:xfrm>
                <a:off x="8955088"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59" name="Line 24">
                <a:extLst>
                  <a:ext uri="{FF2B5EF4-FFF2-40B4-BE49-F238E27FC236}">
                    <a16:creationId xmlns:a16="http://schemas.microsoft.com/office/drawing/2014/main" id="{D7FC3380-5048-462E-892B-C7B0F7D6B705}"/>
                  </a:ext>
                </a:extLst>
              </p:cNvPr>
              <p:cNvSpPr>
                <a:spLocks noChangeShapeType="1"/>
              </p:cNvSpPr>
              <p:nvPr/>
            </p:nvSpPr>
            <p:spPr bwMode="auto">
              <a:xfrm>
                <a:off x="9561513"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60" name="Line 25">
                <a:extLst>
                  <a:ext uri="{FF2B5EF4-FFF2-40B4-BE49-F238E27FC236}">
                    <a16:creationId xmlns:a16="http://schemas.microsoft.com/office/drawing/2014/main" id="{1C729B11-659C-4145-9813-707DC1714B94}"/>
                  </a:ext>
                </a:extLst>
              </p:cNvPr>
              <p:cNvSpPr>
                <a:spLocks noChangeShapeType="1"/>
              </p:cNvSpPr>
              <p:nvPr/>
            </p:nvSpPr>
            <p:spPr bwMode="auto">
              <a:xfrm>
                <a:off x="10166351"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61" name="Line 35">
                <a:extLst>
                  <a:ext uri="{FF2B5EF4-FFF2-40B4-BE49-F238E27FC236}">
                    <a16:creationId xmlns:a16="http://schemas.microsoft.com/office/drawing/2014/main" id="{A1858D23-762F-4D80-8001-47C4E898F8DE}"/>
                  </a:ext>
                </a:extLst>
              </p:cNvPr>
              <p:cNvSpPr>
                <a:spLocks noChangeShapeType="1"/>
              </p:cNvSpPr>
              <p:nvPr/>
            </p:nvSpPr>
            <p:spPr bwMode="auto">
              <a:xfrm flipV="1">
                <a:off x="5324476" y="1328738"/>
                <a:ext cx="0" cy="40259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62" name="Line 36">
                <a:extLst>
                  <a:ext uri="{FF2B5EF4-FFF2-40B4-BE49-F238E27FC236}">
                    <a16:creationId xmlns:a16="http://schemas.microsoft.com/office/drawing/2014/main" id="{7786DFD2-A5DC-4A81-9D66-490501AD433C}"/>
                  </a:ext>
                </a:extLst>
              </p:cNvPr>
              <p:cNvSpPr>
                <a:spLocks noChangeShapeType="1"/>
              </p:cNvSpPr>
              <p:nvPr/>
            </p:nvSpPr>
            <p:spPr bwMode="auto">
              <a:xfrm flipV="1">
                <a:off x="10166351" y="1328738"/>
                <a:ext cx="0" cy="40259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63" name="Line 37">
                <a:extLst>
                  <a:ext uri="{FF2B5EF4-FFF2-40B4-BE49-F238E27FC236}">
                    <a16:creationId xmlns:a16="http://schemas.microsoft.com/office/drawing/2014/main" id="{D9E553BD-EF90-4AF0-A40A-09B56B230812}"/>
                  </a:ext>
                </a:extLst>
              </p:cNvPr>
              <p:cNvSpPr>
                <a:spLocks noChangeShapeType="1"/>
              </p:cNvSpPr>
              <p:nvPr/>
            </p:nvSpPr>
            <p:spPr bwMode="auto">
              <a:xfrm>
                <a:off x="5324476" y="535463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64" name="Line 38">
                <a:extLst>
                  <a:ext uri="{FF2B5EF4-FFF2-40B4-BE49-F238E27FC236}">
                    <a16:creationId xmlns:a16="http://schemas.microsoft.com/office/drawing/2014/main" id="{883F07C1-AB28-4F31-A5EB-4B47ECF3AAA5}"/>
                  </a:ext>
                </a:extLst>
              </p:cNvPr>
              <p:cNvSpPr>
                <a:spLocks noChangeShapeType="1"/>
              </p:cNvSpPr>
              <p:nvPr/>
            </p:nvSpPr>
            <p:spPr bwMode="auto">
              <a:xfrm>
                <a:off x="5324476" y="4908550"/>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65" name="Line 39">
                <a:extLst>
                  <a:ext uri="{FF2B5EF4-FFF2-40B4-BE49-F238E27FC236}">
                    <a16:creationId xmlns:a16="http://schemas.microsoft.com/office/drawing/2014/main" id="{C45BB416-1821-4108-8714-F54C1855F04A}"/>
                  </a:ext>
                </a:extLst>
              </p:cNvPr>
              <p:cNvSpPr>
                <a:spLocks noChangeShapeType="1"/>
              </p:cNvSpPr>
              <p:nvPr/>
            </p:nvSpPr>
            <p:spPr bwMode="auto">
              <a:xfrm>
                <a:off x="5324476" y="4460875"/>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66" name="Line 40">
                <a:extLst>
                  <a:ext uri="{FF2B5EF4-FFF2-40B4-BE49-F238E27FC236}">
                    <a16:creationId xmlns:a16="http://schemas.microsoft.com/office/drawing/2014/main" id="{80F0167E-D6F7-4FA6-897A-71764E71982E}"/>
                  </a:ext>
                </a:extLst>
              </p:cNvPr>
              <p:cNvSpPr>
                <a:spLocks noChangeShapeType="1"/>
              </p:cNvSpPr>
              <p:nvPr/>
            </p:nvSpPr>
            <p:spPr bwMode="auto">
              <a:xfrm>
                <a:off x="5324476" y="4013200"/>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67" name="Line 41">
                <a:extLst>
                  <a:ext uri="{FF2B5EF4-FFF2-40B4-BE49-F238E27FC236}">
                    <a16:creationId xmlns:a16="http://schemas.microsoft.com/office/drawing/2014/main" id="{6BEEE8A1-4979-4F23-96BA-D04EAC85F067}"/>
                  </a:ext>
                </a:extLst>
              </p:cNvPr>
              <p:cNvSpPr>
                <a:spLocks noChangeShapeType="1"/>
              </p:cNvSpPr>
              <p:nvPr/>
            </p:nvSpPr>
            <p:spPr bwMode="auto">
              <a:xfrm>
                <a:off x="5324476" y="3565525"/>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68" name="Line 42">
                <a:extLst>
                  <a:ext uri="{FF2B5EF4-FFF2-40B4-BE49-F238E27FC236}">
                    <a16:creationId xmlns:a16="http://schemas.microsoft.com/office/drawing/2014/main" id="{9D28FCBA-D89A-4BEC-BB77-44380FD620FC}"/>
                  </a:ext>
                </a:extLst>
              </p:cNvPr>
              <p:cNvSpPr>
                <a:spLocks noChangeShapeType="1"/>
              </p:cNvSpPr>
              <p:nvPr/>
            </p:nvSpPr>
            <p:spPr bwMode="auto">
              <a:xfrm>
                <a:off x="5324476" y="311943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69" name="Line 43">
                <a:extLst>
                  <a:ext uri="{FF2B5EF4-FFF2-40B4-BE49-F238E27FC236}">
                    <a16:creationId xmlns:a16="http://schemas.microsoft.com/office/drawing/2014/main" id="{F2720F6C-D7CA-49CE-856C-29CE9022189B}"/>
                  </a:ext>
                </a:extLst>
              </p:cNvPr>
              <p:cNvSpPr>
                <a:spLocks noChangeShapeType="1"/>
              </p:cNvSpPr>
              <p:nvPr/>
            </p:nvSpPr>
            <p:spPr bwMode="auto">
              <a:xfrm>
                <a:off x="5324476" y="267176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70" name="Line 44">
                <a:extLst>
                  <a:ext uri="{FF2B5EF4-FFF2-40B4-BE49-F238E27FC236}">
                    <a16:creationId xmlns:a16="http://schemas.microsoft.com/office/drawing/2014/main" id="{4740718A-53F9-4949-991E-2725E832C414}"/>
                  </a:ext>
                </a:extLst>
              </p:cNvPr>
              <p:cNvSpPr>
                <a:spLocks noChangeShapeType="1"/>
              </p:cNvSpPr>
              <p:nvPr/>
            </p:nvSpPr>
            <p:spPr bwMode="auto">
              <a:xfrm>
                <a:off x="5324476" y="222408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71" name="Line 45">
                <a:extLst>
                  <a:ext uri="{FF2B5EF4-FFF2-40B4-BE49-F238E27FC236}">
                    <a16:creationId xmlns:a16="http://schemas.microsoft.com/office/drawing/2014/main" id="{62AFF891-762C-4808-94F7-4A7F4FB62284}"/>
                  </a:ext>
                </a:extLst>
              </p:cNvPr>
              <p:cNvSpPr>
                <a:spLocks noChangeShapeType="1"/>
              </p:cNvSpPr>
              <p:nvPr/>
            </p:nvSpPr>
            <p:spPr bwMode="auto">
              <a:xfrm>
                <a:off x="5324476" y="177641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72" name="Line 47">
                <a:extLst>
                  <a:ext uri="{FF2B5EF4-FFF2-40B4-BE49-F238E27FC236}">
                    <a16:creationId xmlns:a16="http://schemas.microsoft.com/office/drawing/2014/main" id="{99F60394-EDD3-4178-92CA-1067D9FEC359}"/>
                  </a:ext>
                </a:extLst>
              </p:cNvPr>
              <p:cNvSpPr>
                <a:spLocks noChangeShapeType="1"/>
              </p:cNvSpPr>
              <p:nvPr/>
            </p:nvSpPr>
            <p:spPr bwMode="auto">
              <a:xfrm flipH="1">
                <a:off x="10117138" y="535463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73" name="Line 48">
                <a:extLst>
                  <a:ext uri="{FF2B5EF4-FFF2-40B4-BE49-F238E27FC236}">
                    <a16:creationId xmlns:a16="http://schemas.microsoft.com/office/drawing/2014/main" id="{5D58B8D1-F087-44C0-ADA9-C65C6DB980C1}"/>
                  </a:ext>
                </a:extLst>
              </p:cNvPr>
              <p:cNvSpPr>
                <a:spLocks noChangeShapeType="1"/>
              </p:cNvSpPr>
              <p:nvPr/>
            </p:nvSpPr>
            <p:spPr bwMode="auto">
              <a:xfrm flipH="1">
                <a:off x="10117138" y="4908550"/>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74" name="Line 49">
                <a:extLst>
                  <a:ext uri="{FF2B5EF4-FFF2-40B4-BE49-F238E27FC236}">
                    <a16:creationId xmlns:a16="http://schemas.microsoft.com/office/drawing/2014/main" id="{BAD76A81-AA0A-4122-B7F0-18BD7DE74F9A}"/>
                  </a:ext>
                </a:extLst>
              </p:cNvPr>
              <p:cNvSpPr>
                <a:spLocks noChangeShapeType="1"/>
              </p:cNvSpPr>
              <p:nvPr/>
            </p:nvSpPr>
            <p:spPr bwMode="auto">
              <a:xfrm flipH="1">
                <a:off x="10117138" y="4460875"/>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75" name="Line 50">
                <a:extLst>
                  <a:ext uri="{FF2B5EF4-FFF2-40B4-BE49-F238E27FC236}">
                    <a16:creationId xmlns:a16="http://schemas.microsoft.com/office/drawing/2014/main" id="{AB077D31-370C-4230-93AD-219864164563}"/>
                  </a:ext>
                </a:extLst>
              </p:cNvPr>
              <p:cNvSpPr>
                <a:spLocks noChangeShapeType="1"/>
              </p:cNvSpPr>
              <p:nvPr/>
            </p:nvSpPr>
            <p:spPr bwMode="auto">
              <a:xfrm flipH="1">
                <a:off x="10117138" y="4013200"/>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76" name="Line 51">
                <a:extLst>
                  <a:ext uri="{FF2B5EF4-FFF2-40B4-BE49-F238E27FC236}">
                    <a16:creationId xmlns:a16="http://schemas.microsoft.com/office/drawing/2014/main" id="{08EA151F-B0BC-4490-8FF2-86B738C9A28E}"/>
                  </a:ext>
                </a:extLst>
              </p:cNvPr>
              <p:cNvSpPr>
                <a:spLocks noChangeShapeType="1"/>
              </p:cNvSpPr>
              <p:nvPr/>
            </p:nvSpPr>
            <p:spPr bwMode="auto">
              <a:xfrm flipH="1">
                <a:off x="10117138" y="3565525"/>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77" name="Line 52">
                <a:extLst>
                  <a:ext uri="{FF2B5EF4-FFF2-40B4-BE49-F238E27FC236}">
                    <a16:creationId xmlns:a16="http://schemas.microsoft.com/office/drawing/2014/main" id="{F89BE171-5A38-4D89-9A9E-4E198C79ECC7}"/>
                  </a:ext>
                </a:extLst>
              </p:cNvPr>
              <p:cNvSpPr>
                <a:spLocks noChangeShapeType="1"/>
              </p:cNvSpPr>
              <p:nvPr/>
            </p:nvSpPr>
            <p:spPr bwMode="auto">
              <a:xfrm flipH="1">
                <a:off x="10117138" y="311943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78" name="Line 53">
                <a:extLst>
                  <a:ext uri="{FF2B5EF4-FFF2-40B4-BE49-F238E27FC236}">
                    <a16:creationId xmlns:a16="http://schemas.microsoft.com/office/drawing/2014/main" id="{EB93DFCC-3A0F-4C56-AA0B-FD0123894686}"/>
                  </a:ext>
                </a:extLst>
              </p:cNvPr>
              <p:cNvSpPr>
                <a:spLocks noChangeShapeType="1"/>
              </p:cNvSpPr>
              <p:nvPr/>
            </p:nvSpPr>
            <p:spPr bwMode="auto">
              <a:xfrm flipH="1">
                <a:off x="10117138" y="2671763"/>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79" name="Line 54">
                <a:extLst>
                  <a:ext uri="{FF2B5EF4-FFF2-40B4-BE49-F238E27FC236}">
                    <a16:creationId xmlns:a16="http://schemas.microsoft.com/office/drawing/2014/main" id="{9F85F24D-6A52-4694-AE94-FB1972C72E2B}"/>
                  </a:ext>
                </a:extLst>
              </p:cNvPr>
              <p:cNvSpPr>
                <a:spLocks noChangeShapeType="1"/>
              </p:cNvSpPr>
              <p:nvPr/>
            </p:nvSpPr>
            <p:spPr bwMode="auto">
              <a:xfrm flipH="1">
                <a:off x="10117138" y="222408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80" name="Line 55">
                <a:extLst>
                  <a:ext uri="{FF2B5EF4-FFF2-40B4-BE49-F238E27FC236}">
                    <a16:creationId xmlns:a16="http://schemas.microsoft.com/office/drawing/2014/main" id="{A1584015-D788-4C28-9316-3C852F3F1725}"/>
                  </a:ext>
                </a:extLst>
              </p:cNvPr>
              <p:cNvSpPr>
                <a:spLocks noChangeShapeType="1"/>
              </p:cNvSpPr>
              <p:nvPr/>
            </p:nvSpPr>
            <p:spPr bwMode="auto">
              <a:xfrm flipH="1">
                <a:off x="10117138" y="1776413"/>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81" name="Line 56">
                <a:extLst>
                  <a:ext uri="{FF2B5EF4-FFF2-40B4-BE49-F238E27FC236}">
                    <a16:creationId xmlns:a16="http://schemas.microsoft.com/office/drawing/2014/main" id="{FF0D8CDF-37D4-4532-BFBC-9A17F5209F9C}"/>
                  </a:ext>
                </a:extLst>
              </p:cNvPr>
              <p:cNvSpPr>
                <a:spLocks noChangeShapeType="1"/>
              </p:cNvSpPr>
              <p:nvPr/>
            </p:nvSpPr>
            <p:spPr bwMode="auto">
              <a:xfrm flipH="1">
                <a:off x="10117138" y="132873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82" name="Rectangle 57">
                <a:extLst>
                  <a:ext uri="{FF2B5EF4-FFF2-40B4-BE49-F238E27FC236}">
                    <a16:creationId xmlns:a16="http://schemas.microsoft.com/office/drawing/2014/main" id="{F30B379A-26FC-4FE2-9394-08B5CEA06BB5}"/>
                  </a:ext>
                </a:extLst>
              </p:cNvPr>
              <p:cNvSpPr>
                <a:spLocks noChangeArrowheads="1"/>
              </p:cNvSpPr>
              <p:nvPr/>
            </p:nvSpPr>
            <p:spPr bwMode="auto">
              <a:xfrm>
                <a:off x="4500778" y="5278437"/>
                <a:ext cx="252231" cy="3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-8</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83" name="Rectangle 58">
                <a:extLst>
                  <a:ext uri="{FF2B5EF4-FFF2-40B4-BE49-F238E27FC236}">
                    <a16:creationId xmlns:a16="http://schemas.microsoft.com/office/drawing/2014/main" id="{5E3521A3-394E-49ED-9293-F510450C9C46}"/>
                  </a:ext>
                </a:extLst>
              </p:cNvPr>
              <p:cNvSpPr>
                <a:spLocks noChangeArrowheads="1"/>
              </p:cNvSpPr>
              <p:nvPr/>
            </p:nvSpPr>
            <p:spPr bwMode="auto">
              <a:xfrm>
                <a:off x="4500778" y="4829176"/>
                <a:ext cx="252231" cy="3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-6</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84" name="Rectangle 59">
                <a:extLst>
                  <a:ext uri="{FF2B5EF4-FFF2-40B4-BE49-F238E27FC236}">
                    <a16:creationId xmlns:a16="http://schemas.microsoft.com/office/drawing/2014/main" id="{1B52FEE9-81E8-4E6E-9478-59AACB72C2B9}"/>
                  </a:ext>
                </a:extLst>
              </p:cNvPr>
              <p:cNvSpPr>
                <a:spLocks noChangeArrowheads="1"/>
              </p:cNvSpPr>
              <p:nvPr/>
            </p:nvSpPr>
            <p:spPr bwMode="auto">
              <a:xfrm>
                <a:off x="4500778" y="4384676"/>
                <a:ext cx="252231" cy="3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-4</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85" name="Rectangle 60">
                <a:extLst>
                  <a:ext uri="{FF2B5EF4-FFF2-40B4-BE49-F238E27FC236}">
                    <a16:creationId xmlns:a16="http://schemas.microsoft.com/office/drawing/2014/main" id="{E332F841-BD8D-4F0D-9E35-AE691CDF8C6B}"/>
                  </a:ext>
                </a:extLst>
              </p:cNvPr>
              <p:cNvSpPr>
                <a:spLocks noChangeArrowheads="1"/>
              </p:cNvSpPr>
              <p:nvPr/>
            </p:nvSpPr>
            <p:spPr bwMode="auto">
              <a:xfrm>
                <a:off x="4500778" y="3933825"/>
                <a:ext cx="252231" cy="3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86" name="Rectangle 61">
                <a:extLst>
                  <a:ext uri="{FF2B5EF4-FFF2-40B4-BE49-F238E27FC236}">
                    <a16:creationId xmlns:a16="http://schemas.microsoft.com/office/drawing/2014/main" id="{4F0BC7FF-D432-4324-9958-5994E4D49C04}"/>
                  </a:ext>
                </a:extLst>
              </p:cNvPr>
              <p:cNvSpPr>
                <a:spLocks noChangeArrowheads="1"/>
              </p:cNvSpPr>
              <p:nvPr/>
            </p:nvSpPr>
            <p:spPr bwMode="auto">
              <a:xfrm>
                <a:off x="4549991" y="3490914"/>
                <a:ext cx="156387" cy="3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87" name="Rectangle 62">
                <a:extLst>
                  <a:ext uri="{FF2B5EF4-FFF2-40B4-BE49-F238E27FC236}">
                    <a16:creationId xmlns:a16="http://schemas.microsoft.com/office/drawing/2014/main" id="{6C8C74E2-8FF2-40C4-B7F2-B51FE18FC6EE}"/>
                  </a:ext>
                </a:extLst>
              </p:cNvPr>
              <p:cNvSpPr>
                <a:spLocks noChangeArrowheads="1"/>
              </p:cNvSpPr>
              <p:nvPr/>
            </p:nvSpPr>
            <p:spPr bwMode="auto">
              <a:xfrm>
                <a:off x="4549991" y="3040064"/>
                <a:ext cx="156387" cy="3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88" name="Rectangle 63">
                <a:extLst>
                  <a:ext uri="{FF2B5EF4-FFF2-40B4-BE49-F238E27FC236}">
                    <a16:creationId xmlns:a16="http://schemas.microsoft.com/office/drawing/2014/main" id="{6A933341-0AEA-4A30-84A9-C8B567B973FA}"/>
                  </a:ext>
                </a:extLst>
              </p:cNvPr>
              <p:cNvSpPr>
                <a:spLocks noChangeArrowheads="1"/>
              </p:cNvSpPr>
              <p:nvPr/>
            </p:nvSpPr>
            <p:spPr bwMode="auto">
              <a:xfrm>
                <a:off x="4549991" y="2595564"/>
                <a:ext cx="156387" cy="3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4</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89" name="Rectangle 64">
                <a:extLst>
                  <a:ext uri="{FF2B5EF4-FFF2-40B4-BE49-F238E27FC236}">
                    <a16:creationId xmlns:a16="http://schemas.microsoft.com/office/drawing/2014/main" id="{3503203D-8AA5-42E4-8D8B-62C1399A4531}"/>
                  </a:ext>
                </a:extLst>
              </p:cNvPr>
              <p:cNvSpPr>
                <a:spLocks noChangeArrowheads="1"/>
              </p:cNvSpPr>
              <p:nvPr/>
            </p:nvSpPr>
            <p:spPr bwMode="auto">
              <a:xfrm>
                <a:off x="4549991" y="2146299"/>
                <a:ext cx="156387" cy="3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6</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90" name="Rectangle 65">
                <a:extLst>
                  <a:ext uri="{FF2B5EF4-FFF2-40B4-BE49-F238E27FC236}">
                    <a16:creationId xmlns:a16="http://schemas.microsoft.com/office/drawing/2014/main" id="{2E01EC25-571E-4BB9-AB78-619CF71F12F2}"/>
                  </a:ext>
                </a:extLst>
              </p:cNvPr>
              <p:cNvSpPr>
                <a:spLocks noChangeArrowheads="1"/>
              </p:cNvSpPr>
              <p:nvPr/>
            </p:nvSpPr>
            <p:spPr bwMode="auto">
              <a:xfrm>
                <a:off x="4549991" y="1701800"/>
                <a:ext cx="156387" cy="3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8</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91" name="Rectangle 66">
                <a:extLst>
                  <a:ext uri="{FF2B5EF4-FFF2-40B4-BE49-F238E27FC236}">
                    <a16:creationId xmlns:a16="http://schemas.microsoft.com/office/drawing/2014/main" id="{D58DE365-C1CF-4A04-8F62-E2E80B557DA7}"/>
                  </a:ext>
                </a:extLst>
              </p:cNvPr>
              <p:cNvSpPr>
                <a:spLocks noChangeArrowheads="1"/>
              </p:cNvSpPr>
              <p:nvPr/>
            </p:nvSpPr>
            <p:spPr bwMode="auto">
              <a:xfrm>
                <a:off x="4467442" y="1252538"/>
                <a:ext cx="312767" cy="3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262626"/>
                    </a:solidFill>
                    <a:effectLst/>
                    <a:latin typeface="Arial" panose="020B0604020202020204" pitchFamily="34" charset="0"/>
                  </a:rPr>
                  <a:t>10</a:t>
                </a:r>
                <a:endParaRPr kumimoji="0" lang="en-US" altLang="en-US" sz="700" b="0" i="0" u="none" strike="noStrike" cap="none" normalizeH="0" baseline="0" dirty="0">
                  <a:ln>
                    <a:noFill/>
                  </a:ln>
                  <a:solidFill>
                    <a:schemeClr val="tx1"/>
                  </a:solidFill>
                  <a:effectLst/>
                  <a:latin typeface="Arial" panose="020B0604020202020204" pitchFamily="34" charset="0"/>
                </a:endParaRPr>
              </a:p>
            </p:txBody>
          </p:sp>
          <p:sp>
            <p:nvSpPr>
              <p:cNvPr id="392" name="Rectangle 68">
                <a:extLst>
                  <a:ext uri="{FF2B5EF4-FFF2-40B4-BE49-F238E27FC236}">
                    <a16:creationId xmlns:a16="http://schemas.microsoft.com/office/drawing/2014/main" id="{FD799C45-4528-4E8D-B6B6-193C3E3CED1B}"/>
                  </a:ext>
                </a:extLst>
              </p:cNvPr>
              <p:cNvSpPr>
                <a:spLocks noChangeArrowheads="1"/>
              </p:cNvSpPr>
              <p:nvPr/>
            </p:nvSpPr>
            <p:spPr bwMode="auto">
              <a:xfrm>
                <a:off x="4807166" y="1165225"/>
                <a:ext cx="559957" cy="3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262626"/>
                    </a:solidFill>
                    <a:effectLst/>
                    <a:latin typeface="Arial" panose="020B0604020202020204" pitchFamily="34" charset="0"/>
                  </a:rPr>
                  <a:t>x10</a:t>
                </a:r>
                <a:r>
                  <a:rPr kumimoji="0" lang="en-US" altLang="en-US" sz="700" b="0" i="0" u="none" strike="noStrike" cap="none" normalizeH="0" baseline="30000" dirty="0">
                    <a:ln>
                      <a:noFill/>
                    </a:ln>
                    <a:solidFill>
                      <a:srgbClr val="262626"/>
                    </a:solidFill>
                    <a:effectLst/>
                    <a:latin typeface="Arial" panose="020B0604020202020204" pitchFamily="34" charset="0"/>
                  </a:rPr>
                  <a:t>4</a:t>
                </a:r>
                <a:endParaRPr kumimoji="0" lang="en-US" altLang="en-US" sz="700" b="0" i="0" u="none" strike="noStrike" cap="none" normalizeH="0" baseline="30000" dirty="0">
                  <a:ln>
                    <a:noFill/>
                  </a:ln>
                  <a:solidFill>
                    <a:schemeClr val="tx1"/>
                  </a:solidFill>
                  <a:effectLst/>
                  <a:latin typeface="Arial" panose="020B0604020202020204" pitchFamily="34" charset="0"/>
                </a:endParaRPr>
              </a:p>
            </p:txBody>
          </p:sp>
          <p:sp>
            <p:nvSpPr>
              <p:cNvPr id="393" name="Freeform 70">
                <a:extLst>
                  <a:ext uri="{FF2B5EF4-FFF2-40B4-BE49-F238E27FC236}">
                    <a16:creationId xmlns:a16="http://schemas.microsoft.com/office/drawing/2014/main" id="{49FD0B1A-7871-45D4-8A40-F565C3940D71}"/>
                  </a:ext>
                </a:extLst>
              </p:cNvPr>
              <p:cNvSpPr>
                <a:spLocks/>
              </p:cNvSpPr>
              <p:nvPr/>
            </p:nvSpPr>
            <p:spPr bwMode="auto">
              <a:xfrm>
                <a:off x="5335588" y="1409700"/>
                <a:ext cx="4830763" cy="3651250"/>
              </a:xfrm>
              <a:custGeom>
                <a:avLst/>
                <a:gdLst>
                  <a:gd name="T0" fmla="*/ 46 w 3043"/>
                  <a:gd name="T1" fmla="*/ 1463 h 2300"/>
                  <a:gd name="T2" fmla="*/ 100 w 3043"/>
                  <a:gd name="T3" fmla="*/ 1463 h 2300"/>
                  <a:gd name="T4" fmla="*/ 153 w 3043"/>
                  <a:gd name="T5" fmla="*/ 1463 h 2300"/>
                  <a:gd name="T6" fmla="*/ 206 w 3043"/>
                  <a:gd name="T7" fmla="*/ 1463 h 2300"/>
                  <a:gd name="T8" fmla="*/ 260 w 3043"/>
                  <a:gd name="T9" fmla="*/ 1463 h 2300"/>
                  <a:gd name="T10" fmla="*/ 313 w 3043"/>
                  <a:gd name="T11" fmla="*/ 1463 h 2300"/>
                  <a:gd name="T12" fmla="*/ 366 w 3043"/>
                  <a:gd name="T13" fmla="*/ 1463 h 2300"/>
                  <a:gd name="T14" fmla="*/ 420 w 3043"/>
                  <a:gd name="T15" fmla="*/ 1463 h 2300"/>
                  <a:gd name="T16" fmla="*/ 473 w 3043"/>
                  <a:gd name="T17" fmla="*/ 1463 h 2300"/>
                  <a:gd name="T18" fmla="*/ 527 w 3043"/>
                  <a:gd name="T19" fmla="*/ 1463 h 2300"/>
                  <a:gd name="T20" fmla="*/ 580 w 3043"/>
                  <a:gd name="T21" fmla="*/ 1463 h 2300"/>
                  <a:gd name="T22" fmla="*/ 633 w 3043"/>
                  <a:gd name="T23" fmla="*/ 1462 h 2300"/>
                  <a:gd name="T24" fmla="*/ 687 w 3043"/>
                  <a:gd name="T25" fmla="*/ 1460 h 2300"/>
                  <a:gd name="T26" fmla="*/ 740 w 3043"/>
                  <a:gd name="T27" fmla="*/ 1474 h 2300"/>
                  <a:gd name="T28" fmla="*/ 793 w 3043"/>
                  <a:gd name="T29" fmla="*/ 1468 h 2300"/>
                  <a:gd name="T30" fmla="*/ 847 w 3043"/>
                  <a:gd name="T31" fmla="*/ 1479 h 2300"/>
                  <a:gd name="T32" fmla="*/ 900 w 3043"/>
                  <a:gd name="T33" fmla="*/ 1464 h 2300"/>
                  <a:gd name="T34" fmla="*/ 954 w 3043"/>
                  <a:gd name="T35" fmla="*/ 1453 h 2300"/>
                  <a:gd name="T36" fmla="*/ 1007 w 3043"/>
                  <a:gd name="T37" fmla="*/ 1529 h 2300"/>
                  <a:gd name="T38" fmla="*/ 1060 w 3043"/>
                  <a:gd name="T39" fmla="*/ 2300 h 2300"/>
                  <a:gd name="T40" fmla="*/ 1114 w 3043"/>
                  <a:gd name="T41" fmla="*/ 1797 h 2300"/>
                  <a:gd name="T42" fmla="*/ 1167 w 3043"/>
                  <a:gd name="T43" fmla="*/ 1798 h 2300"/>
                  <a:gd name="T44" fmla="*/ 1220 w 3043"/>
                  <a:gd name="T45" fmla="*/ 1401 h 2300"/>
                  <a:gd name="T46" fmla="*/ 1274 w 3043"/>
                  <a:gd name="T47" fmla="*/ 1382 h 2300"/>
                  <a:gd name="T48" fmla="*/ 1327 w 3043"/>
                  <a:gd name="T49" fmla="*/ 1598 h 2300"/>
                  <a:gd name="T50" fmla="*/ 1381 w 3043"/>
                  <a:gd name="T51" fmla="*/ 1429 h 2300"/>
                  <a:gd name="T52" fmla="*/ 1434 w 3043"/>
                  <a:gd name="T53" fmla="*/ 1576 h 2300"/>
                  <a:gd name="T54" fmla="*/ 1487 w 3043"/>
                  <a:gd name="T55" fmla="*/ 1406 h 2300"/>
                  <a:gd name="T56" fmla="*/ 1541 w 3043"/>
                  <a:gd name="T57" fmla="*/ 1475 h 2300"/>
                  <a:gd name="T58" fmla="*/ 1594 w 3043"/>
                  <a:gd name="T59" fmla="*/ 1329 h 2300"/>
                  <a:gd name="T60" fmla="*/ 1648 w 3043"/>
                  <a:gd name="T61" fmla="*/ 1612 h 2300"/>
                  <a:gd name="T62" fmla="*/ 1701 w 3043"/>
                  <a:gd name="T63" fmla="*/ 1438 h 2300"/>
                  <a:gd name="T64" fmla="*/ 1754 w 3043"/>
                  <a:gd name="T65" fmla="*/ 1612 h 2300"/>
                  <a:gd name="T66" fmla="*/ 1808 w 3043"/>
                  <a:gd name="T67" fmla="*/ 1429 h 2300"/>
                  <a:gd name="T68" fmla="*/ 1861 w 3043"/>
                  <a:gd name="T69" fmla="*/ 1289 h 2300"/>
                  <a:gd name="T70" fmla="*/ 1914 w 3043"/>
                  <a:gd name="T71" fmla="*/ 1410 h 2300"/>
                  <a:gd name="T72" fmla="*/ 1968 w 3043"/>
                  <a:gd name="T73" fmla="*/ 1524 h 2300"/>
                  <a:gd name="T74" fmla="*/ 2021 w 3043"/>
                  <a:gd name="T75" fmla="*/ 1441 h 2300"/>
                  <a:gd name="T76" fmla="*/ 2075 w 3043"/>
                  <a:gd name="T77" fmla="*/ 1423 h 2300"/>
                  <a:gd name="T78" fmla="*/ 2128 w 3043"/>
                  <a:gd name="T79" fmla="*/ 1456 h 2300"/>
                  <a:gd name="T80" fmla="*/ 2181 w 3043"/>
                  <a:gd name="T81" fmla="*/ 1417 h 2300"/>
                  <a:gd name="T82" fmla="*/ 2235 w 3043"/>
                  <a:gd name="T83" fmla="*/ 1478 h 2300"/>
                  <a:gd name="T84" fmla="*/ 2288 w 3043"/>
                  <a:gd name="T85" fmla="*/ 1420 h 2300"/>
                  <a:gd name="T86" fmla="*/ 2341 w 3043"/>
                  <a:gd name="T87" fmla="*/ 1489 h 2300"/>
                  <a:gd name="T88" fmla="*/ 2395 w 3043"/>
                  <a:gd name="T89" fmla="*/ 1440 h 2300"/>
                  <a:gd name="T90" fmla="*/ 2448 w 3043"/>
                  <a:gd name="T91" fmla="*/ 1496 h 2300"/>
                  <a:gd name="T92" fmla="*/ 2502 w 3043"/>
                  <a:gd name="T93" fmla="*/ 1415 h 2300"/>
                  <a:gd name="T94" fmla="*/ 2555 w 3043"/>
                  <a:gd name="T95" fmla="*/ 1446 h 2300"/>
                  <a:gd name="T96" fmla="*/ 2608 w 3043"/>
                  <a:gd name="T97" fmla="*/ 1477 h 2300"/>
                  <a:gd name="T98" fmla="*/ 2662 w 3043"/>
                  <a:gd name="T99" fmla="*/ 1455 h 2300"/>
                  <a:gd name="T100" fmla="*/ 2715 w 3043"/>
                  <a:gd name="T101" fmla="*/ 1437 h 2300"/>
                  <a:gd name="T102" fmla="*/ 2768 w 3043"/>
                  <a:gd name="T103" fmla="*/ 1454 h 2300"/>
                  <a:gd name="T104" fmla="*/ 2822 w 3043"/>
                  <a:gd name="T105" fmla="*/ 1439 h 2300"/>
                  <a:gd name="T106" fmla="*/ 2875 w 3043"/>
                  <a:gd name="T107" fmla="*/ 1477 h 2300"/>
                  <a:gd name="T108" fmla="*/ 2929 w 3043"/>
                  <a:gd name="T109" fmla="*/ 1475 h 2300"/>
                  <a:gd name="T110" fmla="*/ 2982 w 3043"/>
                  <a:gd name="T111" fmla="*/ 1478 h 2300"/>
                  <a:gd name="T112" fmla="*/ 3035 w 3043"/>
                  <a:gd name="T113" fmla="*/ 1462 h 2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43" h="2300">
                    <a:moveTo>
                      <a:pt x="0" y="1463"/>
                    </a:moveTo>
                    <a:lnTo>
                      <a:pt x="8" y="1463"/>
                    </a:lnTo>
                    <a:lnTo>
                      <a:pt x="16" y="1463"/>
                    </a:lnTo>
                    <a:lnTo>
                      <a:pt x="23" y="1463"/>
                    </a:lnTo>
                    <a:lnTo>
                      <a:pt x="31" y="1463"/>
                    </a:lnTo>
                    <a:lnTo>
                      <a:pt x="39" y="1463"/>
                    </a:lnTo>
                    <a:lnTo>
                      <a:pt x="46" y="1463"/>
                    </a:lnTo>
                    <a:lnTo>
                      <a:pt x="54" y="1463"/>
                    </a:lnTo>
                    <a:lnTo>
                      <a:pt x="61" y="1463"/>
                    </a:lnTo>
                    <a:lnTo>
                      <a:pt x="69" y="1463"/>
                    </a:lnTo>
                    <a:lnTo>
                      <a:pt x="77" y="1463"/>
                    </a:lnTo>
                    <a:lnTo>
                      <a:pt x="84" y="1463"/>
                    </a:lnTo>
                    <a:lnTo>
                      <a:pt x="92" y="1463"/>
                    </a:lnTo>
                    <a:lnTo>
                      <a:pt x="100" y="1463"/>
                    </a:lnTo>
                    <a:lnTo>
                      <a:pt x="107" y="1463"/>
                    </a:lnTo>
                    <a:lnTo>
                      <a:pt x="115" y="1463"/>
                    </a:lnTo>
                    <a:lnTo>
                      <a:pt x="122" y="1463"/>
                    </a:lnTo>
                    <a:lnTo>
                      <a:pt x="130" y="1463"/>
                    </a:lnTo>
                    <a:lnTo>
                      <a:pt x="138" y="1463"/>
                    </a:lnTo>
                    <a:lnTo>
                      <a:pt x="145" y="1463"/>
                    </a:lnTo>
                    <a:lnTo>
                      <a:pt x="153" y="1463"/>
                    </a:lnTo>
                    <a:lnTo>
                      <a:pt x="160" y="1463"/>
                    </a:lnTo>
                    <a:lnTo>
                      <a:pt x="168" y="1463"/>
                    </a:lnTo>
                    <a:lnTo>
                      <a:pt x="176" y="1463"/>
                    </a:lnTo>
                    <a:lnTo>
                      <a:pt x="183" y="1463"/>
                    </a:lnTo>
                    <a:lnTo>
                      <a:pt x="191" y="1463"/>
                    </a:lnTo>
                    <a:lnTo>
                      <a:pt x="199" y="1463"/>
                    </a:lnTo>
                    <a:lnTo>
                      <a:pt x="206" y="1463"/>
                    </a:lnTo>
                    <a:lnTo>
                      <a:pt x="214" y="1463"/>
                    </a:lnTo>
                    <a:lnTo>
                      <a:pt x="221" y="1463"/>
                    </a:lnTo>
                    <a:lnTo>
                      <a:pt x="229" y="1463"/>
                    </a:lnTo>
                    <a:lnTo>
                      <a:pt x="237" y="1463"/>
                    </a:lnTo>
                    <a:lnTo>
                      <a:pt x="244" y="1463"/>
                    </a:lnTo>
                    <a:lnTo>
                      <a:pt x="252" y="1463"/>
                    </a:lnTo>
                    <a:lnTo>
                      <a:pt x="260" y="1463"/>
                    </a:lnTo>
                    <a:lnTo>
                      <a:pt x="267" y="1463"/>
                    </a:lnTo>
                    <a:lnTo>
                      <a:pt x="275" y="1463"/>
                    </a:lnTo>
                    <a:lnTo>
                      <a:pt x="282" y="1463"/>
                    </a:lnTo>
                    <a:lnTo>
                      <a:pt x="290" y="1463"/>
                    </a:lnTo>
                    <a:lnTo>
                      <a:pt x="298" y="1463"/>
                    </a:lnTo>
                    <a:lnTo>
                      <a:pt x="305" y="1463"/>
                    </a:lnTo>
                    <a:lnTo>
                      <a:pt x="313" y="1463"/>
                    </a:lnTo>
                    <a:lnTo>
                      <a:pt x="321" y="1463"/>
                    </a:lnTo>
                    <a:lnTo>
                      <a:pt x="328" y="1463"/>
                    </a:lnTo>
                    <a:lnTo>
                      <a:pt x="336" y="1463"/>
                    </a:lnTo>
                    <a:lnTo>
                      <a:pt x="344" y="1463"/>
                    </a:lnTo>
                    <a:lnTo>
                      <a:pt x="351" y="1463"/>
                    </a:lnTo>
                    <a:lnTo>
                      <a:pt x="359" y="1463"/>
                    </a:lnTo>
                    <a:lnTo>
                      <a:pt x="366" y="1463"/>
                    </a:lnTo>
                    <a:lnTo>
                      <a:pt x="374" y="1463"/>
                    </a:lnTo>
                    <a:lnTo>
                      <a:pt x="382" y="1463"/>
                    </a:lnTo>
                    <a:lnTo>
                      <a:pt x="389" y="1463"/>
                    </a:lnTo>
                    <a:lnTo>
                      <a:pt x="397" y="1463"/>
                    </a:lnTo>
                    <a:lnTo>
                      <a:pt x="405" y="1463"/>
                    </a:lnTo>
                    <a:lnTo>
                      <a:pt x="412" y="1463"/>
                    </a:lnTo>
                    <a:lnTo>
                      <a:pt x="420" y="1463"/>
                    </a:lnTo>
                    <a:lnTo>
                      <a:pt x="427" y="1463"/>
                    </a:lnTo>
                    <a:lnTo>
                      <a:pt x="435" y="1463"/>
                    </a:lnTo>
                    <a:lnTo>
                      <a:pt x="443" y="1463"/>
                    </a:lnTo>
                    <a:lnTo>
                      <a:pt x="450" y="1463"/>
                    </a:lnTo>
                    <a:lnTo>
                      <a:pt x="458" y="1463"/>
                    </a:lnTo>
                    <a:lnTo>
                      <a:pt x="466" y="1463"/>
                    </a:lnTo>
                    <a:lnTo>
                      <a:pt x="473" y="1463"/>
                    </a:lnTo>
                    <a:lnTo>
                      <a:pt x="481" y="1463"/>
                    </a:lnTo>
                    <a:lnTo>
                      <a:pt x="488" y="1463"/>
                    </a:lnTo>
                    <a:lnTo>
                      <a:pt x="496" y="1463"/>
                    </a:lnTo>
                    <a:lnTo>
                      <a:pt x="504" y="1463"/>
                    </a:lnTo>
                    <a:lnTo>
                      <a:pt x="511" y="1463"/>
                    </a:lnTo>
                    <a:lnTo>
                      <a:pt x="519" y="1463"/>
                    </a:lnTo>
                    <a:lnTo>
                      <a:pt x="527" y="1463"/>
                    </a:lnTo>
                    <a:lnTo>
                      <a:pt x="534" y="1463"/>
                    </a:lnTo>
                    <a:lnTo>
                      <a:pt x="542" y="1463"/>
                    </a:lnTo>
                    <a:lnTo>
                      <a:pt x="549" y="1463"/>
                    </a:lnTo>
                    <a:lnTo>
                      <a:pt x="557" y="1463"/>
                    </a:lnTo>
                    <a:lnTo>
                      <a:pt x="565" y="1464"/>
                    </a:lnTo>
                    <a:lnTo>
                      <a:pt x="572" y="1463"/>
                    </a:lnTo>
                    <a:lnTo>
                      <a:pt x="580" y="1463"/>
                    </a:lnTo>
                    <a:lnTo>
                      <a:pt x="588" y="1461"/>
                    </a:lnTo>
                    <a:lnTo>
                      <a:pt x="595" y="1464"/>
                    </a:lnTo>
                    <a:lnTo>
                      <a:pt x="603" y="1469"/>
                    </a:lnTo>
                    <a:lnTo>
                      <a:pt x="610" y="1455"/>
                    </a:lnTo>
                    <a:lnTo>
                      <a:pt x="618" y="1466"/>
                    </a:lnTo>
                    <a:lnTo>
                      <a:pt x="626" y="1464"/>
                    </a:lnTo>
                    <a:lnTo>
                      <a:pt x="633" y="1462"/>
                    </a:lnTo>
                    <a:lnTo>
                      <a:pt x="641" y="1464"/>
                    </a:lnTo>
                    <a:lnTo>
                      <a:pt x="648" y="1463"/>
                    </a:lnTo>
                    <a:lnTo>
                      <a:pt x="656" y="1465"/>
                    </a:lnTo>
                    <a:lnTo>
                      <a:pt x="664" y="1458"/>
                    </a:lnTo>
                    <a:lnTo>
                      <a:pt x="672" y="1470"/>
                    </a:lnTo>
                    <a:lnTo>
                      <a:pt x="679" y="1461"/>
                    </a:lnTo>
                    <a:lnTo>
                      <a:pt x="687" y="1460"/>
                    </a:lnTo>
                    <a:lnTo>
                      <a:pt x="694" y="1464"/>
                    </a:lnTo>
                    <a:lnTo>
                      <a:pt x="702" y="1469"/>
                    </a:lnTo>
                    <a:lnTo>
                      <a:pt x="709" y="1456"/>
                    </a:lnTo>
                    <a:lnTo>
                      <a:pt x="717" y="1466"/>
                    </a:lnTo>
                    <a:lnTo>
                      <a:pt x="725" y="1466"/>
                    </a:lnTo>
                    <a:lnTo>
                      <a:pt x="732" y="1454"/>
                    </a:lnTo>
                    <a:lnTo>
                      <a:pt x="740" y="1474"/>
                    </a:lnTo>
                    <a:lnTo>
                      <a:pt x="748" y="1454"/>
                    </a:lnTo>
                    <a:lnTo>
                      <a:pt x="755" y="1469"/>
                    </a:lnTo>
                    <a:lnTo>
                      <a:pt x="763" y="1461"/>
                    </a:lnTo>
                    <a:lnTo>
                      <a:pt x="771" y="1460"/>
                    </a:lnTo>
                    <a:lnTo>
                      <a:pt x="778" y="1467"/>
                    </a:lnTo>
                    <a:lnTo>
                      <a:pt x="786" y="1461"/>
                    </a:lnTo>
                    <a:lnTo>
                      <a:pt x="793" y="1468"/>
                    </a:lnTo>
                    <a:lnTo>
                      <a:pt x="801" y="1456"/>
                    </a:lnTo>
                    <a:lnTo>
                      <a:pt x="809" y="1472"/>
                    </a:lnTo>
                    <a:lnTo>
                      <a:pt x="816" y="1446"/>
                    </a:lnTo>
                    <a:lnTo>
                      <a:pt x="824" y="1485"/>
                    </a:lnTo>
                    <a:lnTo>
                      <a:pt x="832" y="1458"/>
                    </a:lnTo>
                    <a:lnTo>
                      <a:pt x="839" y="1447"/>
                    </a:lnTo>
                    <a:lnTo>
                      <a:pt x="847" y="1479"/>
                    </a:lnTo>
                    <a:lnTo>
                      <a:pt x="854" y="1461"/>
                    </a:lnTo>
                    <a:lnTo>
                      <a:pt x="862" y="1458"/>
                    </a:lnTo>
                    <a:lnTo>
                      <a:pt x="870" y="1460"/>
                    </a:lnTo>
                    <a:lnTo>
                      <a:pt x="877" y="1478"/>
                    </a:lnTo>
                    <a:lnTo>
                      <a:pt x="885" y="1442"/>
                    </a:lnTo>
                    <a:lnTo>
                      <a:pt x="893" y="1478"/>
                    </a:lnTo>
                    <a:lnTo>
                      <a:pt x="900" y="1464"/>
                    </a:lnTo>
                    <a:lnTo>
                      <a:pt x="908" y="1453"/>
                    </a:lnTo>
                    <a:lnTo>
                      <a:pt x="915" y="1466"/>
                    </a:lnTo>
                    <a:lnTo>
                      <a:pt x="923" y="1467"/>
                    </a:lnTo>
                    <a:lnTo>
                      <a:pt x="931" y="1467"/>
                    </a:lnTo>
                    <a:lnTo>
                      <a:pt x="938" y="1443"/>
                    </a:lnTo>
                    <a:lnTo>
                      <a:pt x="946" y="1486"/>
                    </a:lnTo>
                    <a:lnTo>
                      <a:pt x="954" y="1453"/>
                    </a:lnTo>
                    <a:lnTo>
                      <a:pt x="961" y="1465"/>
                    </a:lnTo>
                    <a:lnTo>
                      <a:pt x="969" y="1472"/>
                    </a:lnTo>
                    <a:lnTo>
                      <a:pt x="976" y="1448"/>
                    </a:lnTo>
                    <a:lnTo>
                      <a:pt x="984" y="1440"/>
                    </a:lnTo>
                    <a:lnTo>
                      <a:pt x="992" y="1496"/>
                    </a:lnTo>
                    <a:lnTo>
                      <a:pt x="999" y="1482"/>
                    </a:lnTo>
                    <a:lnTo>
                      <a:pt x="1007" y="1529"/>
                    </a:lnTo>
                    <a:lnTo>
                      <a:pt x="1015" y="1435"/>
                    </a:lnTo>
                    <a:lnTo>
                      <a:pt x="1022" y="915"/>
                    </a:lnTo>
                    <a:lnTo>
                      <a:pt x="1030" y="2096"/>
                    </a:lnTo>
                    <a:lnTo>
                      <a:pt x="1037" y="2101"/>
                    </a:lnTo>
                    <a:lnTo>
                      <a:pt x="1045" y="0"/>
                    </a:lnTo>
                    <a:lnTo>
                      <a:pt x="1053" y="1879"/>
                    </a:lnTo>
                    <a:lnTo>
                      <a:pt x="1060" y="2300"/>
                    </a:lnTo>
                    <a:lnTo>
                      <a:pt x="1068" y="618"/>
                    </a:lnTo>
                    <a:lnTo>
                      <a:pt x="1076" y="1810"/>
                    </a:lnTo>
                    <a:lnTo>
                      <a:pt x="1083" y="1366"/>
                    </a:lnTo>
                    <a:lnTo>
                      <a:pt x="1091" y="1439"/>
                    </a:lnTo>
                    <a:lnTo>
                      <a:pt x="1099" y="1683"/>
                    </a:lnTo>
                    <a:lnTo>
                      <a:pt x="1106" y="1049"/>
                    </a:lnTo>
                    <a:lnTo>
                      <a:pt x="1114" y="1797"/>
                    </a:lnTo>
                    <a:lnTo>
                      <a:pt x="1121" y="1487"/>
                    </a:lnTo>
                    <a:lnTo>
                      <a:pt x="1129" y="1207"/>
                    </a:lnTo>
                    <a:lnTo>
                      <a:pt x="1136" y="1585"/>
                    </a:lnTo>
                    <a:lnTo>
                      <a:pt x="1144" y="1619"/>
                    </a:lnTo>
                    <a:lnTo>
                      <a:pt x="1152" y="1308"/>
                    </a:lnTo>
                    <a:lnTo>
                      <a:pt x="1160" y="1275"/>
                    </a:lnTo>
                    <a:lnTo>
                      <a:pt x="1167" y="1798"/>
                    </a:lnTo>
                    <a:lnTo>
                      <a:pt x="1175" y="1425"/>
                    </a:lnTo>
                    <a:lnTo>
                      <a:pt x="1182" y="1326"/>
                    </a:lnTo>
                    <a:lnTo>
                      <a:pt x="1190" y="1428"/>
                    </a:lnTo>
                    <a:lnTo>
                      <a:pt x="1197" y="1539"/>
                    </a:lnTo>
                    <a:lnTo>
                      <a:pt x="1205" y="1531"/>
                    </a:lnTo>
                    <a:lnTo>
                      <a:pt x="1213" y="1414"/>
                    </a:lnTo>
                    <a:lnTo>
                      <a:pt x="1220" y="1401"/>
                    </a:lnTo>
                    <a:lnTo>
                      <a:pt x="1228" y="1506"/>
                    </a:lnTo>
                    <a:lnTo>
                      <a:pt x="1236" y="1513"/>
                    </a:lnTo>
                    <a:lnTo>
                      <a:pt x="1243" y="1361"/>
                    </a:lnTo>
                    <a:lnTo>
                      <a:pt x="1251" y="1619"/>
                    </a:lnTo>
                    <a:lnTo>
                      <a:pt x="1259" y="1180"/>
                    </a:lnTo>
                    <a:lnTo>
                      <a:pt x="1266" y="1792"/>
                    </a:lnTo>
                    <a:lnTo>
                      <a:pt x="1274" y="1382"/>
                    </a:lnTo>
                    <a:lnTo>
                      <a:pt x="1281" y="1183"/>
                    </a:lnTo>
                    <a:lnTo>
                      <a:pt x="1289" y="1829"/>
                    </a:lnTo>
                    <a:lnTo>
                      <a:pt x="1297" y="1311"/>
                    </a:lnTo>
                    <a:lnTo>
                      <a:pt x="1304" y="1461"/>
                    </a:lnTo>
                    <a:lnTo>
                      <a:pt x="1312" y="1353"/>
                    </a:lnTo>
                    <a:lnTo>
                      <a:pt x="1320" y="1636"/>
                    </a:lnTo>
                    <a:lnTo>
                      <a:pt x="1327" y="1598"/>
                    </a:lnTo>
                    <a:lnTo>
                      <a:pt x="1335" y="1065"/>
                    </a:lnTo>
                    <a:lnTo>
                      <a:pt x="1342" y="1637"/>
                    </a:lnTo>
                    <a:lnTo>
                      <a:pt x="1350" y="1584"/>
                    </a:lnTo>
                    <a:lnTo>
                      <a:pt x="1358" y="1333"/>
                    </a:lnTo>
                    <a:lnTo>
                      <a:pt x="1365" y="1578"/>
                    </a:lnTo>
                    <a:lnTo>
                      <a:pt x="1373" y="1356"/>
                    </a:lnTo>
                    <a:lnTo>
                      <a:pt x="1381" y="1429"/>
                    </a:lnTo>
                    <a:lnTo>
                      <a:pt x="1388" y="1557"/>
                    </a:lnTo>
                    <a:lnTo>
                      <a:pt x="1396" y="1428"/>
                    </a:lnTo>
                    <a:lnTo>
                      <a:pt x="1403" y="1526"/>
                    </a:lnTo>
                    <a:lnTo>
                      <a:pt x="1411" y="1417"/>
                    </a:lnTo>
                    <a:lnTo>
                      <a:pt x="1419" y="1354"/>
                    </a:lnTo>
                    <a:lnTo>
                      <a:pt x="1426" y="1556"/>
                    </a:lnTo>
                    <a:lnTo>
                      <a:pt x="1434" y="1576"/>
                    </a:lnTo>
                    <a:lnTo>
                      <a:pt x="1442" y="1384"/>
                    </a:lnTo>
                    <a:lnTo>
                      <a:pt x="1449" y="1277"/>
                    </a:lnTo>
                    <a:lnTo>
                      <a:pt x="1457" y="1710"/>
                    </a:lnTo>
                    <a:lnTo>
                      <a:pt x="1464" y="1396"/>
                    </a:lnTo>
                    <a:lnTo>
                      <a:pt x="1472" y="1365"/>
                    </a:lnTo>
                    <a:lnTo>
                      <a:pt x="1480" y="1614"/>
                    </a:lnTo>
                    <a:lnTo>
                      <a:pt x="1487" y="1406"/>
                    </a:lnTo>
                    <a:lnTo>
                      <a:pt x="1495" y="1391"/>
                    </a:lnTo>
                    <a:lnTo>
                      <a:pt x="1503" y="1474"/>
                    </a:lnTo>
                    <a:lnTo>
                      <a:pt x="1510" y="1618"/>
                    </a:lnTo>
                    <a:lnTo>
                      <a:pt x="1518" y="1323"/>
                    </a:lnTo>
                    <a:lnTo>
                      <a:pt x="1525" y="1436"/>
                    </a:lnTo>
                    <a:lnTo>
                      <a:pt x="1533" y="1552"/>
                    </a:lnTo>
                    <a:lnTo>
                      <a:pt x="1541" y="1475"/>
                    </a:lnTo>
                    <a:lnTo>
                      <a:pt x="1548" y="1390"/>
                    </a:lnTo>
                    <a:lnTo>
                      <a:pt x="1556" y="1454"/>
                    </a:lnTo>
                    <a:lnTo>
                      <a:pt x="1564" y="1589"/>
                    </a:lnTo>
                    <a:lnTo>
                      <a:pt x="1571" y="1279"/>
                    </a:lnTo>
                    <a:lnTo>
                      <a:pt x="1579" y="1615"/>
                    </a:lnTo>
                    <a:lnTo>
                      <a:pt x="1587" y="1454"/>
                    </a:lnTo>
                    <a:lnTo>
                      <a:pt x="1594" y="1329"/>
                    </a:lnTo>
                    <a:lnTo>
                      <a:pt x="1602" y="1613"/>
                    </a:lnTo>
                    <a:lnTo>
                      <a:pt x="1609" y="1343"/>
                    </a:lnTo>
                    <a:lnTo>
                      <a:pt x="1617" y="1592"/>
                    </a:lnTo>
                    <a:lnTo>
                      <a:pt x="1625" y="1438"/>
                    </a:lnTo>
                    <a:lnTo>
                      <a:pt x="1632" y="1315"/>
                    </a:lnTo>
                    <a:lnTo>
                      <a:pt x="1640" y="1522"/>
                    </a:lnTo>
                    <a:lnTo>
                      <a:pt x="1648" y="1612"/>
                    </a:lnTo>
                    <a:lnTo>
                      <a:pt x="1655" y="1385"/>
                    </a:lnTo>
                    <a:lnTo>
                      <a:pt x="1663" y="1383"/>
                    </a:lnTo>
                    <a:lnTo>
                      <a:pt x="1670" y="1524"/>
                    </a:lnTo>
                    <a:lnTo>
                      <a:pt x="1678" y="1400"/>
                    </a:lnTo>
                    <a:lnTo>
                      <a:pt x="1686" y="1586"/>
                    </a:lnTo>
                    <a:lnTo>
                      <a:pt x="1693" y="1399"/>
                    </a:lnTo>
                    <a:lnTo>
                      <a:pt x="1701" y="1438"/>
                    </a:lnTo>
                    <a:lnTo>
                      <a:pt x="1708" y="1480"/>
                    </a:lnTo>
                    <a:lnTo>
                      <a:pt x="1716" y="1441"/>
                    </a:lnTo>
                    <a:lnTo>
                      <a:pt x="1724" y="1534"/>
                    </a:lnTo>
                    <a:lnTo>
                      <a:pt x="1731" y="1455"/>
                    </a:lnTo>
                    <a:lnTo>
                      <a:pt x="1739" y="1355"/>
                    </a:lnTo>
                    <a:lnTo>
                      <a:pt x="1747" y="1494"/>
                    </a:lnTo>
                    <a:lnTo>
                      <a:pt x="1754" y="1612"/>
                    </a:lnTo>
                    <a:lnTo>
                      <a:pt x="1762" y="1331"/>
                    </a:lnTo>
                    <a:lnTo>
                      <a:pt x="1769" y="1442"/>
                    </a:lnTo>
                    <a:lnTo>
                      <a:pt x="1777" y="1542"/>
                    </a:lnTo>
                    <a:lnTo>
                      <a:pt x="1785" y="1434"/>
                    </a:lnTo>
                    <a:lnTo>
                      <a:pt x="1792" y="1415"/>
                    </a:lnTo>
                    <a:lnTo>
                      <a:pt x="1800" y="1553"/>
                    </a:lnTo>
                    <a:lnTo>
                      <a:pt x="1808" y="1429"/>
                    </a:lnTo>
                    <a:lnTo>
                      <a:pt x="1815" y="1394"/>
                    </a:lnTo>
                    <a:lnTo>
                      <a:pt x="1823" y="1573"/>
                    </a:lnTo>
                    <a:lnTo>
                      <a:pt x="1830" y="1415"/>
                    </a:lnTo>
                    <a:lnTo>
                      <a:pt x="1838" y="1394"/>
                    </a:lnTo>
                    <a:lnTo>
                      <a:pt x="1846" y="1559"/>
                    </a:lnTo>
                    <a:lnTo>
                      <a:pt x="1853" y="1505"/>
                    </a:lnTo>
                    <a:lnTo>
                      <a:pt x="1861" y="1289"/>
                    </a:lnTo>
                    <a:lnTo>
                      <a:pt x="1869" y="1576"/>
                    </a:lnTo>
                    <a:lnTo>
                      <a:pt x="1876" y="1535"/>
                    </a:lnTo>
                    <a:lnTo>
                      <a:pt x="1884" y="1315"/>
                    </a:lnTo>
                    <a:lnTo>
                      <a:pt x="1891" y="1504"/>
                    </a:lnTo>
                    <a:lnTo>
                      <a:pt x="1899" y="1535"/>
                    </a:lnTo>
                    <a:lnTo>
                      <a:pt x="1907" y="1420"/>
                    </a:lnTo>
                    <a:lnTo>
                      <a:pt x="1914" y="1410"/>
                    </a:lnTo>
                    <a:lnTo>
                      <a:pt x="1922" y="1556"/>
                    </a:lnTo>
                    <a:lnTo>
                      <a:pt x="1930" y="1447"/>
                    </a:lnTo>
                    <a:lnTo>
                      <a:pt x="1937" y="1356"/>
                    </a:lnTo>
                    <a:lnTo>
                      <a:pt x="1945" y="1559"/>
                    </a:lnTo>
                    <a:lnTo>
                      <a:pt x="1952" y="1477"/>
                    </a:lnTo>
                    <a:lnTo>
                      <a:pt x="1960" y="1419"/>
                    </a:lnTo>
                    <a:lnTo>
                      <a:pt x="1968" y="1524"/>
                    </a:lnTo>
                    <a:lnTo>
                      <a:pt x="1975" y="1348"/>
                    </a:lnTo>
                    <a:lnTo>
                      <a:pt x="1983" y="1510"/>
                    </a:lnTo>
                    <a:lnTo>
                      <a:pt x="1991" y="1552"/>
                    </a:lnTo>
                    <a:lnTo>
                      <a:pt x="1998" y="1361"/>
                    </a:lnTo>
                    <a:lnTo>
                      <a:pt x="2006" y="1505"/>
                    </a:lnTo>
                    <a:lnTo>
                      <a:pt x="2014" y="1456"/>
                    </a:lnTo>
                    <a:lnTo>
                      <a:pt x="2021" y="1441"/>
                    </a:lnTo>
                    <a:lnTo>
                      <a:pt x="2029" y="1490"/>
                    </a:lnTo>
                    <a:lnTo>
                      <a:pt x="2036" y="1460"/>
                    </a:lnTo>
                    <a:lnTo>
                      <a:pt x="2044" y="1469"/>
                    </a:lnTo>
                    <a:lnTo>
                      <a:pt x="2052" y="1427"/>
                    </a:lnTo>
                    <a:lnTo>
                      <a:pt x="2059" y="1510"/>
                    </a:lnTo>
                    <a:lnTo>
                      <a:pt x="2067" y="1453"/>
                    </a:lnTo>
                    <a:lnTo>
                      <a:pt x="2075" y="1423"/>
                    </a:lnTo>
                    <a:lnTo>
                      <a:pt x="2082" y="1501"/>
                    </a:lnTo>
                    <a:lnTo>
                      <a:pt x="2090" y="1456"/>
                    </a:lnTo>
                    <a:lnTo>
                      <a:pt x="2097" y="1468"/>
                    </a:lnTo>
                    <a:lnTo>
                      <a:pt x="2105" y="1453"/>
                    </a:lnTo>
                    <a:lnTo>
                      <a:pt x="2113" y="1474"/>
                    </a:lnTo>
                    <a:lnTo>
                      <a:pt x="2120" y="1452"/>
                    </a:lnTo>
                    <a:lnTo>
                      <a:pt x="2128" y="1456"/>
                    </a:lnTo>
                    <a:lnTo>
                      <a:pt x="2136" y="1482"/>
                    </a:lnTo>
                    <a:lnTo>
                      <a:pt x="2143" y="1450"/>
                    </a:lnTo>
                    <a:lnTo>
                      <a:pt x="2151" y="1492"/>
                    </a:lnTo>
                    <a:lnTo>
                      <a:pt x="2158" y="1427"/>
                    </a:lnTo>
                    <a:lnTo>
                      <a:pt x="2166" y="1466"/>
                    </a:lnTo>
                    <a:lnTo>
                      <a:pt x="2174" y="1493"/>
                    </a:lnTo>
                    <a:lnTo>
                      <a:pt x="2181" y="1417"/>
                    </a:lnTo>
                    <a:lnTo>
                      <a:pt x="2189" y="1501"/>
                    </a:lnTo>
                    <a:lnTo>
                      <a:pt x="2197" y="1476"/>
                    </a:lnTo>
                    <a:lnTo>
                      <a:pt x="2204" y="1432"/>
                    </a:lnTo>
                    <a:lnTo>
                      <a:pt x="2212" y="1447"/>
                    </a:lnTo>
                    <a:lnTo>
                      <a:pt x="2219" y="1495"/>
                    </a:lnTo>
                    <a:lnTo>
                      <a:pt x="2227" y="1457"/>
                    </a:lnTo>
                    <a:lnTo>
                      <a:pt x="2235" y="1478"/>
                    </a:lnTo>
                    <a:lnTo>
                      <a:pt x="2242" y="1429"/>
                    </a:lnTo>
                    <a:lnTo>
                      <a:pt x="2250" y="1469"/>
                    </a:lnTo>
                    <a:lnTo>
                      <a:pt x="2257" y="1513"/>
                    </a:lnTo>
                    <a:lnTo>
                      <a:pt x="2265" y="1394"/>
                    </a:lnTo>
                    <a:lnTo>
                      <a:pt x="2273" y="1482"/>
                    </a:lnTo>
                    <a:lnTo>
                      <a:pt x="2280" y="1511"/>
                    </a:lnTo>
                    <a:lnTo>
                      <a:pt x="2288" y="1420"/>
                    </a:lnTo>
                    <a:lnTo>
                      <a:pt x="2296" y="1434"/>
                    </a:lnTo>
                    <a:lnTo>
                      <a:pt x="2303" y="1536"/>
                    </a:lnTo>
                    <a:lnTo>
                      <a:pt x="2311" y="1428"/>
                    </a:lnTo>
                    <a:lnTo>
                      <a:pt x="2318" y="1447"/>
                    </a:lnTo>
                    <a:lnTo>
                      <a:pt x="2326" y="1488"/>
                    </a:lnTo>
                    <a:lnTo>
                      <a:pt x="2334" y="1437"/>
                    </a:lnTo>
                    <a:lnTo>
                      <a:pt x="2341" y="1489"/>
                    </a:lnTo>
                    <a:lnTo>
                      <a:pt x="2349" y="1453"/>
                    </a:lnTo>
                    <a:lnTo>
                      <a:pt x="2357" y="1464"/>
                    </a:lnTo>
                    <a:lnTo>
                      <a:pt x="2364" y="1475"/>
                    </a:lnTo>
                    <a:lnTo>
                      <a:pt x="2372" y="1425"/>
                    </a:lnTo>
                    <a:lnTo>
                      <a:pt x="2379" y="1500"/>
                    </a:lnTo>
                    <a:lnTo>
                      <a:pt x="2387" y="1462"/>
                    </a:lnTo>
                    <a:lnTo>
                      <a:pt x="2395" y="1440"/>
                    </a:lnTo>
                    <a:lnTo>
                      <a:pt x="2402" y="1479"/>
                    </a:lnTo>
                    <a:lnTo>
                      <a:pt x="2410" y="1457"/>
                    </a:lnTo>
                    <a:lnTo>
                      <a:pt x="2418" y="1470"/>
                    </a:lnTo>
                    <a:lnTo>
                      <a:pt x="2425" y="1473"/>
                    </a:lnTo>
                    <a:lnTo>
                      <a:pt x="2433" y="1440"/>
                    </a:lnTo>
                    <a:lnTo>
                      <a:pt x="2440" y="1457"/>
                    </a:lnTo>
                    <a:lnTo>
                      <a:pt x="2448" y="1496"/>
                    </a:lnTo>
                    <a:lnTo>
                      <a:pt x="2456" y="1451"/>
                    </a:lnTo>
                    <a:lnTo>
                      <a:pt x="2463" y="1457"/>
                    </a:lnTo>
                    <a:lnTo>
                      <a:pt x="2471" y="1454"/>
                    </a:lnTo>
                    <a:lnTo>
                      <a:pt x="2479" y="1463"/>
                    </a:lnTo>
                    <a:lnTo>
                      <a:pt x="2486" y="1493"/>
                    </a:lnTo>
                    <a:lnTo>
                      <a:pt x="2494" y="1462"/>
                    </a:lnTo>
                    <a:lnTo>
                      <a:pt x="2502" y="1415"/>
                    </a:lnTo>
                    <a:lnTo>
                      <a:pt x="2509" y="1486"/>
                    </a:lnTo>
                    <a:lnTo>
                      <a:pt x="2517" y="1489"/>
                    </a:lnTo>
                    <a:lnTo>
                      <a:pt x="2524" y="1425"/>
                    </a:lnTo>
                    <a:lnTo>
                      <a:pt x="2532" y="1499"/>
                    </a:lnTo>
                    <a:lnTo>
                      <a:pt x="2540" y="1449"/>
                    </a:lnTo>
                    <a:lnTo>
                      <a:pt x="2547" y="1456"/>
                    </a:lnTo>
                    <a:lnTo>
                      <a:pt x="2555" y="1446"/>
                    </a:lnTo>
                    <a:lnTo>
                      <a:pt x="2563" y="1481"/>
                    </a:lnTo>
                    <a:lnTo>
                      <a:pt x="2570" y="1499"/>
                    </a:lnTo>
                    <a:lnTo>
                      <a:pt x="2578" y="1430"/>
                    </a:lnTo>
                    <a:lnTo>
                      <a:pt x="2585" y="1450"/>
                    </a:lnTo>
                    <a:lnTo>
                      <a:pt x="2593" y="1464"/>
                    </a:lnTo>
                    <a:lnTo>
                      <a:pt x="2601" y="1478"/>
                    </a:lnTo>
                    <a:lnTo>
                      <a:pt x="2608" y="1477"/>
                    </a:lnTo>
                    <a:lnTo>
                      <a:pt x="2616" y="1463"/>
                    </a:lnTo>
                    <a:lnTo>
                      <a:pt x="2624" y="1411"/>
                    </a:lnTo>
                    <a:lnTo>
                      <a:pt x="2631" y="1505"/>
                    </a:lnTo>
                    <a:lnTo>
                      <a:pt x="2639" y="1470"/>
                    </a:lnTo>
                    <a:lnTo>
                      <a:pt x="2646" y="1444"/>
                    </a:lnTo>
                    <a:lnTo>
                      <a:pt x="2654" y="1470"/>
                    </a:lnTo>
                    <a:lnTo>
                      <a:pt x="2662" y="1455"/>
                    </a:lnTo>
                    <a:lnTo>
                      <a:pt x="2669" y="1488"/>
                    </a:lnTo>
                    <a:lnTo>
                      <a:pt x="2677" y="1432"/>
                    </a:lnTo>
                    <a:lnTo>
                      <a:pt x="2685" y="1479"/>
                    </a:lnTo>
                    <a:lnTo>
                      <a:pt x="2692" y="1472"/>
                    </a:lnTo>
                    <a:lnTo>
                      <a:pt x="2700" y="1434"/>
                    </a:lnTo>
                    <a:lnTo>
                      <a:pt x="2707" y="1498"/>
                    </a:lnTo>
                    <a:lnTo>
                      <a:pt x="2715" y="1437"/>
                    </a:lnTo>
                    <a:lnTo>
                      <a:pt x="2723" y="1457"/>
                    </a:lnTo>
                    <a:lnTo>
                      <a:pt x="2730" y="1509"/>
                    </a:lnTo>
                    <a:lnTo>
                      <a:pt x="2738" y="1433"/>
                    </a:lnTo>
                    <a:lnTo>
                      <a:pt x="2745" y="1444"/>
                    </a:lnTo>
                    <a:lnTo>
                      <a:pt x="2753" y="1480"/>
                    </a:lnTo>
                    <a:lnTo>
                      <a:pt x="2761" y="1471"/>
                    </a:lnTo>
                    <a:lnTo>
                      <a:pt x="2768" y="1454"/>
                    </a:lnTo>
                    <a:lnTo>
                      <a:pt x="2776" y="1474"/>
                    </a:lnTo>
                    <a:lnTo>
                      <a:pt x="2784" y="1466"/>
                    </a:lnTo>
                    <a:lnTo>
                      <a:pt x="2791" y="1442"/>
                    </a:lnTo>
                    <a:lnTo>
                      <a:pt x="2799" y="1460"/>
                    </a:lnTo>
                    <a:lnTo>
                      <a:pt x="2806" y="1491"/>
                    </a:lnTo>
                    <a:lnTo>
                      <a:pt x="2814" y="1457"/>
                    </a:lnTo>
                    <a:lnTo>
                      <a:pt x="2822" y="1439"/>
                    </a:lnTo>
                    <a:lnTo>
                      <a:pt x="2829" y="1498"/>
                    </a:lnTo>
                    <a:lnTo>
                      <a:pt x="2837" y="1435"/>
                    </a:lnTo>
                    <a:lnTo>
                      <a:pt x="2845" y="1465"/>
                    </a:lnTo>
                    <a:lnTo>
                      <a:pt x="2852" y="1484"/>
                    </a:lnTo>
                    <a:lnTo>
                      <a:pt x="2860" y="1447"/>
                    </a:lnTo>
                    <a:lnTo>
                      <a:pt x="2867" y="1462"/>
                    </a:lnTo>
                    <a:lnTo>
                      <a:pt x="2875" y="1477"/>
                    </a:lnTo>
                    <a:lnTo>
                      <a:pt x="2883" y="1443"/>
                    </a:lnTo>
                    <a:lnTo>
                      <a:pt x="2890" y="1485"/>
                    </a:lnTo>
                    <a:lnTo>
                      <a:pt x="2898" y="1455"/>
                    </a:lnTo>
                    <a:lnTo>
                      <a:pt x="2906" y="1446"/>
                    </a:lnTo>
                    <a:lnTo>
                      <a:pt x="2913" y="1483"/>
                    </a:lnTo>
                    <a:lnTo>
                      <a:pt x="2921" y="1461"/>
                    </a:lnTo>
                    <a:lnTo>
                      <a:pt x="2929" y="1475"/>
                    </a:lnTo>
                    <a:lnTo>
                      <a:pt x="2936" y="1439"/>
                    </a:lnTo>
                    <a:lnTo>
                      <a:pt x="2944" y="1470"/>
                    </a:lnTo>
                    <a:lnTo>
                      <a:pt x="2951" y="1449"/>
                    </a:lnTo>
                    <a:lnTo>
                      <a:pt x="2959" y="1501"/>
                    </a:lnTo>
                    <a:lnTo>
                      <a:pt x="2967" y="1453"/>
                    </a:lnTo>
                    <a:lnTo>
                      <a:pt x="2974" y="1439"/>
                    </a:lnTo>
                    <a:lnTo>
                      <a:pt x="2982" y="1478"/>
                    </a:lnTo>
                    <a:lnTo>
                      <a:pt x="2990" y="1462"/>
                    </a:lnTo>
                    <a:lnTo>
                      <a:pt x="2997" y="1459"/>
                    </a:lnTo>
                    <a:lnTo>
                      <a:pt x="3005" y="1472"/>
                    </a:lnTo>
                    <a:lnTo>
                      <a:pt x="3012" y="1473"/>
                    </a:lnTo>
                    <a:lnTo>
                      <a:pt x="3020" y="1441"/>
                    </a:lnTo>
                    <a:lnTo>
                      <a:pt x="3028" y="1467"/>
                    </a:lnTo>
                    <a:lnTo>
                      <a:pt x="3035" y="1462"/>
                    </a:lnTo>
                    <a:lnTo>
                      <a:pt x="3043" y="1487"/>
                    </a:lnTo>
                  </a:path>
                </a:pathLst>
              </a:custGeom>
              <a:noFill/>
              <a:ln w="793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a:p>
            </p:txBody>
          </p:sp>
        </p:grpSp>
        <p:grpSp>
          <p:nvGrpSpPr>
            <p:cNvPr id="39" name="Group 38"/>
            <p:cNvGrpSpPr>
              <a:grpSpLocks noChangeAspect="1"/>
            </p:cNvGrpSpPr>
            <p:nvPr/>
          </p:nvGrpSpPr>
          <p:grpSpPr>
            <a:xfrm>
              <a:off x="8799848" y="3728390"/>
              <a:ext cx="1747851" cy="1417841"/>
              <a:chOff x="4389556" y="948383"/>
              <a:chExt cx="5776795" cy="4686085"/>
            </a:xfrm>
          </p:grpSpPr>
          <p:sp>
            <p:nvSpPr>
              <p:cNvPr id="290" name="Line 6">
                <a:extLst>
                  <a:ext uri="{FF2B5EF4-FFF2-40B4-BE49-F238E27FC236}">
                    <a16:creationId xmlns:a16="http://schemas.microsoft.com/office/drawing/2014/main" id="{9DDC0756-8AED-4044-ACB4-A6DC7BD8872F}"/>
                  </a:ext>
                </a:extLst>
              </p:cNvPr>
              <p:cNvSpPr>
                <a:spLocks noChangeShapeType="1"/>
              </p:cNvSpPr>
              <p:nvPr/>
            </p:nvSpPr>
            <p:spPr bwMode="auto">
              <a:xfrm>
                <a:off x="5324476" y="5354638"/>
                <a:ext cx="484187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91" name="Line 7">
                <a:extLst>
                  <a:ext uri="{FF2B5EF4-FFF2-40B4-BE49-F238E27FC236}">
                    <a16:creationId xmlns:a16="http://schemas.microsoft.com/office/drawing/2014/main" id="{BF34D0FD-3590-47A8-A0AE-03CF9F6A7913}"/>
                  </a:ext>
                </a:extLst>
              </p:cNvPr>
              <p:cNvSpPr>
                <a:spLocks noChangeShapeType="1"/>
              </p:cNvSpPr>
              <p:nvPr/>
            </p:nvSpPr>
            <p:spPr bwMode="auto">
              <a:xfrm>
                <a:off x="5324476" y="1328738"/>
                <a:ext cx="484187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92" name="Line 8">
                <a:extLst>
                  <a:ext uri="{FF2B5EF4-FFF2-40B4-BE49-F238E27FC236}">
                    <a16:creationId xmlns:a16="http://schemas.microsoft.com/office/drawing/2014/main" id="{7538E91A-67E8-4B91-8636-BE980C94680F}"/>
                  </a:ext>
                </a:extLst>
              </p:cNvPr>
              <p:cNvSpPr>
                <a:spLocks noChangeShapeType="1"/>
              </p:cNvSpPr>
              <p:nvPr/>
            </p:nvSpPr>
            <p:spPr bwMode="auto">
              <a:xfrm flipV="1">
                <a:off x="5324476"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93" name="Line 9">
                <a:extLst>
                  <a:ext uri="{FF2B5EF4-FFF2-40B4-BE49-F238E27FC236}">
                    <a16:creationId xmlns:a16="http://schemas.microsoft.com/office/drawing/2014/main" id="{C706A93C-4E02-4205-927A-3F4FD420F417}"/>
                  </a:ext>
                </a:extLst>
              </p:cNvPr>
              <p:cNvSpPr>
                <a:spLocks noChangeShapeType="1"/>
              </p:cNvSpPr>
              <p:nvPr/>
            </p:nvSpPr>
            <p:spPr bwMode="auto">
              <a:xfrm flipV="1">
                <a:off x="5929313"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94" name="Line 10">
                <a:extLst>
                  <a:ext uri="{FF2B5EF4-FFF2-40B4-BE49-F238E27FC236}">
                    <a16:creationId xmlns:a16="http://schemas.microsoft.com/office/drawing/2014/main" id="{93A5059C-6808-4761-8AD8-2E60F5FEA162}"/>
                  </a:ext>
                </a:extLst>
              </p:cNvPr>
              <p:cNvSpPr>
                <a:spLocks noChangeShapeType="1"/>
              </p:cNvSpPr>
              <p:nvPr/>
            </p:nvSpPr>
            <p:spPr bwMode="auto">
              <a:xfrm flipV="1">
                <a:off x="6534151"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95" name="Line 11">
                <a:extLst>
                  <a:ext uri="{FF2B5EF4-FFF2-40B4-BE49-F238E27FC236}">
                    <a16:creationId xmlns:a16="http://schemas.microsoft.com/office/drawing/2014/main" id="{14650D7C-E49C-45BA-89C6-33C61AAADF6A}"/>
                  </a:ext>
                </a:extLst>
              </p:cNvPr>
              <p:cNvSpPr>
                <a:spLocks noChangeShapeType="1"/>
              </p:cNvSpPr>
              <p:nvPr/>
            </p:nvSpPr>
            <p:spPr bwMode="auto">
              <a:xfrm flipV="1">
                <a:off x="7138988"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96" name="Line 12">
                <a:extLst>
                  <a:ext uri="{FF2B5EF4-FFF2-40B4-BE49-F238E27FC236}">
                    <a16:creationId xmlns:a16="http://schemas.microsoft.com/office/drawing/2014/main" id="{9710379E-CC54-4B3D-9D1C-F64E6B8003A2}"/>
                  </a:ext>
                </a:extLst>
              </p:cNvPr>
              <p:cNvSpPr>
                <a:spLocks noChangeShapeType="1"/>
              </p:cNvSpPr>
              <p:nvPr/>
            </p:nvSpPr>
            <p:spPr bwMode="auto">
              <a:xfrm flipV="1">
                <a:off x="7745413"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97" name="Line 13">
                <a:extLst>
                  <a:ext uri="{FF2B5EF4-FFF2-40B4-BE49-F238E27FC236}">
                    <a16:creationId xmlns:a16="http://schemas.microsoft.com/office/drawing/2014/main" id="{A7AA9D6B-6247-4454-A1AF-5F93AE03FB5C}"/>
                  </a:ext>
                </a:extLst>
              </p:cNvPr>
              <p:cNvSpPr>
                <a:spLocks noChangeShapeType="1"/>
              </p:cNvSpPr>
              <p:nvPr/>
            </p:nvSpPr>
            <p:spPr bwMode="auto">
              <a:xfrm flipV="1">
                <a:off x="8350251"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98" name="Line 14">
                <a:extLst>
                  <a:ext uri="{FF2B5EF4-FFF2-40B4-BE49-F238E27FC236}">
                    <a16:creationId xmlns:a16="http://schemas.microsoft.com/office/drawing/2014/main" id="{70068434-78C5-46D2-B79A-41C842EA53F2}"/>
                  </a:ext>
                </a:extLst>
              </p:cNvPr>
              <p:cNvSpPr>
                <a:spLocks noChangeShapeType="1"/>
              </p:cNvSpPr>
              <p:nvPr/>
            </p:nvSpPr>
            <p:spPr bwMode="auto">
              <a:xfrm flipV="1">
                <a:off x="8955088"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99" name="Line 15">
                <a:extLst>
                  <a:ext uri="{FF2B5EF4-FFF2-40B4-BE49-F238E27FC236}">
                    <a16:creationId xmlns:a16="http://schemas.microsoft.com/office/drawing/2014/main" id="{9E670A3E-C9F9-4D99-8834-AEB286B986F5}"/>
                  </a:ext>
                </a:extLst>
              </p:cNvPr>
              <p:cNvSpPr>
                <a:spLocks noChangeShapeType="1"/>
              </p:cNvSpPr>
              <p:nvPr/>
            </p:nvSpPr>
            <p:spPr bwMode="auto">
              <a:xfrm flipV="1">
                <a:off x="9561513"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00" name="Line 16">
                <a:extLst>
                  <a:ext uri="{FF2B5EF4-FFF2-40B4-BE49-F238E27FC236}">
                    <a16:creationId xmlns:a16="http://schemas.microsoft.com/office/drawing/2014/main" id="{00AD86C9-2FFB-4AF8-9FF3-755F94D080B5}"/>
                  </a:ext>
                </a:extLst>
              </p:cNvPr>
              <p:cNvSpPr>
                <a:spLocks noChangeShapeType="1"/>
              </p:cNvSpPr>
              <p:nvPr/>
            </p:nvSpPr>
            <p:spPr bwMode="auto">
              <a:xfrm flipV="1">
                <a:off x="10166351"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01" name="Line 17">
                <a:extLst>
                  <a:ext uri="{FF2B5EF4-FFF2-40B4-BE49-F238E27FC236}">
                    <a16:creationId xmlns:a16="http://schemas.microsoft.com/office/drawing/2014/main" id="{90ECC42D-2EB3-48FC-A0AC-2EBC1BCA0DBF}"/>
                  </a:ext>
                </a:extLst>
              </p:cNvPr>
              <p:cNvSpPr>
                <a:spLocks noChangeShapeType="1"/>
              </p:cNvSpPr>
              <p:nvPr/>
            </p:nvSpPr>
            <p:spPr bwMode="auto">
              <a:xfrm>
                <a:off x="5324476"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02" name="Line 18">
                <a:extLst>
                  <a:ext uri="{FF2B5EF4-FFF2-40B4-BE49-F238E27FC236}">
                    <a16:creationId xmlns:a16="http://schemas.microsoft.com/office/drawing/2014/main" id="{FB08C1ED-402E-489E-8CC6-D4FEFE722345}"/>
                  </a:ext>
                </a:extLst>
              </p:cNvPr>
              <p:cNvSpPr>
                <a:spLocks noChangeShapeType="1"/>
              </p:cNvSpPr>
              <p:nvPr/>
            </p:nvSpPr>
            <p:spPr bwMode="auto">
              <a:xfrm>
                <a:off x="5929313"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03" name="Line 19">
                <a:extLst>
                  <a:ext uri="{FF2B5EF4-FFF2-40B4-BE49-F238E27FC236}">
                    <a16:creationId xmlns:a16="http://schemas.microsoft.com/office/drawing/2014/main" id="{7B2058C7-931E-41EA-9636-21629BAD7B25}"/>
                  </a:ext>
                </a:extLst>
              </p:cNvPr>
              <p:cNvSpPr>
                <a:spLocks noChangeShapeType="1"/>
              </p:cNvSpPr>
              <p:nvPr/>
            </p:nvSpPr>
            <p:spPr bwMode="auto">
              <a:xfrm>
                <a:off x="6534151"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04" name="Line 20">
                <a:extLst>
                  <a:ext uri="{FF2B5EF4-FFF2-40B4-BE49-F238E27FC236}">
                    <a16:creationId xmlns:a16="http://schemas.microsoft.com/office/drawing/2014/main" id="{BDF94EC6-0D9D-474B-B2FE-A01445512E33}"/>
                  </a:ext>
                </a:extLst>
              </p:cNvPr>
              <p:cNvSpPr>
                <a:spLocks noChangeShapeType="1"/>
              </p:cNvSpPr>
              <p:nvPr/>
            </p:nvSpPr>
            <p:spPr bwMode="auto">
              <a:xfrm>
                <a:off x="7138988"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05" name="Line 21">
                <a:extLst>
                  <a:ext uri="{FF2B5EF4-FFF2-40B4-BE49-F238E27FC236}">
                    <a16:creationId xmlns:a16="http://schemas.microsoft.com/office/drawing/2014/main" id="{BC8D0937-8614-48DF-BC65-25005F9E274D}"/>
                  </a:ext>
                </a:extLst>
              </p:cNvPr>
              <p:cNvSpPr>
                <a:spLocks noChangeShapeType="1"/>
              </p:cNvSpPr>
              <p:nvPr/>
            </p:nvSpPr>
            <p:spPr bwMode="auto">
              <a:xfrm>
                <a:off x="7745413"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06" name="Line 22">
                <a:extLst>
                  <a:ext uri="{FF2B5EF4-FFF2-40B4-BE49-F238E27FC236}">
                    <a16:creationId xmlns:a16="http://schemas.microsoft.com/office/drawing/2014/main" id="{E079CE43-6CA3-4BD7-839F-A2198B971610}"/>
                  </a:ext>
                </a:extLst>
              </p:cNvPr>
              <p:cNvSpPr>
                <a:spLocks noChangeShapeType="1"/>
              </p:cNvSpPr>
              <p:nvPr/>
            </p:nvSpPr>
            <p:spPr bwMode="auto">
              <a:xfrm>
                <a:off x="8350251"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07" name="Line 23">
                <a:extLst>
                  <a:ext uri="{FF2B5EF4-FFF2-40B4-BE49-F238E27FC236}">
                    <a16:creationId xmlns:a16="http://schemas.microsoft.com/office/drawing/2014/main" id="{9B66CA32-14C6-47D3-B8A4-42C8D49C8A54}"/>
                  </a:ext>
                </a:extLst>
              </p:cNvPr>
              <p:cNvSpPr>
                <a:spLocks noChangeShapeType="1"/>
              </p:cNvSpPr>
              <p:nvPr/>
            </p:nvSpPr>
            <p:spPr bwMode="auto">
              <a:xfrm>
                <a:off x="8955088"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08" name="Line 24">
                <a:extLst>
                  <a:ext uri="{FF2B5EF4-FFF2-40B4-BE49-F238E27FC236}">
                    <a16:creationId xmlns:a16="http://schemas.microsoft.com/office/drawing/2014/main" id="{E0E26897-922A-42A4-A0FE-1B4BCE1C642C}"/>
                  </a:ext>
                </a:extLst>
              </p:cNvPr>
              <p:cNvSpPr>
                <a:spLocks noChangeShapeType="1"/>
              </p:cNvSpPr>
              <p:nvPr/>
            </p:nvSpPr>
            <p:spPr bwMode="auto">
              <a:xfrm>
                <a:off x="9561513"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09" name="Line 25">
                <a:extLst>
                  <a:ext uri="{FF2B5EF4-FFF2-40B4-BE49-F238E27FC236}">
                    <a16:creationId xmlns:a16="http://schemas.microsoft.com/office/drawing/2014/main" id="{6B2BA2C4-C5E3-41B8-AA39-1EB31B424791}"/>
                  </a:ext>
                </a:extLst>
              </p:cNvPr>
              <p:cNvSpPr>
                <a:spLocks noChangeShapeType="1"/>
              </p:cNvSpPr>
              <p:nvPr/>
            </p:nvSpPr>
            <p:spPr bwMode="auto">
              <a:xfrm>
                <a:off x="10166351"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10" name="Line 35">
                <a:extLst>
                  <a:ext uri="{FF2B5EF4-FFF2-40B4-BE49-F238E27FC236}">
                    <a16:creationId xmlns:a16="http://schemas.microsoft.com/office/drawing/2014/main" id="{41FF7F5C-6406-449C-B984-D8EFB227A8AC}"/>
                  </a:ext>
                </a:extLst>
              </p:cNvPr>
              <p:cNvSpPr>
                <a:spLocks noChangeShapeType="1"/>
              </p:cNvSpPr>
              <p:nvPr/>
            </p:nvSpPr>
            <p:spPr bwMode="auto">
              <a:xfrm flipV="1">
                <a:off x="5324476" y="1328738"/>
                <a:ext cx="0" cy="40259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11" name="Line 36">
                <a:extLst>
                  <a:ext uri="{FF2B5EF4-FFF2-40B4-BE49-F238E27FC236}">
                    <a16:creationId xmlns:a16="http://schemas.microsoft.com/office/drawing/2014/main" id="{610110F9-F917-4504-B4B0-AF82BA8BB8B3}"/>
                  </a:ext>
                </a:extLst>
              </p:cNvPr>
              <p:cNvSpPr>
                <a:spLocks noChangeShapeType="1"/>
              </p:cNvSpPr>
              <p:nvPr/>
            </p:nvSpPr>
            <p:spPr bwMode="auto">
              <a:xfrm flipV="1">
                <a:off x="10166351" y="1328738"/>
                <a:ext cx="0" cy="40259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12" name="Line 37">
                <a:extLst>
                  <a:ext uri="{FF2B5EF4-FFF2-40B4-BE49-F238E27FC236}">
                    <a16:creationId xmlns:a16="http://schemas.microsoft.com/office/drawing/2014/main" id="{E84FE285-F595-4C9F-BB78-D2530AC8A659}"/>
                  </a:ext>
                </a:extLst>
              </p:cNvPr>
              <p:cNvSpPr>
                <a:spLocks noChangeShapeType="1"/>
              </p:cNvSpPr>
              <p:nvPr/>
            </p:nvSpPr>
            <p:spPr bwMode="auto">
              <a:xfrm>
                <a:off x="5324476" y="535463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13" name="Line 38">
                <a:extLst>
                  <a:ext uri="{FF2B5EF4-FFF2-40B4-BE49-F238E27FC236}">
                    <a16:creationId xmlns:a16="http://schemas.microsoft.com/office/drawing/2014/main" id="{72324E57-AA49-41D7-9F61-C8D04BAD34CC}"/>
                  </a:ext>
                </a:extLst>
              </p:cNvPr>
              <p:cNvSpPr>
                <a:spLocks noChangeShapeType="1"/>
              </p:cNvSpPr>
              <p:nvPr/>
            </p:nvSpPr>
            <p:spPr bwMode="auto">
              <a:xfrm>
                <a:off x="5324476" y="4851400"/>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14" name="Line 39">
                <a:extLst>
                  <a:ext uri="{FF2B5EF4-FFF2-40B4-BE49-F238E27FC236}">
                    <a16:creationId xmlns:a16="http://schemas.microsoft.com/office/drawing/2014/main" id="{5351B01A-6B2E-44DC-9057-D6A567ADB02C}"/>
                  </a:ext>
                </a:extLst>
              </p:cNvPr>
              <p:cNvSpPr>
                <a:spLocks noChangeShapeType="1"/>
              </p:cNvSpPr>
              <p:nvPr/>
            </p:nvSpPr>
            <p:spPr bwMode="auto">
              <a:xfrm>
                <a:off x="5324476" y="434816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15" name="Line 40">
                <a:extLst>
                  <a:ext uri="{FF2B5EF4-FFF2-40B4-BE49-F238E27FC236}">
                    <a16:creationId xmlns:a16="http://schemas.microsoft.com/office/drawing/2014/main" id="{AB3CCAE5-350A-4F7E-9734-153A9ED6712D}"/>
                  </a:ext>
                </a:extLst>
              </p:cNvPr>
              <p:cNvSpPr>
                <a:spLocks noChangeShapeType="1"/>
              </p:cNvSpPr>
              <p:nvPr/>
            </p:nvSpPr>
            <p:spPr bwMode="auto">
              <a:xfrm>
                <a:off x="5324476" y="3844925"/>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16" name="Line 41">
                <a:extLst>
                  <a:ext uri="{FF2B5EF4-FFF2-40B4-BE49-F238E27FC236}">
                    <a16:creationId xmlns:a16="http://schemas.microsoft.com/office/drawing/2014/main" id="{894E767D-0777-4A88-A7BA-AAE23FFBDF6E}"/>
                  </a:ext>
                </a:extLst>
              </p:cNvPr>
              <p:cNvSpPr>
                <a:spLocks noChangeShapeType="1"/>
              </p:cNvSpPr>
              <p:nvPr/>
            </p:nvSpPr>
            <p:spPr bwMode="auto">
              <a:xfrm>
                <a:off x="5324476" y="334168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17" name="Line 42">
                <a:extLst>
                  <a:ext uri="{FF2B5EF4-FFF2-40B4-BE49-F238E27FC236}">
                    <a16:creationId xmlns:a16="http://schemas.microsoft.com/office/drawing/2014/main" id="{59644CE0-1A84-41A9-9CA4-39068290426B}"/>
                  </a:ext>
                </a:extLst>
              </p:cNvPr>
              <p:cNvSpPr>
                <a:spLocks noChangeShapeType="1"/>
              </p:cNvSpPr>
              <p:nvPr/>
            </p:nvSpPr>
            <p:spPr bwMode="auto">
              <a:xfrm>
                <a:off x="5324476" y="2838450"/>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18" name="Line 43">
                <a:extLst>
                  <a:ext uri="{FF2B5EF4-FFF2-40B4-BE49-F238E27FC236}">
                    <a16:creationId xmlns:a16="http://schemas.microsoft.com/office/drawing/2014/main" id="{A4367B64-ECA5-4863-BDBB-3D630D73639E}"/>
                  </a:ext>
                </a:extLst>
              </p:cNvPr>
              <p:cNvSpPr>
                <a:spLocks noChangeShapeType="1"/>
              </p:cNvSpPr>
              <p:nvPr/>
            </p:nvSpPr>
            <p:spPr bwMode="auto">
              <a:xfrm>
                <a:off x="5324476" y="233521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19" name="Line 44">
                <a:extLst>
                  <a:ext uri="{FF2B5EF4-FFF2-40B4-BE49-F238E27FC236}">
                    <a16:creationId xmlns:a16="http://schemas.microsoft.com/office/drawing/2014/main" id="{56CC2B3E-1000-43AC-81B6-60D2949F6406}"/>
                  </a:ext>
                </a:extLst>
              </p:cNvPr>
              <p:cNvSpPr>
                <a:spLocks noChangeShapeType="1"/>
              </p:cNvSpPr>
              <p:nvPr/>
            </p:nvSpPr>
            <p:spPr bwMode="auto">
              <a:xfrm>
                <a:off x="5324476" y="1831975"/>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20" name="Line 45">
                <a:extLst>
                  <a:ext uri="{FF2B5EF4-FFF2-40B4-BE49-F238E27FC236}">
                    <a16:creationId xmlns:a16="http://schemas.microsoft.com/office/drawing/2014/main" id="{74DE683D-3EFA-445D-91B8-2F2E75CA2760}"/>
                  </a:ext>
                </a:extLst>
              </p:cNvPr>
              <p:cNvSpPr>
                <a:spLocks noChangeShapeType="1"/>
              </p:cNvSpPr>
              <p:nvPr/>
            </p:nvSpPr>
            <p:spPr bwMode="auto">
              <a:xfrm>
                <a:off x="5324476" y="132873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21" name="Line 46">
                <a:extLst>
                  <a:ext uri="{FF2B5EF4-FFF2-40B4-BE49-F238E27FC236}">
                    <a16:creationId xmlns:a16="http://schemas.microsoft.com/office/drawing/2014/main" id="{D08B7EC4-D64E-4AD0-936A-E0DB7C44564A}"/>
                  </a:ext>
                </a:extLst>
              </p:cNvPr>
              <p:cNvSpPr>
                <a:spLocks noChangeShapeType="1"/>
              </p:cNvSpPr>
              <p:nvPr/>
            </p:nvSpPr>
            <p:spPr bwMode="auto">
              <a:xfrm flipH="1">
                <a:off x="10117138" y="535463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22" name="Line 47">
                <a:extLst>
                  <a:ext uri="{FF2B5EF4-FFF2-40B4-BE49-F238E27FC236}">
                    <a16:creationId xmlns:a16="http://schemas.microsoft.com/office/drawing/2014/main" id="{F4784089-CA47-470F-8FAB-F03B3029EF75}"/>
                  </a:ext>
                </a:extLst>
              </p:cNvPr>
              <p:cNvSpPr>
                <a:spLocks noChangeShapeType="1"/>
              </p:cNvSpPr>
              <p:nvPr/>
            </p:nvSpPr>
            <p:spPr bwMode="auto">
              <a:xfrm flipH="1">
                <a:off x="10117138" y="4851400"/>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23" name="Line 48">
                <a:extLst>
                  <a:ext uri="{FF2B5EF4-FFF2-40B4-BE49-F238E27FC236}">
                    <a16:creationId xmlns:a16="http://schemas.microsoft.com/office/drawing/2014/main" id="{A7FAC1BC-601A-41F9-B006-AEE4FA1E5D02}"/>
                  </a:ext>
                </a:extLst>
              </p:cNvPr>
              <p:cNvSpPr>
                <a:spLocks noChangeShapeType="1"/>
              </p:cNvSpPr>
              <p:nvPr/>
            </p:nvSpPr>
            <p:spPr bwMode="auto">
              <a:xfrm flipH="1">
                <a:off x="10117138" y="4348163"/>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24" name="Line 49">
                <a:extLst>
                  <a:ext uri="{FF2B5EF4-FFF2-40B4-BE49-F238E27FC236}">
                    <a16:creationId xmlns:a16="http://schemas.microsoft.com/office/drawing/2014/main" id="{B6E7303A-9EEF-4C4A-8178-8F2F85371215}"/>
                  </a:ext>
                </a:extLst>
              </p:cNvPr>
              <p:cNvSpPr>
                <a:spLocks noChangeShapeType="1"/>
              </p:cNvSpPr>
              <p:nvPr/>
            </p:nvSpPr>
            <p:spPr bwMode="auto">
              <a:xfrm flipH="1">
                <a:off x="10117138" y="3844925"/>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25" name="Line 50">
                <a:extLst>
                  <a:ext uri="{FF2B5EF4-FFF2-40B4-BE49-F238E27FC236}">
                    <a16:creationId xmlns:a16="http://schemas.microsoft.com/office/drawing/2014/main" id="{35E388F4-F1E4-4EA3-834C-9D909BAB9044}"/>
                  </a:ext>
                </a:extLst>
              </p:cNvPr>
              <p:cNvSpPr>
                <a:spLocks noChangeShapeType="1"/>
              </p:cNvSpPr>
              <p:nvPr/>
            </p:nvSpPr>
            <p:spPr bwMode="auto">
              <a:xfrm flipH="1">
                <a:off x="10117138" y="334168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26" name="Line 51">
                <a:extLst>
                  <a:ext uri="{FF2B5EF4-FFF2-40B4-BE49-F238E27FC236}">
                    <a16:creationId xmlns:a16="http://schemas.microsoft.com/office/drawing/2014/main" id="{6227F233-21BA-4B99-A8CC-0A99F35BDF50}"/>
                  </a:ext>
                </a:extLst>
              </p:cNvPr>
              <p:cNvSpPr>
                <a:spLocks noChangeShapeType="1"/>
              </p:cNvSpPr>
              <p:nvPr/>
            </p:nvSpPr>
            <p:spPr bwMode="auto">
              <a:xfrm flipH="1">
                <a:off x="10117138" y="2838450"/>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27" name="Line 52">
                <a:extLst>
                  <a:ext uri="{FF2B5EF4-FFF2-40B4-BE49-F238E27FC236}">
                    <a16:creationId xmlns:a16="http://schemas.microsoft.com/office/drawing/2014/main" id="{2332784D-8A14-4DD7-AB88-FC6B4B15303D}"/>
                  </a:ext>
                </a:extLst>
              </p:cNvPr>
              <p:cNvSpPr>
                <a:spLocks noChangeShapeType="1"/>
              </p:cNvSpPr>
              <p:nvPr/>
            </p:nvSpPr>
            <p:spPr bwMode="auto">
              <a:xfrm flipH="1">
                <a:off x="10117138" y="2335213"/>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28" name="Line 53">
                <a:extLst>
                  <a:ext uri="{FF2B5EF4-FFF2-40B4-BE49-F238E27FC236}">
                    <a16:creationId xmlns:a16="http://schemas.microsoft.com/office/drawing/2014/main" id="{07294C30-E4B7-46D7-A7E3-D52F9C7DBD64}"/>
                  </a:ext>
                </a:extLst>
              </p:cNvPr>
              <p:cNvSpPr>
                <a:spLocks noChangeShapeType="1"/>
              </p:cNvSpPr>
              <p:nvPr/>
            </p:nvSpPr>
            <p:spPr bwMode="auto">
              <a:xfrm flipH="1">
                <a:off x="10117138" y="1831975"/>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29" name="Line 54">
                <a:extLst>
                  <a:ext uri="{FF2B5EF4-FFF2-40B4-BE49-F238E27FC236}">
                    <a16:creationId xmlns:a16="http://schemas.microsoft.com/office/drawing/2014/main" id="{4DF9C7CA-6E0C-4F39-BD82-2B4A5308A04F}"/>
                  </a:ext>
                </a:extLst>
              </p:cNvPr>
              <p:cNvSpPr>
                <a:spLocks noChangeShapeType="1"/>
              </p:cNvSpPr>
              <p:nvPr/>
            </p:nvSpPr>
            <p:spPr bwMode="auto">
              <a:xfrm flipH="1">
                <a:off x="10117138" y="132873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330" name="Rectangle 55">
                <a:extLst>
                  <a:ext uri="{FF2B5EF4-FFF2-40B4-BE49-F238E27FC236}">
                    <a16:creationId xmlns:a16="http://schemas.microsoft.com/office/drawing/2014/main" id="{BD8266BB-5C31-455E-BEBC-C623A5DA5C6F}"/>
                  </a:ext>
                </a:extLst>
              </p:cNvPr>
              <p:cNvSpPr>
                <a:spLocks noChangeArrowheads="1"/>
              </p:cNvSpPr>
              <p:nvPr/>
            </p:nvSpPr>
            <p:spPr bwMode="auto">
              <a:xfrm>
                <a:off x="4389556" y="5278438"/>
                <a:ext cx="513914" cy="35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-2.5</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31" name="Rectangle 56">
                <a:extLst>
                  <a:ext uri="{FF2B5EF4-FFF2-40B4-BE49-F238E27FC236}">
                    <a16:creationId xmlns:a16="http://schemas.microsoft.com/office/drawing/2014/main" id="{039AD4B4-9567-42A6-80E9-EE7F0E3E825B}"/>
                  </a:ext>
                </a:extLst>
              </p:cNvPr>
              <p:cNvSpPr>
                <a:spLocks noChangeArrowheads="1"/>
              </p:cNvSpPr>
              <p:nvPr/>
            </p:nvSpPr>
            <p:spPr bwMode="auto">
              <a:xfrm>
                <a:off x="4510205" y="4773612"/>
                <a:ext cx="264903" cy="35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32" name="Rectangle 57">
                <a:extLst>
                  <a:ext uri="{FF2B5EF4-FFF2-40B4-BE49-F238E27FC236}">
                    <a16:creationId xmlns:a16="http://schemas.microsoft.com/office/drawing/2014/main" id="{F868BBA5-10CD-4B93-B43E-0E97FDBA2F3D}"/>
                  </a:ext>
                </a:extLst>
              </p:cNvPr>
              <p:cNvSpPr>
                <a:spLocks noChangeArrowheads="1"/>
              </p:cNvSpPr>
              <p:nvPr/>
            </p:nvSpPr>
            <p:spPr bwMode="auto">
              <a:xfrm>
                <a:off x="4389556" y="4275139"/>
                <a:ext cx="513914" cy="35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-1.5</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33" name="Rectangle 58">
                <a:extLst>
                  <a:ext uri="{FF2B5EF4-FFF2-40B4-BE49-F238E27FC236}">
                    <a16:creationId xmlns:a16="http://schemas.microsoft.com/office/drawing/2014/main" id="{FB42B66E-DAD8-42D7-AF1F-A46F1F961D28}"/>
                  </a:ext>
                </a:extLst>
              </p:cNvPr>
              <p:cNvSpPr>
                <a:spLocks noChangeArrowheads="1"/>
              </p:cNvSpPr>
              <p:nvPr/>
            </p:nvSpPr>
            <p:spPr bwMode="auto">
              <a:xfrm>
                <a:off x="4510205" y="3770314"/>
                <a:ext cx="264903" cy="35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34" name="Rectangle 59">
                <a:extLst>
                  <a:ext uri="{FF2B5EF4-FFF2-40B4-BE49-F238E27FC236}">
                    <a16:creationId xmlns:a16="http://schemas.microsoft.com/office/drawing/2014/main" id="{65BC7ACB-EB3B-47F9-B91F-ACF8A4A0FB41}"/>
                  </a:ext>
                </a:extLst>
              </p:cNvPr>
              <p:cNvSpPr>
                <a:spLocks noChangeArrowheads="1"/>
              </p:cNvSpPr>
              <p:nvPr/>
            </p:nvSpPr>
            <p:spPr bwMode="auto">
              <a:xfrm>
                <a:off x="4389556" y="3265489"/>
                <a:ext cx="513914" cy="35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-0.5</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35" name="Rectangle 60">
                <a:extLst>
                  <a:ext uri="{FF2B5EF4-FFF2-40B4-BE49-F238E27FC236}">
                    <a16:creationId xmlns:a16="http://schemas.microsoft.com/office/drawing/2014/main" id="{111BF5E1-E98B-4953-AE78-1D8C2B6CC87F}"/>
                  </a:ext>
                </a:extLst>
              </p:cNvPr>
              <p:cNvSpPr>
                <a:spLocks noChangeArrowheads="1"/>
              </p:cNvSpPr>
              <p:nvPr/>
            </p:nvSpPr>
            <p:spPr bwMode="auto">
              <a:xfrm>
                <a:off x="4568847" y="2779516"/>
                <a:ext cx="164243" cy="35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36" name="Rectangle 61">
                <a:extLst>
                  <a:ext uri="{FF2B5EF4-FFF2-40B4-BE49-F238E27FC236}">
                    <a16:creationId xmlns:a16="http://schemas.microsoft.com/office/drawing/2014/main" id="{4AFA4526-28FD-41A7-B781-643A3B9F09A3}"/>
                  </a:ext>
                </a:extLst>
              </p:cNvPr>
              <p:cNvSpPr>
                <a:spLocks noChangeArrowheads="1"/>
              </p:cNvSpPr>
              <p:nvPr/>
            </p:nvSpPr>
            <p:spPr bwMode="auto">
              <a:xfrm>
                <a:off x="4434006" y="2262187"/>
                <a:ext cx="413248" cy="35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0.5</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37" name="Rectangle 62">
                <a:extLst>
                  <a:ext uri="{FF2B5EF4-FFF2-40B4-BE49-F238E27FC236}">
                    <a16:creationId xmlns:a16="http://schemas.microsoft.com/office/drawing/2014/main" id="{650029E6-102B-4EBB-A51D-15D7B856BBDD}"/>
                  </a:ext>
                </a:extLst>
              </p:cNvPr>
              <p:cNvSpPr>
                <a:spLocks noChangeArrowheads="1"/>
              </p:cNvSpPr>
              <p:nvPr/>
            </p:nvSpPr>
            <p:spPr bwMode="auto">
              <a:xfrm>
                <a:off x="4559418" y="1757362"/>
                <a:ext cx="164243" cy="35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38" name="Rectangle 63">
                <a:extLst>
                  <a:ext uri="{FF2B5EF4-FFF2-40B4-BE49-F238E27FC236}">
                    <a16:creationId xmlns:a16="http://schemas.microsoft.com/office/drawing/2014/main" id="{F6405ACC-17A8-4380-BE4E-83F04258CC39}"/>
                  </a:ext>
                </a:extLst>
              </p:cNvPr>
              <p:cNvSpPr>
                <a:spLocks noChangeArrowheads="1"/>
              </p:cNvSpPr>
              <p:nvPr/>
            </p:nvSpPr>
            <p:spPr bwMode="auto">
              <a:xfrm>
                <a:off x="4434006" y="1252537"/>
                <a:ext cx="413248" cy="35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1.5</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339" name="Rectangle 65">
                <a:extLst>
                  <a:ext uri="{FF2B5EF4-FFF2-40B4-BE49-F238E27FC236}">
                    <a16:creationId xmlns:a16="http://schemas.microsoft.com/office/drawing/2014/main" id="{52E1EF03-177B-4AB7-A92B-752D935FF226}"/>
                  </a:ext>
                </a:extLst>
              </p:cNvPr>
              <p:cNvSpPr>
                <a:spLocks noChangeArrowheads="1"/>
              </p:cNvSpPr>
              <p:nvPr/>
            </p:nvSpPr>
            <p:spPr bwMode="auto">
              <a:xfrm>
                <a:off x="4652961" y="948383"/>
                <a:ext cx="588087" cy="35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262626"/>
                    </a:solidFill>
                    <a:effectLst/>
                    <a:latin typeface="Arial" panose="020B0604020202020204" pitchFamily="34" charset="0"/>
                  </a:rPr>
                  <a:t>x10</a:t>
                </a:r>
                <a:r>
                  <a:rPr kumimoji="0" lang="en-US" altLang="en-US" sz="700" b="0" i="0" u="none" strike="noStrike" cap="none" normalizeH="0" baseline="30000" dirty="0">
                    <a:ln>
                      <a:noFill/>
                    </a:ln>
                    <a:solidFill>
                      <a:srgbClr val="262626"/>
                    </a:solidFill>
                    <a:effectLst/>
                    <a:latin typeface="Arial" panose="020B0604020202020204" pitchFamily="34" charset="0"/>
                  </a:rPr>
                  <a:t>4</a:t>
                </a:r>
                <a:endParaRPr kumimoji="0" lang="en-US" altLang="en-US" sz="700" b="0" i="0" u="none" strike="noStrike" cap="none" normalizeH="0" baseline="30000" dirty="0">
                  <a:ln>
                    <a:noFill/>
                  </a:ln>
                  <a:solidFill>
                    <a:schemeClr val="tx1"/>
                  </a:solidFill>
                  <a:effectLst/>
                  <a:latin typeface="Arial" panose="020B0604020202020204" pitchFamily="34" charset="0"/>
                </a:endParaRPr>
              </a:p>
            </p:txBody>
          </p:sp>
          <p:sp>
            <p:nvSpPr>
              <p:cNvPr id="340" name="Freeform 67">
                <a:extLst>
                  <a:ext uri="{FF2B5EF4-FFF2-40B4-BE49-F238E27FC236}">
                    <a16:creationId xmlns:a16="http://schemas.microsoft.com/office/drawing/2014/main" id="{E4C960C9-5912-4DA6-AC97-1C6A37DDFD60}"/>
                  </a:ext>
                </a:extLst>
              </p:cNvPr>
              <p:cNvSpPr>
                <a:spLocks/>
              </p:cNvSpPr>
              <p:nvPr/>
            </p:nvSpPr>
            <p:spPr bwMode="auto">
              <a:xfrm>
                <a:off x="5335588" y="1422400"/>
                <a:ext cx="4830763" cy="3733800"/>
              </a:xfrm>
              <a:custGeom>
                <a:avLst/>
                <a:gdLst>
                  <a:gd name="T0" fmla="*/ 46 w 3043"/>
                  <a:gd name="T1" fmla="*/ 1363 h 2352"/>
                  <a:gd name="T2" fmla="*/ 100 w 3043"/>
                  <a:gd name="T3" fmla="*/ 1365 h 2352"/>
                  <a:gd name="T4" fmla="*/ 153 w 3043"/>
                  <a:gd name="T5" fmla="*/ 1365 h 2352"/>
                  <a:gd name="T6" fmla="*/ 206 w 3043"/>
                  <a:gd name="T7" fmla="*/ 1364 h 2352"/>
                  <a:gd name="T8" fmla="*/ 260 w 3043"/>
                  <a:gd name="T9" fmla="*/ 1363 h 2352"/>
                  <a:gd name="T10" fmla="*/ 313 w 3043"/>
                  <a:gd name="T11" fmla="*/ 1363 h 2352"/>
                  <a:gd name="T12" fmla="*/ 366 w 3043"/>
                  <a:gd name="T13" fmla="*/ 1364 h 2352"/>
                  <a:gd name="T14" fmla="*/ 420 w 3043"/>
                  <a:gd name="T15" fmla="*/ 1363 h 2352"/>
                  <a:gd name="T16" fmla="*/ 473 w 3043"/>
                  <a:gd name="T17" fmla="*/ 1366 h 2352"/>
                  <a:gd name="T18" fmla="*/ 527 w 3043"/>
                  <a:gd name="T19" fmla="*/ 1356 h 2352"/>
                  <a:gd name="T20" fmla="*/ 580 w 3043"/>
                  <a:gd name="T21" fmla="*/ 1359 h 2352"/>
                  <a:gd name="T22" fmla="*/ 633 w 3043"/>
                  <a:gd name="T23" fmla="*/ 1326 h 2352"/>
                  <a:gd name="T24" fmla="*/ 687 w 3043"/>
                  <a:gd name="T25" fmla="*/ 1264 h 2352"/>
                  <a:gd name="T26" fmla="*/ 740 w 3043"/>
                  <a:gd name="T27" fmla="*/ 1344 h 2352"/>
                  <a:gd name="T28" fmla="*/ 793 w 3043"/>
                  <a:gd name="T29" fmla="*/ 1456 h 2352"/>
                  <a:gd name="T30" fmla="*/ 847 w 3043"/>
                  <a:gd name="T31" fmla="*/ 1173 h 2352"/>
                  <a:gd name="T32" fmla="*/ 900 w 3043"/>
                  <a:gd name="T33" fmla="*/ 1143 h 2352"/>
                  <a:gd name="T34" fmla="*/ 954 w 3043"/>
                  <a:gd name="T35" fmla="*/ 1214 h 2352"/>
                  <a:gd name="T36" fmla="*/ 1007 w 3043"/>
                  <a:gd name="T37" fmla="*/ 1785 h 2352"/>
                  <a:gd name="T38" fmla="*/ 1060 w 3043"/>
                  <a:gd name="T39" fmla="*/ 1417 h 2352"/>
                  <a:gd name="T40" fmla="*/ 1114 w 3043"/>
                  <a:gd name="T41" fmla="*/ 1157 h 2352"/>
                  <a:gd name="T42" fmla="*/ 1167 w 3043"/>
                  <a:gd name="T43" fmla="*/ 1346 h 2352"/>
                  <a:gd name="T44" fmla="*/ 1220 w 3043"/>
                  <a:gd name="T45" fmla="*/ 1670 h 2352"/>
                  <a:gd name="T46" fmla="*/ 1274 w 3043"/>
                  <a:gd name="T47" fmla="*/ 1399 h 2352"/>
                  <a:gd name="T48" fmla="*/ 1327 w 3043"/>
                  <a:gd name="T49" fmla="*/ 1784 h 2352"/>
                  <a:gd name="T50" fmla="*/ 1381 w 3043"/>
                  <a:gd name="T51" fmla="*/ 1351 h 2352"/>
                  <a:gd name="T52" fmla="*/ 1434 w 3043"/>
                  <a:gd name="T53" fmla="*/ 1187 h 2352"/>
                  <a:gd name="T54" fmla="*/ 1487 w 3043"/>
                  <a:gd name="T55" fmla="*/ 1565 h 2352"/>
                  <a:gd name="T56" fmla="*/ 1541 w 3043"/>
                  <a:gd name="T57" fmla="*/ 1926 h 2352"/>
                  <a:gd name="T58" fmla="*/ 1594 w 3043"/>
                  <a:gd name="T59" fmla="*/ 1930 h 2352"/>
                  <a:gd name="T60" fmla="*/ 1648 w 3043"/>
                  <a:gd name="T61" fmla="*/ 1423 h 2352"/>
                  <a:gd name="T62" fmla="*/ 1701 w 3043"/>
                  <a:gd name="T63" fmla="*/ 1190 h 2352"/>
                  <a:gd name="T64" fmla="*/ 1754 w 3043"/>
                  <a:gd name="T65" fmla="*/ 1607 h 2352"/>
                  <a:gd name="T66" fmla="*/ 1808 w 3043"/>
                  <a:gd name="T67" fmla="*/ 1455 h 2352"/>
                  <a:gd name="T68" fmla="*/ 1861 w 3043"/>
                  <a:gd name="T69" fmla="*/ 1239 h 2352"/>
                  <a:gd name="T70" fmla="*/ 1914 w 3043"/>
                  <a:gd name="T71" fmla="*/ 1142 h 2352"/>
                  <a:gd name="T72" fmla="*/ 1968 w 3043"/>
                  <a:gd name="T73" fmla="*/ 1535 h 2352"/>
                  <a:gd name="T74" fmla="*/ 2021 w 3043"/>
                  <a:gd name="T75" fmla="*/ 1106 h 2352"/>
                  <a:gd name="T76" fmla="*/ 2075 w 3043"/>
                  <a:gd name="T77" fmla="*/ 1655 h 2352"/>
                  <a:gd name="T78" fmla="*/ 2128 w 3043"/>
                  <a:gd name="T79" fmla="*/ 1484 h 2352"/>
                  <a:gd name="T80" fmla="*/ 2181 w 3043"/>
                  <a:gd name="T81" fmla="*/ 1314 h 2352"/>
                  <a:gd name="T82" fmla="*/ 2235 w 3043"/>
                  <a:gd name="T83" fmla="*/ 1396 h 2352"/>
                  <a:gd name="T84" fmla="*/ 2288 w 3043"/>
                  <a:gd name="T85" fmla="*/ 1279 h 2352"/>
                  <a:gd name="T86" fmla="*/ 2341 w 3043"/>
                  <a:gd name="T87" fmla="*/ 1328 h 2352"/>
                  <a:gd name="T88" fmla="*/ 2395 w 3043"/>
                  <a:gd name="T89" fmla="*/ 1321 h 2352"/>
                  <a:gd name="T90" fmla="*/ 2448 w 3043"/>
                  <a:gd name="T91" fmla="*/ 1368 h 2352"/>
                  <a:gd name="T92" fmla="*/ 2502 w 3043"/>
                  <a:gd name="T93" fmla="*/ 1353 h 2352"/>
                  <a:gd name="T94" fmla="*/ 2555 w 3043"/>
                  <a:gd name="T95" fmla="*/ 1381 h 2352"/>
                  <a:gd name="T96" fmla="*/ 2608 w 3043"/>
                  <a:gd name="T97" fmla="*/ 1419 h 2352"/>
                  <a:gd name="T98" fmla="*/ 2662 w 3043"/>
                  <a:gd name="T99" fmla="*/ 1287 h 2352"/>
                  <a:gd name="T100" fmla="*/ 2715 w 3043"/>
                  <a:gd name="T101" fmla="*/ 1302 h 2352"/>
                  <a:gd name="T102" fmla="*/ 2768 w 3043"/>
                  <a:gd name="T103" fmla="*/ 1391 h 2352"/>
                  <a:gd name="T104" fmla="*/ 2822 w 3043"/>
                  <a:gd name="T105" fmla="*/ 1342 h 2352"/>
                  <a:gd name="T106" fmla="*/ 2875 w 3043"/>
                  <a:gd name="T107" fmla="*/ 1390 h 2352"/>
                  <a:gd name="T108" fmla="*/ 2929 w 3043"/>
                  <a:gd name="T109" fmla="*/ 1222 h 2352"/>
                  <a:gd name="T110" fmla="*/ 2982 w 3043"/>
                  <a:gd name="T111" fmla="*/ 1343 h 2352"/>
                  <a:gd name="T112" fmla="*/ 3035 w 3043"/>
                  <a:gd name="T113" fmla="*/ 1383 h 2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43" h="2352">
                    <a:moveTo>
                      <a:pt x="0" y="1364"/>
                    </a:moveTo>
                    <a:lnTo>
                      <a:pt x="8" y="1364"/>
                    </a:lnTo>
                    <a:lnTo>
                      <a:pt x="16" y="1362"/>
                    </a:lnTo>
                    <a:lnTo>
                      <a:pt x="23" y="1365"/>
                    </a:lnTo>
                    <a:lnTo>
                      <a:pt x="31" y="1365"/>
                    </a:lnTo>
                    <a:lnTo>
                      <a:pt x="39" y="1364"/>
                    </a:lnTo>
                    <a:lnTo>
                      <a:pt x="46" y="1363"/>
                    </a:lnTo>
                    <a:lnTo>
                      <a:pt x="54" y="1364"/>
                    </a:lnTo>
                    <a:lnTo>
                      <a:pt x="61" y="1364"/>
                    </a:lnTo>
                    <a:lnTo>
                      <a:pt x="69" y="1364"/>
                    </a:lnTo>
                    <a:lnTo>
                      <a:pt x="77" y="1364"/>
                    </a:lnTo>
                    <a:lnTo>
                      <a:pt x="84" y="1364"/>
                    </a:lnTo>
                    <a:lnTo>
                      <a:pt x="92" y="1362"/>
                    </a:lnTo>
                    <a:lnTo>
                      <a:pt x="100" y="1365"/>
                    </a:lnTo>
                    <a:lnTo>
                      <a:pt x="107" y="1364"/>
                    </a:lnTo>
                    <a:lnTo>
                      <a:pt x="115" y="1363"/>
                    </a:lnTo>
                    <a:lnTo>
                      <a:pt x="122" y="1365"/>
                    </a:lnTo>
                    <a:lnTo>
                      <a:pt x="130" y="1364"/>
                    </a:lnTo>
                    <a:lnTo>
                      <a:pt x="138" y="1363"/>
                    </a:lnTo>
                    <a:lnTo>
                      <a:pt x="145" y="1364"/>
                    </a:lnTo>
                    <a:lnTo>
                      <a:pt x="153" y="1365"/>
                    </a:lnTo>
                    <a:lnTo>
                      <a:pt x="160" y="1364"/>
                    </a:lnTo>
                    <a:lnTo>
                      <a:pt x="168" y="1365"/>
                    </a:lnTo>
                    <a:lnTo>
                      <a:pt x="176" y="1362"/>
                    </a:lnTo>
                    <a:lnTo>
                      <a:pt x="183" y="1364"/>
                    </a:lnTo>
                    <a:lnTo>
                      <a:pt x="191" y="1364"/>
                    </a:lnTo>
                    <a:lnTo>
                      <a:pt x="199" y="1364"/>
                    </a:lnTo>
                    <a:lnTo>
                      <a:pt x="206" y="1364"/>
                    </a:lnTo>
                    <a:lnTo>
                      <a:pt x="214" y="1363"/>
                    </a:lnTo>
                    <a:lnTo>
                      <a:pt x="221" y="1364"/>
                    </a:lnTo>
                    <a:lnTo>
                      <a:pt x="229" y="1364"/>
                    </a:lnTo>
                    <a:lnTo>
                      <a:pt x="237" y="1364"/>
                    </a:lnTo>
                    <a:lnTo>
                      <a:pt x="244" y="1363"/>
                    </a:lnTo>
                    <a:lnTo>
                      <a:pt x="252" y="1365"/>
                    </a:lnTo>
                    <a:lnTo>
                      <a:pt x="260" y="1363"/>
                    </a:lnTo>
                    <a:lnTo>
                      <a:pt x="267" y="1364"/>
                    </a:lnTo>
                    <a:lnTo>
                      <a:pt x="275" y="1364"/>
                    </a:lnTo>
                    <a:lnTo>
                      <a:pt x="282" y="1364"/>
                    </a:lnTo>
                    <a:lnTo>
                      <a:pt x="290" y="1363"/>
                    </a:lnTo>
                    <a:lnTo>
                      <a:pt x="298" y="1364"/>
                    </a:lnTo>
                    <a:lnTo>
                      <a:pt x="305" y="1365"/>
                    </a:lnTo>
                    <a:lnTo>
                      <a:pt x="313" y="1363"/>
                    </a:lnTo>
                    <a:lnTo>
                      <a:pt x="321" y="1364"/>
                    </a:lnTo>
                    <a:lnTo>
                      <a:pt x="328" y="1364"/>
                    </a:lnTo>
                    <a:lnTo>
                      <a:pt x="336" y="1364"/>
                    </a:lnTo>
                    <a:lnTo>
                      <a:pt x="344" y="1363"/>
                    </a:lnTo>
                    <a:lnTo>
                      <a:pt x="351" y="1364"/>
                    </a:lnTo>
                    <a:lnTo>
                      <a:pt x="359" y="1365"/>
                    </a:lnTo>
                    <a:lnTo>
                      <a:pt x="366" y="1364"/>
                    </a:lnTo>
                    <a:lnTo>
                      <a:pt x="374" y="1362"/>
                    </a:lnTo>
                    <a:lnTo>
                      <a:pt x="382" y="1364"/>
                    </a:lnTo>
                    <a:lnTo>
                      <a:pt x="389" y="1365"/>
                    </a:lnTo>
                    <a:lnTo>
                      <a:pt x="397" y="1363"/>
                    </a:lnTo>
                    <a:lnTo>
                      <a:pt x="405" y="1364"/>
                    </a:lnTo>
                    <a:lnTo>
                      <a:pt x="412" y="1364"/>
                    </a:lnTo>
                    <a:lnTo>
                      <a:pt x="420" y="1363"/>
                    </a:lnTo>
                    <a:lnTo>
                      <a:pt x="427" y="1365"/>
                    </a:lnTo>
                    <a:lnTo>
                      <a:pt x="435" y="1363"/>
                    </a:lnTo>
                    <a:lnTo>
                      <a:pt x="443" y="1364"/>
                    </a:lnTo>
                    <a:lnTo>
                      <a:pt x="450" y="1364"/>
                    </a:lnTo>
                    <a:lnTo>
                      <a:pt x="458" y="1364"/>
                    </a:lnTo>
                    <a:lnTo>
                      <a:pt x="466" y="1363"/>
                    </a:lnTo>
                    <a:lnTo>
                      <a:pt x="473" y="1366"/>
                    </a:lnTo>
                    <a:lnTo>
                      <a:pt x="481" y="1362"/>
                    </a:lnTo>
                    <a:lnTo>
                      <a:pt x="488" y="1366"/>
                    </a:lnTo>
                    <a:lnTo>
                      <a:pt x="496" y="1359"/>
                    </a:lnTo>
                    <a:lnTo>
                      <a:pt x="504" y="1368"/>
                    </a:lnTo>
                    <a:lnTo>
                      <a:pt x="511" y="1363"/>
                    </a:lnTo>
                    <a:lnTo>
                      <a:pt x="519" y="1370"/>
                    </a:lnTo>
                    <a:lnTo>
                      <a:pt x="527" y="1356"/>
                    </a:lnTo>
                    <a:lnTo>
                      <a:pt x="534" y="1353"/>
                    </a:lnTo>
                    <a:lnTo>
                      <a:pt x="542" y="1357"/>
                    </a:lnTo>
                    <a:lnTo>
                      <a:pt x="549" y="1415"/>
                    </a:lnTo>
                    <a:lnTo>
                      <a:pt x="557" y="1376"/>
                    </a:lnTo>
                    <a:lnTo>
                      <a:pt x="565" y="1222"/>
                    </a:lnTo>
                    <a:lnTo>
                      <a:pt x="572" y="1497"/>
                    </a:lnTo>
                    <a:lnTo>
                      <a:pt x="580" y="1359"/>
                    </a:lnTo>
                    <a:lnTo>
                      <a:pt x="588" y="1274"/>
                    </a:lnTo>
                    <a:lnTo>
                      <a:pt x="595" y="1482"/>
                    </a:lnTo>
                    <a:lnTo>
                      <a:pt x="603" y="1291"/>
                    </a:lnTo>
                    <a:lnTo>
                      <a:pt x="610" y="1351"/>
                    </a:lnTo>
                    <a:lnTo>
                      <a:pt x="618" y="1380"/>
                    </a:lnTo>
                    <a:lnTo>
                      <a:pt x="626" y="1409"/>
                    </a:lnTo>
                    <a:lnTo>
                      <a:pt x="633" y="1326"/>
                    </a:lnTo>
                    <a:lnTo>
                      <a:pt x="641" y="1317"/>
                    </a:lnTo>
                    <a:lnTo>
                      <a:pt x="648" y="1452"/>
                    </a:lnTo>
                    <a:lnTo>
                      <a:pt x="656" y="1357"/>
                    </a:lnTo>
                    <a:lnTo>
                      <a:pt x="664" y="1261"/>
                    </a:lnTo>
                    <a:lnTo>
                      <a:pt x="672" y="1442"/>
                    </a:lnTo>
                    <a:lnTo>
                      <a:pt x="679" y="1400"/>
                    </a:lnTo>
                    <a:lnTo>
                      <a:pt x="687" y="1264"/>
                    </a:lnTo>
                    <a:lnTo>
                      <a:pt x="694" y="1468"/>
                    </a:lnTo>
                    <a:lnTo>
                      <a:pt x="702" y="1318"/>
                    </a:lnTo>
                    <a:lnTo>
                      <a:pt x="709" y="1307"/>
                    </a:lnTo>
                    <a:lnTo>
                      <a:pt x="717" y="1455"/>
                    </a:lnTo>
                    <a:lnTo>
                      <a:pt x="725" y="1323"/>
                    </a:lnTo>
                    <a:lnTo>
                      <a:pt x="732" y="1367"/>
                    </a:lnTo>
                    <a:lnTo>
                      <a:pt x="740" y="1344"/>
                    </a:lnTo>
                    <a:lnTo>
                      <a:pt x="748" y="1440"/>
                    </a:lnTo>
                    <a:lnTo>
                      <a:pt x="755" y="1290"/>
                    </a:lnTo>
                    <a:lnTo>
                      <a:pt x="763" y="1284"/>
                    </a:lnTo>
                    <a:lnTo>
                      <a:pt x="771" y="1601"/>
                    </a:lnTo>
                    <a:lnTo>
                      <a:pt x="778" y="1162"/>
                    </a:lnTo>
                    <a:lnTo>
                      <a:pt x="786" y="1404"/>
                    </a:lnTo>
                    <a:lnTo>
                      <a:pt x="793" y="1456"/>
                    </a:lnTo>
                    <a:lnTo>
                      <a:pt x="801" y="1242"/>
                    </a:lnTo>
                    <a:lnTo>
                      <a:pt x="809" y="1389"/>
                    </a:lnTo>
                    <a:lnTo>
                      <a:pt x="816" y="1470"/>
                    </a:lnTo>
                    <a:lnTo>
                      <a:pt x="824" y="1253"/>
                    </a:lnTo>
                    <a:lnTo>
                      <a:pt x="832" y="1350"/>
                    </a:lnTo>
                    <a:lnTo>
                      <a:pt x="839" y="1503"/>
                    </a:lnTo>
                    <a:lnTo>
                      <a:pt x="847" y="1173"/>
                    </a:lnTo>
                    <a:lnTo>
                      <a:pt x="854" y="1538"/>
                    </a:lnTo>
                    <a:lnTo>
                      <a:pt x="862" y="1271"/>
                    </a:lnTo>
                    <a:lnTo>
                      <a:pt x="870" y="1361"/>
                    </a:lnTo>
                    <a:lnTo>
                      <a:pt x="877" y="1373"/>
                    </a:lnTo>
                    <a:lnTo>
                      <a:pt x="885" y="1371"/>
                    </a:lnTo>
                    <a:lnTo>
                      <a:pt x="893" y="1480"/>
                    </a:lnTo>
                    <a:lnTo>
                      <a:pt x="900" y="1143"/>
                    </a:lnTo>
                    <a:lnTo>
                      <a:pt x="908" y="1454"/>
                    </a:lnTo>
                    <a:lnTo>
                      <a:pt x="915" y="1507"/>
                    </a:lnTo>
                    <a:lnTo>
                      <a:pt x="923" y="1030"/>
                    </a:lnTo>
                    <a:lnTo>
                      <a:pt x="931" y="1534"/>
                    </a:lnTo>
                    <a:lnTo>
                      <a:pt x="938" y="2042"/>
                    </a:lnTo>
                    <a:lnTo>
                      <a:pt x="946" y="327"/>
                    </a:lnTo>
                    <a:lnTo>
                      <a:pt x="954" y="1214"/>
                    </a:lnTo>
                    <a:lnTo>
                      <a:pt x="961" y="2352"/>
                    </a:lnTo>
                    <a:lnTo>
                      <a:pt x="969" y="1178"/>
                    </a:lnTo>
                    <a:lnTo>
                      <a:pt x="976" y="1029"/>
                    </a:lnTo>
                    <a:lnTo>
                      <a:pt x="984" y="1266"/>
                    </a:lnTo>
                    <a:lnTo>
                      <a:pt x="992" y="1616"/>
                    </a:lnTo>
                    <a:lnTo>
                      <a:pt x="999" y="1066"/>
                    </a:lnTo>
                    <a:lnTo>
                      <a:pt x="1007" y="1785"/>
                    </a:lnTo>
                    <a:lnTo>
                      <a:pt x="1015" y="1408"/>
                    </a:lnTo>
                    <a:lnTo>
                      <a:pt x="1022" y="793"/>
                    </a:lnTo>
                    <a:lnTo>
                      <a:pt x="1030" y="1750"/>
                    </a:lnTo>
                    <a:lnTo>
                      <a:pt x="1037" y="1272"/>
                    </a:lnTo>
                    <a:lnTo>
                      <a:pt x="1045" y="1686"/>
                    </a:lnTo>
                    <a:lnTo>
                      <a:pt x="1053" y="810"/>
                    </a:lnTo>
                    <a:lnTo>
                      <a:pt x="1060" y="1417"/>
                    </a:lnTo>
                    <a:lnTo>
                      <a:pt x="1068" y="2069"/>
                    </a:lnTo>
                    <a:lnTo>
                      <a:pt x="1076" y="889"/>
                    </a:lnTo>
                    <a:lnTo>
                      <a:pt x="1083" y="818"/>
                    </a:lnTo>
                    <a:lnTo>
                      <a:pt x="1091" y="2082"/>
                    </a:lnTo>
                    <a:lnTo>
                      <a:pt x="1099" y="1374"/>
                    </a:lnTo>
                    <a:lnTo>
                      <a:pt x="1106" y="1219"/>
                    </a:lnTo>
                    <a:lnTo>
                      <a:pt x="1114" y="1157"/>
                    </a:lnTo>
                    <a:lnTo>
                      <a:pt x="1121" y="1287"/>
                    </a:lnTo>
                    <a:lnTo>
                      <a:pt x="1129" y="2119"/>
                    </a:lnTo>
                    <a:lnTo>
                      <a:pt x="1136" y="330"/>
                    </a:lnTo>
                    <a:lnTo>
                      <a:pt x="1144" y="1948"/>
                    </a:lnTo>
                    <a:lnTo>
                      <a:pt x="1152" y="1804"/>
                    </a:lnTo>
                    <a:lnTo>
                      <a:pt x="1160" y="502"/>
                    </a:lnTo>
                    <a:lnTo>
                      <a:pt x="1167" y="1346"/>
                    </a:lnTo>
                    <a:lnTo>
                      <a:pt x="1175" y="2048"/>
                    </a:lnTo>
                    <a:lnTo>
                      <a:pt x="1182" y="1349"/>
                    </a:lnTo>
                    <a:lnTo>
                      <a:pt x="1190" y="727"/>
                    </a:lnTo>
                    <a:lnTo>
                      <a:pt x="1197" y="1547"/>
                    </a:lnTo>
                    <a:lnTo>
                      <a:pt x="1205" y="1900"/>
                    </a:lnTo>
                    <a:lnTo>
                      <a:pt x="1213" y="648"/>
                    </a:lnTo>
                    <a:lnTo>
                      <a:pt x="1220" y="1670"/>
                    </a:lnTo>
                    <a:lnTo>
                      <a:pt x="1228" y="2049"/>
                    </a:lnTo>
                    <a:lnTo>
                      <a:pt x="1236" y="0"/>
                    </a:lnTo>
                    <a:lnTo>
                      <a:pt x="1243" y="1821"/>
                    </a:lnTo>
                    <a:lnTo>
                      <a:pt x="1251" y="2334"/>
                    </a:lnTo>
                    <a:lnTo>
                      <a:pt x="1259" y="415"/>
                    </a:lnTo>
                    <a:lnTo>
                      <a:pt x="1266" y="1546"/>
                    </a:lnTo>
                    <a:lnTo>
                      <a:pt x="1274" y="1399"/>
                    </a:lnTo>
                    <a:lnTo>
                      <a:pt x="1281" y="1218"/>
                    </a:lnTo>
                    <a:lnTo>
                      <a:pt x="1289" y="1591"/>
                    </a:lnTo>
                    <a:lnTo>
                      <a:pt x="1297" y="1215"/>
                    </a:lnTo>
                    <a:lnTo>
                      <a:pt x="1304" y="1917"/>
                    </a:lnTo>
                    <a:lnTo>
                      <a:pt x="1312" y="536"/>
                    </a:lnTo>
                    <a:lnTo>
                      <a:pt x="1320" y="1480"/>
                    </a:lnTo>
                    <a:lnTo>
                      <a:pt x="1327" y="1784"/>
                    </a:lnTo>
                    <a:lnTo>
                      <a:pt x="1335" y="1181"/>
                    </a:lnTo>
                    <a:lnTo>
                      <a:pt x="1342" y="1575"/>
                    </a:lnTo>
                    <a:lnTo>
                      <a:pt x="1350" y="959"/>
                    </a:lnTo>
                    <a:lnTo>
                      <a:pt x="1358" y="1410"/>
                    </a:lnTo>
                    <a:lnTo>
                      <a:pt x="1365" y="1620"/>
                    </a:lnTo>
                    <a:lnTo>
                      <a:pt x="1373" y="1273"/>
                    </a:lnTo>
                    <a:lnTo>
                      <a:pt x="1381" y="1351"/>
                    </a:lnTo>
                    <a:lnTo>
                      <a:pt x="1388" y="1378"/>
                    </a:lnTo>
                    <a:lnTo>
                      <a:pt x="1396" y="1223"/>
                    </a:lnTo>
                    <a:lnTo>
                      <a:pt x="1403" y="1645"/>
                    </a:lnTo>
                    <a:lnTo>
                      <a:pt x="1411" y="991"/>
                    </a:lnTo>
                    <a:lnTo>
                      <a:pt x="1419" y="1553"/>
                    </a:lnTo>
                    <a:lnTo>
                      <a:pt x="1426" y="1571"/>
                    </a:lnTo>
                    <a:lnTo>
                      <a:pt x="1434" y="1187"/>
                    </a:lnTo>
                    <a:lnTo>
                      <a:pt x="1442" y="1341"/>
                    </a:lnTo>
                    <a:lnTo>
                      <a:pt x="1449" y="1142"/>
                    </a:lnTo>
                    <a:lnTo>
                      <a:pt x="1457" y="1643"/>
                    </a:lnTo>
                    <a:lnTo>
                      <a:pt x="1464" y="1428"/>
                    </a:lnTo>
                    <a:lnTo>
                      <a:pt x="1472" y="1475"/>
                    </a:lnTo>
                    <a:lnTo>
                      <a:pt x="1480" y="809"/>
                    </a:lnTo>
                    <a:lnTo>
                      <a:pt x="1487" y="1565"/>
                    </a:lnTo>
                    <a:lnTo>
                      <a:pt x="1495" y="1882"/>
                    </a:lnTo>
                    <a:lnTo>
                      <a:pt x="1503" y="906"/>
                    </a:lnTo>
                    <a:lnTo>
                      <a:pt x="1510" y="1218"/>
                    </a:lnTo>
                    <a:lnTo>
                      <a:pt x="1518" y="1712"/>
                    </a:lnTo>
                    <a:lnTo>
                      <a:pt x="1525" y="1226"/>
                    </a:lnTo>
                    <a:lnTo>
                      <a:pt x="1533" y="1179"/>
                    </a:lnTo>
                    <a:lnTo>
                      <a:pt x="1541" y="1926"/>
                    </a:lnTo>
                    <a:lnTo>
                      <a:pt x="1548" y="917"/>
                    </a:lnTo>
                    <a:lnTo>
                      <a:pt x="1556" y="1148"/>
                    </a:lnTo>
                    <a:lnTo>
                      <a:pt x="1564" y="1705"/>
                    </a:lnTo>
                    <a:lnTo>
                      <a:pt x="1571" y="1522"/>
                    </a:lnTo>
                    <a:lnTo>
                      <a:pt x="1579" y="1189"/>
                    </a:lnTo>
                    <a:lnTo>
                      <a:pt x="1587" y="1006"/>
                    </a:lnTo>
                    <a:lnTo>
                      <a:pt x="1594" y="1930"/>
                    </a:lnTo>
                    <a:lnTo>
                      <a:pt x="1602" y="1174"/>
                    </a:lnTo>
                    <a:lnTo>
                      <a:pt x="1609" y="1087"/>
                    </a:lnTo>
                    <a:lnTo>
                      <a:pt x="1617" y="1663"/>
                    </a:lnTo>
                    <a:lnTo>
                      <a:pt x="1625" y="1361"/>
                    </a:lnTo>
                    <a:lnTo>
                      <a:pt x="1632" y="1353"/>
                    </a:lnTo>
                    <a:lnTo>
                      <a:pt x="1640" y="1179"/>
                    </a:lnTo>
                    <a:lnTo>
                      <a:pt x="1648" y="1423"/>
                    </a:lnTo>
                    <a:lnTo>
                      <a:pt x="1655" y="1437"/>
                    </a:lnTo>
                    <a:lnTo>
                      <a:pt x="1663" y="1488"/>
                    </a:lnTo>
                    <a:lnTo>
                      <a:pt x="1670" y="1356"/>
                    </a:lnTo>
                    <a:lnTo>
                      <a:pt x="1678" y="992"/>
                    </a:lnTo>
                    <a:lnTo>
                      <a:pt x="1686" y="1493"/>
                    </a:lnTo>
                    <a:lnTo>
                      <a:pt x="1693" y="1674"/>
                    </a:lnTo>
                    <a:lnTo>
                      <a:pt x="1701" y="1190"/>
                    </a:lnTo>
                    <a:lnTo>
                      <a:pt x="1708" y="1386"/>
                    </a:lnTo>
                    <a:lnTo>
                      <a:pt x="1716" y="1243"/>
                    </a:lnTo>
                    <a:lnTo>
                      <a:pt x="1724" y="1340"/>
                    </a:lnTo>
                    <a:lnTo>
                      <a:pt x="1731" y="1591"/>
                    </a:lnTo>
                    <a:lnTo>
                      <a:pt x="1739" y="1219"/>
                    </a:lnTo>
                    <a:lnTo>
                      <a:pt x="1747" y="1285"/>
                    </a:lnTo>
                    <a:lnTo>
                      <a:pt x="1754" y="1607"/>
                    </a:lnTo>
                    <a:lnTo>
                      <a:pt x="1762" y="1325"/>
                    </a:lnTo>
                    <a:lnTo>
                      <a:pt x="1769" y="970"/>
                    </a:lnTo>
                    <a:lnTo>
                      <a:pt x="1777" y="1632"/>
                    </a:lnTo>
                    <a:lnTo>
                      <a:pt x="1785" y="1610"/>
                    </a:lnTo>
                    <a:lnTo>
                      <a:pt x="1792" y="1166"/>
                    </a:lnTo>
                    <a:lnTo>
                      <a:pt x="1800" y="1175"/>
                    </a:lnTo>
                    <a:lnTo>
                      <a:pt x="1808" y="1455"/>
                    </a:lnTo>
                    <a:lnTo>
                      <a:pt x="1815" y="1657"/>
                    </a:lnTo>
                    <a:lnTo>
                      <a:pt x="1823" y="1020"/>
                    </a:lnTo>
                    <a:lnTo>
                      <a:pt x="1830" y="1381"/>
                    </a:lnTo>
                    <a:lnTo>
                      <a:pt x="1838" y="1648"/>
                    </a:lnTo>
                    <a:lnTo>
                      <a:pt x="1846" y="1092"/>
                    </a:lnTo>
                    <a:lnTo>
                      <a:pt x="1853" y="1500"/>
                    </a:lnTo>
                    <a:lnTo>
                      <a:pt x="1861" y="1239"/>
                    </a:lnTo>
                    <a:lnTo>
                      <a:pt x="1869" y="1378"/>
                    </a:lnTo>
                    <a:lnTo>
                      <a:pt x="1876" y="1628"/>
                    </a:lnTo>
                    <a:lnTo>
                      <a:pt x="1884" y="1141"/>
                    </a:lnTo>
                    <a:lnTo>
                      <a:pt x="1891" y="1206"/>
                    </a:lnTo>
                    <a:lnTo>
                      <a:pt x="1899" y="1579"/>
                    </a:lnTo>
                    <a:lnTo>
                      <a:pt x="1907" y="1479"/>
                    </a:lnTo>
                    <a:lnTo>
                      <a:pt x="1914" y="1142"/>
                    </a:lnTo>
                    <a:lnTo>
                      <a:pt x="1922" y="1374"/>
                    </a:lnTo>
                    <a:lnTo>
                      <a:pt x="1930" y="1448"/>
                    </a:lnTo>
                    <a:lnTo>
                      <a:pt x="1937" y="1403"/>
                    </a:lnTo>
                    <a:lnTo>
                      <a:pt x="1945" y="1306"/>
                    </a:lnTo>
                    <a:lnTo>
                      <a:pt x="1952" y="1261"/>
                    </a:lnTo>
                    <a:lnTo>
                      <a:pt x="1960" y="1441"/>
                    </a:lnTo>
                    <a:lnTo>
                      <a:pt x="1968" y="1535"/>
                    </a:lnTo>
                    <a:lnTo>
                      <a:pt x="1975" y="1147"/>
                    </a:lnTo>
                    <a:lnTo>
                      <a:pt x="1983" y="1371"/>
                    </a:lnTo>
                    <a:lnTo>
                      <a:pt x="1991" y="1571"/>
                    </a:lnTo>
                    <a:lnTo>
                      <a:pt x="1998" y="1102"/>
                    </a:lnTo>
                    <a:lnTo>
                      <a:pt x="2006" y="1356"/>
                    </a:lnTo>
                    <a:lnTo>
                      <a:pt x="2014" y="1698"/>
                    </a:lnTo>
                    <a:lnTo>
                      <a:pt x="2021" y="1106"/>
                    </a:lnTo>
                    <a:lnTo>
                      <a:pt x="2029" y="1407"/>
                    </a:lnTo>
                    <a:lnTo>
                      <a:pt x="2036" y="1363"/>
                    </a:lnTo>
                    <a:lnTo>
                      <a:pt x="2044" y="1206"/>
                    </a:lnTo>
                    <a:lnTo>
                      <a:pt x="2052" y="1739"/>
                    </a:lnTo>
                    <a:lnTo>
                      <a:pt x="2059" y="1158"/>
                    </a:lnTo>
                    <a:lnTo>
                      <a:pt x="2067" y="1141"/>
                    </a:lnTo>
                    <a:lnTo>
                      <a:pt x="2075" y="1655"/>
                    </a:lnTo>
                    <a:lnTo>
                      <a:pt x="2082" y="1477"/>
                    </a:lnTo>
                    <a:lnTo>
                      <a:pt x="2090" y="1047"/>
                    </a:lnTo>
                    <a:lnTo>
                      <a:pt x="2097" y="1378"/>
                    </a:lnTo>
                    <a:lnTo>
                      <a:pt x="2105" y="1578"/>
                    </a:lnTo>
                    <a:lnTo>
                      <a:pt x="2113" y="1296"/>
                    </a:lnTo>
                    <a:lnTo>
                      <a:pt x="2120" y="1242"/>
                    </a:lnTo>
                    <a:lnTo>
                      <a:pt x="2128" y="1484"/>
                    </a:lnTo>
                    <a:lnTo>
                      <a:pt x="2136" y="1431"/>
                    </a:lnTo>
                    <a:lnTo>
                      <a:pt x="2143" y="1175"/>
                    </a:lnTo>
                    <a:lnTo>
                      <a:pt x="2151" y="1387"/>
                    </a:lnTo>
                    <a:lnTo>
                      <a:pt x="2158" y="1482"/>
                    </a:lnTo>
                    <a:lnTo>
                      <a:pt x="2166" y="1358"/>
                    </a:lnTo>
                    <a:lnTo>
                      <a:pt x="2174" y="1326"/>
                    </a:lnTo>
                    <a:lnTo>
                      <a:pt x="2181" y="1314"/>
                    </a:lnTo>
                    <a:lnTo>
                      <a:pt x="2189" y="1355"/>
                    </a:lnTo>
                    <a:lnTo>
                      <a:pt x="2197" y="1466"/>
                    </a:lnTo>
                    <a:lnTo>
                      <a:pt x="2204" y="1377"/>
                    </a:lnTo>
                    <a:lnTo>
                      <a:pt x="2212" y="1240"/>
                    </a:lnTo>
                    <a:lnTo>
                      <a:pt x="2219" y="1355"/>
                    </a:lnTo>
                    <a:lnTo>
                      <a:pt x="2227" y="1470"/>
                    </a:lnTo>
                    <a:lnTo>
                      <a:pt x="2235" y="1396"/>
                    </a:lnTo>
                    <a:lnTo>
                      <a:pt x="2242" y="1259"/>
                    </a:lnTo>
                    <a:lnTo>
                      <a:pt x="2250" y="1395"/>
                    </a:lnTo>
                    <a:lnTo>
                      <a:pt x="2257" y="1348"/>
                    </a:lnTo>
                    <a:lnTo>
                      <a:pt x="2265" y="1338"/>
                    </a:lnTo>
                    <a:lnTo>
                      <a:pt x="2273" y="1509"/>
                    </a:lnTo>
                    <a:lnTo>
                      <a:pt x="2280" y="1248"/>
                    </a:lnTo>
                    <a:lnTo>
                      <a:pt x="2288" y="1279"/>
                    </a:lnTo>
                    <a:lnTo>
                      <a:pt x="2296" y="1576"/>
                    </a:lnTo>
                    <a:lnTo>
                      <a:pt x="2303" y="1242"/>
                    </a:lnTo>
                    <a:lnTo>
                      <a:pt x="2311" y="1311"/>
                    </a:lnTo>
                    <a:lnTo>
                      <a:pt x="2318" y="1476"/>
                    </a:lnTo>
                    <a:lnTo>
                      <a:pt x="2326" y="1303"/>
                    </a:lnTo>
                    <a:lnTo>
                      <a:pt x="2334" y="1385"/>
                    </a:lnTo>
                    <a:lnTo>
                      <a:pt x="2341" y="1328"/>
                    </a:lnTo>
                    <a:lnTo>
                      <a:pt x="2349" y="1427"/>
                    </a:lnTo>
                    <a:lnTo>
                      <a:pt x="2357" y="1302"/>
                    </a:lnTo>
                    <a:lnTo>
                      <a:pt x="2364" y="1378"/>
                    </a:lnTo>
                    <a:lnTo>
                      <a:pt x="2372" y="1405"/>
                    </a:lnTo>
                    <a:lnTo>
                      <a:pt x="2379" y="1322"/>
                    </a:lnTo>
                    <a:lnTo>
                      <a:pt x="2387" y="1393"/>
                    </a:lnTo>
                    <a:lnTo>
                      <a:pt x="2395" y="1321"/>
                    </a:lnTo>
                    <a:lnTo>
                      <a:pt x="2402" y="1358"/>
                    </a:lnTo>
                    <a:lnTo>
                      <a:pt x="2410" y="1395"/>
                    </a:lnTo>
                    <a:lnTo>
                      <a:pt x="2418" y="1424"/>
                    </a:lnTo>
                    <a:lnTo>
                      <a:pt x="2425" y="1311"/>
                    </a:lnTo>
                    <a:lnTo>
                      <a:pt x="2433" y="1329"/>
                    </a:lnTo>
                    <a:lnTo>
                      <a:pt x="2440" y="1354"/>
                    </a:lnTo>
                    <a:lnTo>
                      <a:pt x="2448" y="1368"/>
                    </a:lnTo>
                    <a:lnTo>
                      <a:pt x="2456" y="1455"/>
                    </a:lnTo>
                    <a:lnTo>
                      <a:pt x="2463" y="1338"/>
                    </a:lnTo>
                    <a:lnTo>
                      <a:pt x="2471" y="1315"/>
                    </a:lnTo>
                    <a:lnTo>
                      <a:pt x="2479" y="1331"/>
                    </a:lnTo>
                    <a:lnTo>
                      <a:pt x="2486" y="1391"/>
                    </a:lnTo>
                    <a:lnTo>
                      <a:pt x="2494" y="1433"/>
                    </a:lnTo>
                    <a:lnTo>
                      <a:pt x="2502" y="1353"/>
                    </a:lnTo>
                    <a:lnTo>
                      <a:pt x="2509" y="1300"/>
                    </a:lnTo>
                    <a:lnTo>
                      <a:pt x="2517" y="1325"/>
                    </a:lnTo>
                    <a:lnTo>
                      <a:pt x="2524" y="1447"/>
                    </a:lnTo>
                    <a:lnTo>
                      <a:pt x="2532" y="1404"/>
                    </a:lnTo>
                    <a:lnTo>
                      <a:pt x="2540" y="1317"/>
                    </a:lnTo>
                    <a:lnTo>
                      <a:pt x="2547" y="1315"/>
                    </a:lnTo>
                    <a:lnTo>
                      <a:pt x="2555" y="1381"/>
                    </a:lnTo>
                    <a:lnTo>
                      <a:pt x="2563" y="1412"/>
                    </a:lnTo>
                    <a:lnTo>
                      <a:pt x="2570" y="1328"/>
                    </a:lnTo>
                    <a:lnTo>
                      <a:pt x="2578" y="1321"/>
                    </a:lnTo>
                    <a:lnTo>
                      <a:pt x="2585" y="1486"/>
                    </a:lnTo>
                    <a:lnTo>
                      <a:pt x="2593" y="1383"/>
                    </a:lnTo>
                    <a:lnTo>
                      <a:pt x="2601" y="1149"/>
                    </a:lnTo>
                    <a:lnTo>
                      <a:pt x="2608" y="1419"/>
                    </a:lnTo>
                    <a:lnTo>
                      <a:pt x="2616" y="1510"/>
                    </a:lnTo>
                    <a:lnTo>
                      <a:pt x="2624" y="1327"/>
                    </a:lnTo>
                    <a:lnTo>
                      <a:pt x="2631" y="1343"/>
                    </a:lnTo>
                    <a:lnTo>
                      <a:pt x="2639" y="1282"/>
                    </a:lnTo>
                    <a:lnTo>
                      <a:pt x="2646" y="1394"/>
                    </a:lnTo>
                    <a:lnTo>
                      <a:pt x="2654" y="1462"/>
                    </a:lnTo>
                    <a:lnTo>
                      <a:pt x="2662" y="1287"/>
                    </a:lnTo>
                    <a:lnTo>
                      <a:pt x="2669" y="1377"/>
                    </a:lnTo>
                    <a:lnTo>
                      <a:pt x="2677" y="1342"/>
                    </a:lnTo>
                    <a:lnTo>
                      <a:pt x="2685" y="1382"/>
                    </a:lnTo>
                    <a:lnTo>
                      <a:pt x="2692" y="1388"/>
                    </a:lnTo>
                    <a:lnTo>
                      <a:pt x="2700" y="1306"/>
                    </a:lnTo>
                    <a:lnTo>
                      <a:pt x="2707" y="1456"/>
                    </a:lnTo>
                    <a:lnTo>
                      <a:pt x="2715" y="1302"/>
                    </a:lnTo>
                    <a:lnTo>
                      <a:pt x="2723" y="1302"/>
                    </a:lnTo>
                    <a:lnTo>
                      <a:pt x="2730" y="1462"/>
                    </a:lnTo>
                    <a:lnTo>
                      <a:pt x="2738" y="1371"/>
                    </a:lnTo>
                    <a:lnTo>
                      <a:pt x="2745" y="1293"/>
                    </a:lnTo>
                    <a:lnTo>
                      <a:pt x="2753" y="1424"/>
                    </a:lnTo>
                    <a:lnTo>
                      <a:pt x="2761" y="1302"/>
                    </a:lnTo>
                    <a:lnTo>
                      <a:pt x="2768" y="1391"/>
                    </a:lnTo>
                    <a:lnTo>
                      <a:pt x="2776" y="1407"/>
                    </a:lnTo>
                    <a:lnTo>
                      <a:pt x="2784" y="1296"/>
                    </a:lnTo>
                    <a:lnTo>
                      <a:pt x="2791" y="1408"/>
                    </a:lnTo>
                    <a:lnTo>
                      <a:pt x="2799" y="1350"/>
                    </a:lnTo>
                    <a:lnTo>
                      <a:pt x="2806" y="1409"/>
                    </a:lnTo>
                    <a:lnTo>
                      <a:pt x="2814" y="1282"/>
                    </a:lnTo>
                    <a:lnTo>
                      <a:pt x="2822" y="1342"/>
                    </a:lnTo>
                    <a:lnTo>
                      <a:pt x="2829" y="1470"/>
                    </a:lnTo>
                    <a:lnTo>
                      <a:pt x="2837" y="1390"/>
                    </a:lnTo>
                    <a:lnTo>
                      <a:pt x="2845" y="1212"/>
                    </a:lnTo>
                    <a:lnTo>
                      <a:pt x="2852" y="1439"/>
                    </a:lnTo>
                    <a:lnTo>
                      <a:pt x="2860" y="1421"/>
                    </a:lnTo>
                    <a:lnTo>
                      <a:pt x="2867" y="1275"/>
                    </a:lnTo>
                    <a:lnTo>
                      <a:pt x="2875" y="1390"/>
                    </a:lnTo>
                    <a:lnTo>
                      <a:pt x="2883" y="1382"/>
                    </a:lnTo>
                    <a:lnTo>
                      <a:pt x="2890" y="1360"/>
                    </a:lnTo>
                    <a:lnTo>
                      <a:pt x="2898" y="1409"/>
                    </a:lnTo>
                    <a:lnTo>
                      <a:pt x="2906" y="1274"/>
                    </a:lnTo>
                    <a:lnTo>
                      <a:pt x="2913" y="1317"/>
                    </a:lnTo>
                    <a:lnTo>
                      <a:pt x="2921" y="1569"/>
                    </a:lnTo>
                    <a:lnTo>
                      <a:pt x="2929" y="1222"/>
                    </a:lnTo>
                    <a:lnTo>
                      <a:pt x="2936" y="1366"/>
                    </a:lnTo>
                    <a:lnTo>
                      <a:pt x="2944" y="1377"/>
                    </a:lnTo>
                    <a:lnTo>
                      <a:pt x="2951" y="1385"/>
                    </a:lnTo>
                    <a:lnTo>
                      <a:pt x="2959" y="1373"/>
                    </a:lnTo>
                    <a:lnTo>
                      <a:pt x="2967" y="1314"/>
                    </a:lnTo>
                    <a:lnTo>
                      <a:pt x="2974" y="1387"/>
                    </a:lnTo>
                    <a:lnTo>
                      <a:pt x="2982" y="1343"/>
                    </a:lnTo>
                    <a:lnTo>
                      <a:pt x="2990" y="1434"/>
                    </a:lnTo>
                    <a:lnTo>
                      <a:pt x="2997" y="1320"/>
                    </a:lnTo>
                    <a:lnTo>
                      <a:pt x="3005" y="1366"/>
                    </a:lnTo>
                    <a:lnTo>
                      <a:pt x="3012" y="1336"/>
                    </a:lnTo>
                    <a:lnTo>
                      <a:pt x="3020" y="1354"/>
                    </a:lnTo>
                    <a:lnTo>
                      <a:pt x="3028" y="1410"/>
                    </a:lnTo>
                    <a:lnTo>
                      <a:pt x="3035" y="1383"/>
                    </a:lnTo>
                    <a:lnTo>
                      <a:pt x="3043" y="1370"/>
                    </a:lnTo>
                  </a:path>
                </a:pathLst>
              </a:custGeom>
              <a:noFill/>
              <a:ln w="7938"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a:p>
            </p:txBody>
          </p:sp>
        </p:grpSp>
        <p:grpSp>
          <p:nvGrpSpPr>
            <p:cNvPr id="40" name="Group 39"/>
            <p:cNvGrpSpPr/>
            <p:nvPr/>
          </p:nvGrpSpPr>
          <p:grpSpPr>
            <a:xfrm>
              <a:off x="684868" y="84357"/>
              <a:ext cx="10021333" cy="1413419"/>
              <a:chOff x="4366776" y="1252538"/>
              <a:chExt cx="10021333" cy="1413419"/>
            </a:xfrm>
          </p:grpSpPr>
          <p:grpSp>
            <p:nvGrpSpPr>
              <p:cNvPr id="57" name="Group 56"/>
              <p:cNvGrpSpPr>
                <a:grpSpLocks noChangeAspect="1"/>
              </p:cNvGrpSpPr>
              <p:nvPr/>
            </p:nvGrpSpPr>
            <p:grpSpPr>
              <a:xfrm>
                <a:off x="4366776" y="1252538"/>
                <a:ext cx="1758289" cy="1371600"/>
                <a:chOff x="4366776" y="1252538"/>
                <a:chExt cx="5799575" cy="4524115"/>
              </a:xfrm>
            </p:grpSpPr>
            <p:sp>
              <p:nvSpPr>
                <p:cNvPr id="244" name="Line 6">
                  <a:extLst>
                    <a:ext uri="{FF2B5EF4-FFF2-40B4-BE49-F238E27FC236}">
                      <a16:creationId xmlns:a16="http://schemas.microsoft.com/office/drawing/2014/main" id="{52829217-9FCD-4E23-A4A0-EDDA214845AF}"/>
                    </a:ext>
                  </a:extLst>
                </p:cNvPr>
                <p:cNvSpPr>
                  <a:spLocks noChangeShapeType="1"/>
                </p:cNvSpPr>
                <p:nvPr/>
              </p:nvSpPr>
              <p:spPr bwMode="auto">
                <a:xfrm>
                  <a:off x="5324476" y="5354638"/>
                  <a:ext cx="484187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45" name="Line 7">
                  <a:extLst>
                    <a:ext uri="{FF2B5EF4-FFF2-40B4-BE49-F238E27FC236}">
                      <a16:creationId xmlns:a16="http://schemas.microsoft.com/office/drawing/2014/main" id="{5FB4180A-5167-41C0-A5CA-EBD9C69995C8}"/>
                    </a:ext>
                  </a:extLst>
                </p:cNvPr>
                <p:cNvSpPr>
                  <a:spLocks noChangeShapeType="1"/>
                </p:cNvSpPr>
                <p:nvPr/>
              </p:nvSpPr>
              <p:spPr bwMode="auto">
                <a:xfrm>
                  <a:off x="5324476" y="1328738"/>
                  <a:ext cx="484187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46" name="Line 8">
                  <a:extLst>
                    <a:ext uri="{FF2B5EF4-FFF2-40B4-BE49-F238E27FC236}">
                      <a16:creationId xmlns:a16="http://schemas.microsoft.com/office/drawing/2014/main" id="{885223A9-CF7C-45EC-879D-8E463DD57E18}"/>
                    </a:ext>
                  </a:extLst>
                </p:cNvPr>
                <p:cNvSpPr>
                  <a:spLocks noChangeShapeType="1"/>
                </p:cNvSpPr>
                <p:nvPr/>
              </p:nvSpPr>
              <p:spPr bwMode="auto">
                <a:xfrm flipV="1">
                  <a:off x="5324476"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47" name="Line 9">
                  <a:extLst>
                    <a:ext uri="{FF2B5EF4-FFF2-40B4-BE49-F238E27FC236}">
                      <a16:creationId xmlns:a16="http://schemas.microsoft.com/office/drawing/2014/main" id="{95F9D48C-1B11-4B37-9DBF-CFEA3E02D69C}"/>
                    </a:ext>
                  </a:extLst>
                </p:cNvPr>
                <p:cNvSpPr>
                  <a:spLocks noChangeShapeType="1"/>
                </p:cNvSpPr>
                <p:nvPr/>
              </p:nvSpPr>
              <p:spPr bwMode="auto">
                <a:xfrm flipV="1">
                  <a:off x="5929313"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48" name="Line 10">
                  <a:extLst>
                    <a:ext uri="{FF2B5EF4-FFF2-40B4-BE49-F238E27FC236}">
                      <a16:creationId xmlns:a16="http://schemas.microsoft.com/office/drawing/2014/main" id="{5B01BC44-E4CE-4753-A8FA-DC07E32B402E}"/>
                    </a:ext>
                  </a:extLst>
                </p:cNvPr>
                <p:cNvSpPr>
                  <a:spLocks noChangeShapeType="1"/>
                </p:cNvSpPr>
                <p:nvPr/>
              </p:nvSpPr>
              <p:spPr bwMode="auto">
                <a:xfrm flipV="1">
                  <a:off x="6534151"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49" name="Line 11">
                  <a:extLst>
                    <a:ext uri="{FF2B5EF4-FFF2-40B4-BE49-F238E27FC236}">
                      <a16:creationId xmlns:a16="http://schemas.microsoft.com/office/drawing/2014/main" id="{328296DB-BB00-4E84-9F74-E1342961577F}"/>
                    </a:ext>
                  </a:extLst>
                </p:cNvPr>
                <p:cNvSpPr>
                  <a:spLocks noChangeShapeType="1"/>
                </p:cNvSpPr>
                <p:nvPr/>
              </p:nvSpPr>
              <p:spPr bwMode="auto">
                <a:xfrm flipV="1">
                  <a:off x="7138988"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50" name="Line 12">
                  <a:extLst>
                    <a:ext uri="{FF2B5EF4-FFF2-40B4-BE49-F238E27FC236}">
                      <a16:creationId xmlns:a16="http://schemas.microsoft.com/office/drawing/2014/main" id="{066E8616-8A68-4F7D-91E2-F6BA5DFE2EB2}"/>
                    </a:ext>
                  </a:extLst>
                </p:cNvPr>
                <p:cNvSpPr>
                  <a:spLocks noChangeShapeType="1"/>
                </p:cNvSpPr>
                <p:nvPr/>
              </p:nvSpPr>
              <p:spPr bwMode="auto">
                <a:xfrm flipV="1">
                  <a:off x="7745413"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51" name="Line 13">
                  <a:extLst>
                    <a:ext uri="{FF2B5EF4-FFF2-40B4-BE49-F238E27FC236}">
                      <a16:creationId xmlns:a16="http://schemas.microsoft.com/office/drawing/2014/main" id="{8EF2A093-24CC-4DBE-9506-F8D55947B9AF}"/>
                    </a:ext>
                  </a:extLst>
                </p:cNvPr>
                <p:cNvSpPr>
                  <a:spLocks noChangeShapeType="1"/>
                </p:cNvSpPr>
                <p:nvPr/>
              </p:nvSpPr>
              <p:spPr bwMode="auto">
                <a:xfrm flipV="1">
                  <a:off x="8350251"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52" name="Line 14">
                  <a:extLst>
                    <a:ext uri="{FF2B5EF4-FFF2-40B4-BE49-F238E27FC236}">
                      <a16:creationId xmlns:a16="http://schemas.microsoft.com/office/drawing/2014/main" id="{52BFF195-26ED-413B-870D-6BFDB3DD7B73}"/>
                    </a:ext>
                  </a:extLst>
                </p:cNvPr>
                <p:cNvSpPr>
                  <a:spLocks noChangeShapeType="1"/>
                </p:cNvSpPr>
                <p:nvPr/>
              </p:nvSpPr>
              <p:spPr bwMode="auto">
                <a:xfrm flipV="1">
                  <a:off x="8955088"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53" name="Line 15">
                  <a:extLst>
                    <a:ext uri="{FF2B5EF4-FFF2-40B4-BE49-F238E27FC236}">
                      <a16:creationId xmlns:a16="http://schemas.microsoft.com/office/drawing/2014/main" id="{23DFF776-01F8-4804-8271-31203A4D7089}"/>
                    </a:ext>
                  </a:extLst>
                </p:cNvPr>
                <p:cNvSpPr>
                  <a:spLocks noChangeShapeType="1"/>
                </p:cNvSpPr>
                <p:nvPr/>
              </p:nvSpPr>
              <p:spPr bwMode="auto">
                <a:xfrm flipV="1">
                  <a:off x="9561513"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54" name="Line 16">
                  <a:extLst>
                    <a:ext uri="{FF2B5EF4-FFF2-40B4-BE49-F238E27FC236}">
                      <a16:creationId xmlns:a16="http://schemas.microsoft.com/office/drawing/2014/main" id="{8FD277CF-0ED1-4339-BC59-1F7FF58693ED}"/>
                    </a:ext>
                  </a:extLst>
                </p:cNvPr>
                <p:cNvSpPr>
                  <a:spLocks noChangeShapeType="1"/>
                </p:cNvSpPr>
                <p:nvPr/>
              </p:nvSpPr>
              <p:spPr bwMode="auto">
                <a:xfrm flipV="1">
                  <a:off x="10166351"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55" name="Line 17">
                  <a:extLst>
                    <a:ext uri="{FF2B5EF4-FFF2-40B4-BE49-F238E27FC236}">
                      <a16:creationId xmlns:a16="http://schemas.microsoft.com/office/drawing/2014/main" id="{44BE46BC-4BB1-4171-8CF5-7576FD585ED2}"/>
                    </a:ext>
                  </a:extLst>
                </p:cNvPr>
                <p:cNvSpPr>
                  <a:spLocks noChangeShapeType="1"/>
                </p:cNvSpPr>
                <p:nvPr/>
              </p:nvSpPr>
              <p:spPr bwMode="auto">
                <a:xfrm>
                  <a:off x="5324476"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56" name="Line 18">
                  <a:extLst>
                    <a:ext uri="{FF2B5EF4-FFF2-40B4-BE49-F238E27FC236}">
                      <a16:creationId xmlns:a16="http://schemas.microsoft.com/office/drawing/2014/main" id="{35B10DBC-418E-46D3-BAF6-9449355DF4F8}"/>
                    </a:ext>
                  </a:extLst>
                </p:cNvPr>
                <p:cNvSpPr>
                  <a:spLocks noChangeShapeType="1"/>
                </p:cNvSpPr>
                <p:nvPr/>
              </p:nvSpPr>
              <p:spPr bwMode="auto">
                <a:xfrm>
                  <a:off x="5929313"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57" name="Line 19">
                  <a:extLst>
                    <a:ext uri="{FF2B5EF4-FFF2-40B4-BE49-F238E27FC236}">
                      <a16:creationId xmlns:a16="http://schemas.microsoft.com/office/drawing/2014/main" id="{A16FFAE3-10F8-4AA0-B96B-DFB17DB3432C}"/>
                    </a:ext>
                  </a:extLst>
                </p:cNvPr>
                <p:cNvSpPr>
                  <a:spLocks noChangeShapeType="1"/>
                </p:cNvSpPr>
                <p:nvPr/>
              </p:nvSpPr>
              <p:spPr bwMode="auto">
                <a:xfrm>
                  <a:off x="6534151"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58" name="Line 20">
                  <a:extLst>
                    <a:ext uri="{FF2B5EF4-FFF2-40B4-BE49-F238E27FC236}">
                      <a16:creationId xmlns:a16="http://schemas.microsoft.com/office/drawing/2014/main" id="{75107CF2-99C9-4A36-B8E8-C48E41811BB3}"/>
                    </a:ext>
                  </a:extLst>
                </p:cNvPr>
                <p:cNvSpPr>
                  <a:spLocks noChangeShapeType="1"/>
                </p:cNvSpPr>
                <p:nvPr/>
              </p:nvSpPr>
              <p:spPr bwMode="auto">
                <a:xfrm>
                  <a:off x="7138988"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59" name="Line 21">
                  <a:extLst>
                    <a:ext uri="{FF2B5EF4-FFF2-40B4-BE49-F238E27FC236}">
                      <a16:creationId xmlns:a16="http://schemas.microsoft.com/office/drawing/2014/main" id="{98B63A49-3C7A-487E-8D42-28BCED946792}"/>
                    </a:ext>
                  </a:extLst>
                </p:cNvPr>
                <p:cNvSpPr>
                  <a:spLocks noChangeShapeType="1"/>
                </p:cNvSpPr>
                <p:nvPr/>
              </p:nvSpPr>
              <p:spPr bwMode="auto">
                <a:xfrm>
                  <a:off x="7745413"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60" name="Line 22">
                  <a:extLst>
                    <a:ext uri="{FF2B5EF4-FFF2-40B4-BE49-F238E27FC236}">
                      <a16:creationId xmlns:a16="http://schemas.microsoft.com/office/drawing/2014/main" id="{38F9BBB2-709B-4F60-B4C6-3B55464912D4}"/>
                    </a:ext>
                  </a:extLst>
                </p:cNvPr>
                <p:cNvSpPr>
                  <a:spLocks noChangeShapeType="1"/>
                </p:cNvSpPr>
                <p:nvPr/>
              </p:nvSpPr>
              <p:spPr bwMode="auto">
                <a:xfrm>
                  <a:off x="8350251"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61" name="Line 23">
                  <a:extLst>
                    <a:ext uri="{FF2B5EF4-FFF2-40B4-BE49-F238E27FC236}">
                      <a16:creationId xmlns:a16="http://schemas.microsoft.com/office/drawing/2014/main" id="{D86CA6A7-01FC-4887-8D02-22301BCC3473}"/>
                    </a:ext>
                  </a:extLst>
                </p:cNvPr>
                <p:cNvSpPr>
                  <a:spLocks noChangeShapeType="1"/>
                </p:cNvSpPr>
                <p:nvPr/>
              </p:nvSpPr>
              <p:spPr bwMode="auto">
                <a:xfrm>
                  <a:off x="8955088"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62" name="Line 24">
                  <a:extLst>
                    <a:ext uri="{FF2B5EF4-FFF2-40B4-BE49-F238E27FC236}">
                      <a16:creationId xmlns:a16="http://schemas.microsoft.com/office/drawing/2014/main" id="{C5F5B99A-5BC4-410F-B8A5-3149528DA954}"/>
                    </a:ext>
                  </a:extLst>
                </p:cNvPr>
                <p:cNvSpPr>
                  <a:spLocks noChangeShapeType="1"/>
                </p:cNvSpPr>
                <p:nvPr/>
              </p:nvSpPr>
              <p:spPr bwMode="auto">
                <a:xfrm>
                  <a:off x="9561513"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63" name="Line 25">
                  <a:extLst>
                    <a:ext uri="{FF2B5EF4-FFF2-40B4-BE49-F238E27FC236}">
                      <a16:creationId xmlns:a16="http://schemas.microsoft.com/office/drawing/2014/main" id="{B5D7A09C-BA75-4F47-8E1B-6A403F56B936}"/>
                    </a:ext>
                  </a:extLst>
                </p:cNvPr>
                <p:cNvSpPr>
                  <a:spLocks noChangeShapeType="1"/>
                </p:cNvSpPr>
                <p:nvPr/>
              </p:nvSpPr>
              <p:spPr bwMode="auto">
                <a:xfrm>
                  <a:off x="10166351"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64" name="Line 35">
                  <a:extLst>
                    <a:ext uri="{FF2B5EF4-FFF2-40B4-BE49-F238E27FC236}">
                      <a16:creationId xmlns:a16="http://schemas.microsoft.com/office/drawing/2014/main" id="{F0E80CBF-1328-4F5E-AF22-54323ACA7F0A}"/>
                    </a:ext>
                  </a:extLst>
                </p:cNvPr>
                <p:cNvSpPr>
                  <a:spLocks noChangeShapeType="1"/>
                </p:cNvSpPr>
                <p:nvPr/>
              </p:nvSpPr>
              <p:spPr bwMode="auto">
                <a:xfrm flipV="1">
                  <a:off x="5324476" y="1328738"/>
                  <a:ext cx="0" cy="40259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65" name="Line 36">
                  <a:extLst>
                    <a:ext uri="{FF2B5EF4-FFF2-40B4-BE49-F238E27FC236}">
                      <a16:creationId xmlns:a16="http://schemas.microsoft.com/office/drawing/2014/main" id="{C9C84069-D072-4274-B463-1C3F735B350F}"/>
                    </a:ext>
                  </a:extLst>
                </p:cNvPr>
                <p:cNvSpPr>
                  <a:spLocks noChangeShapeType="1"/>
                </p:cNvSpPr>
                <p:nvPr/>
              </p:nvSpPr>
              <p:spPr bwMode="auto">
                <a:xfrm flipV="1">
                  <a:off x="10166351" y="1328738"/>
                  <a:ext cx="0" cy="40259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66" name="Line 37">
                  <a:extLst>
                    <a:ext uri="{FF2B5EF4-FFF2-40B4-BE49-F238E27FC236}">
                      <a16:creationId xmlns:a16="http://schemas.microsoft.com/office/drawing/2014/main" id="{E38BD6D4-6829-44CE-91C1-933A07F48C12}"/>
                    </a:ext>
                  </a:extLst>
                </p:cNvPr>
                <p:cNvSpPr>
                  <a:spLocks noChangeShapeType="1"/>
                </p:cNvSpPr>
                <p:nvPr/>
              </p:nvSpPr>
              <p:spPr bwMode="auto">
                <a:xfrm>
                  <a:off x="5324476" y="535463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67" name="Line 38">
                  <a:extLst>
                    <a:ext uri="{FF2B5EF4-FFF2-40B4-BE49-F238E27FC236}">
                      <a16:creationId xmlns:a16="http://schemas.microsoft.com/office/drawing/2014/main" id="{657BACA3-A83B-4718-90E1-C920558239F5}"/>
                    </a:ext>
                  </a:extLst>
                </p:cNvPr>
                <p:cNvSpPr>
                  <a:spLocks noChangeShapeType="1"/>
                </p:cNvSpPr>
                <p:nvPr/>
              </p:nvSpPr>
              <p:spPr bwMode="auto">
                <a:xfrm>
                  <a:off x="5324476" y="477996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68" name="Line 39">
                  <a:extLst>
                    <a:ext uri="{FF2B5EF4-FFF2-40B4-BE49-F238E27FC236}">
                      <a16:creationId xmlns:a16="http://schemas.microsoft.com/office/drawing/2014/main" id="{0C1EA438-977F-4269-B739-B64B60B1F934}"/>
                    </a:ext>
                  </a:extLst>
                </p:cNvPr>
                <p:cNvSpPr>
                  <a:spLocks noChangeShapeType="1"/>
                </p:cNvSpPr>
                <p:nvPr/>
              </p:nvSpPr>
              <p:spPr bwMode="auto">
                <a:xfrm>
                  <a:off x="5324476" y="420528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69" name="Line 40">
                  <a:extLst>
                    <a:ext uri="{FF2B5EF4-FFF2-40B4-BE49-F238E27FC236}">
                      <a16:creationId xmlns:a16="http://schemas.microsoft.com/office/drawing/2014/main" id="{26213197-3A30-460E-9229-2A80007E3331}"/>
                    </a:ext>
                  </a:extLst>
                </p:cNvPr>
                <p:cNvSpPr>
                  <a:spLocks noChangeShapeType="1"/>
                </p:cNvSpPr>
                <p:nvPr/>
              </p:nvSpPr>
              <p:spPr bwMode="auto">
                <a:xfrm>
                  <a:off x="5324476" y="363061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70" name="Line 41">
                  <a:extLst>
                    <a:ext uri="{FF2B5EF4-FFF2-40B4-BE49-F238E27FC236}">
                      <a16:creationId xmlns:a16="http://schemas.microsoft.com/office/drawing/2014/main" id="{DA1C668A-BAC4-4CFF-A035-4AD800669D89}"/>
                    </a:ext>
                  </a:extLst>
                </p:cNvPr>
                <p:cNvSpPr>
                  <a:spLocks noChangeShapeType="1"/>
                </p:cNvSpPr>
                <p:nvPr/>
              </p:nvSpPr>
              <p:spPr bwMode="auto">
                <a:xfrm>
                  <a:off x="5324476" y="3054350"/>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71" name="Line 42">
                  <a:extLst>
                    <a:ext uri="{FF2B5EF4-FFF2-40B4-BE49-F238E27FC236}">
                      <a16:creationId xmlns:a16="http://schemas.microsoft.com/office/drawing/2014/main" id="{8D23D220-4098-4571-99C4-D43174CB9C85}"/>
                    </a:ext>
                  </a:extLst>
                </p:cNvPr>
                <p:cNvSpPr>
                  <a:spLocks noChangeShapeType="1"/>
                </p:cNvSpPr>
                <p:nvPr/>
              </p:nvSpPr>
              <p:spPr bwMode="auto">
                <a:xfrm>
                  <a:off x="5324476" y="2479675"/>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72" name="Line 43">
                  <a:extLst>
                    <a:ext uri="{FF2B5EF4-FFF2-40B4-BE49-F238E27FC236}">
                      <a16:creationId xmlns:a16="http://schemas.microsoft.com/office/drawing/2014/main" id="{BFF7CD50-EDB2-46B3-88E8-970633F4BBA8}"/>
                    </a:ext>
                  </a:extLst>
                </p:cNvPr>
                <p:cNvSpPr>
                  <a:spLocks noChangeShapeType="1"/>
                </p:cNvSpPr>
                <p:nvPr/>
              </p:nvSpPr>
              <p:spPr bwMode="auto">
                <a:xfrm>
                  <a:off x="5324476" y="1905000"/>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73" name="Line 44">
                  <a:extLst>
                    <a:ext uri="{FF2B5EF4-FFF2-40B4-BE49-F238E27FC236}">
                      <a16:creationId xmlns:a16="http://schemas.microsoft.com/office/drawing/2014/main" id="{04DDB7F4-839A-4BD6-9074-51F1ABED968D}"/>
                    </a:ext>
                  </a:extLst>
                </p:cNvPr>
                <p:cNvSpPr>
                  <a:spLocks noChangeShapeType="1"/>
                </p:cNvSpPr>
                <p:nvPr/>
              </p:nvSpPr>
              <p:spPr bwMode="auto">
                <a:xfrm>
                  <a:off x="5324476" y="132873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74" name="Line 46">
                  <a:extLst>
                    <a:ext uri="{FF2B5EF4-FFF2-40B4-BE49-F238E27FC236}">
                      <a16:creationId xmlns:a16="http://schemas.microsoft.com/office/drawing/2014/main" id="{04D7F516-2379-4E78-806C-AC52B387FCD3}"/>
                    </a:ext>
                  </a:extLst>
                </p:cNvPr>
                <p:cNvSpPr>
                  <a:spLocks noChangeShapeType="1"/>
                </p:cNvSpPr>
                <p:nvPr/>
              </p:nvSpPr>
              <p:spPr bwMode="auto">
                <a:xfrm flipH="1">
                  <a:off x="10117138" y="4779963"/>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75" name="Line 47">
                  <a:extLst>
                    <a:ext uri="{FF2B5EF4-FFF2-40B4-BE49-F238E27FC236}">
                      <a16:creationId xmlns:a16="http://schemas.microsoft.com/office/drawing/2014/main" id="{DEA8CBD3-365E-4BA8-B4B7-401E641E6ED4}"/>
                    </a:ext>
                  </a:extLst>
                </p:cNvPr>
                <p:cNvSpPr>
                  <a:spLocks noChangeShapeType="1"/>
                </p:cNvSpPr>
                <p:nvPr/>
              </p:nvSpPr>
              <p:spPr bwMode="auto">
                <a:xfrm flipH="1">
                  <a:off x="10117138" y="420528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76" name="Line 48">
                  <a:extLst>
                    <a:ext uri="{FF2B5EF4-FFF2-40B4-BE49-F238E27FC236}">
                      <a16:creationId xmlns:a16="http://schemas.microsoft.com/office/drawing/2014/main" id="{2C587C61-C262-4A40-8177-6FFE51CA85CB}"/>
                    </a:ext>
                  </a:extLst>
                </p:cNvPr>
                <p:cNvSpPr>
                  <a:spLocks noChangeShapeType="1"/>
                </p:cNvSpPr>
                <p:nvPr/>
              </p:nvSpPr>
              <p:spPr bwMode="auto">
                <a:xfrm flipH="1">
                  <a:off x="10117138" y="3630613"/>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77" name="Line 49">
                  <a:extLst>
                    <a:ext uri="{FF2B5EF4-FFF2-40B4-BE49-F238E27FC236}">
                      <a16:creationId xmlns:a16="http://schemas.microsoft.com/office/drawing/2014/main" id="{9EBF06CE-2503-46A2-95BB-6F159634C18A}"/>
                    </a:ext>
                  </a:extLst>
                </p:cNvPr>
                <p:cNvSpPr>
                  <a:spLocks noChangeShapeType="1"/>
                </p:cNvSpPr>
                <p:nvPr/>
              </p:nvSpPr>
              <p:spPr bwMode="auto">
                <a:xfrm flipH="1">
                  <a:off x="10117138" y="3054350"/>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78" name="Line 50">
                  <a:extLst>
                    <a:ext uri="{FF2B5EF4-FFF2-40B4-BE49-F238E27FC236}">
                      <a16:creationId xmlns:a16="http://schemas.microsoft.com/office/drawing/2014/main" id="{A306931B-1C66-4B31-8359-BDB1503BA2A2}"/>
                    </a:ext>
                  </a:extLst>
                </p:cNvPr>
                <p:cNvSpPr>
                  <a:spLocks noChangeShapeType="1"/>
                </p:cNvSpPr>
                <p:nvPr/>
              </p:nvSpPr>
              <p:spPr bwMode="auto">
                <a:xfrm flipH="1">
                  <a:off x="10117138" y="2479675"/>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79" name="Line 51">
                  <a:extLst>
                    <a:ext uri="{FF2B5EF4-FFF2-40B4-BE49-F238E27FC236}">
                      <a16:creationId xmlns:a16="http://schemas.microsoft.com/office/drawing/2014/main" id="{886F46C8-D415-4709-AE1F-E8F8AB3BFA93}"/>
                    </a:ext>
                  </a:extLst>
                </p:cNvPr>
                <p:cNvSpPr>
                  <a:spLocks noChangeShapeType="1"/>
                </p:cNvSpPr>
                <p:nvPr/>
              </p:nvSpPr>
              <p:spPr bwMode="auto">
                <a:xfrm flipH="1">
                  <a:off x="10117138" y="1905000"/>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80" name="Line 52">
                  <a:extLst>
                    <a:ext uri="{FF2B5EF4-FFF2-40B4-BE49-F238E27FC236}">
                      <a16:creationId xmlns:a16="http://schemas.microsoft.com/office/drawing/2014/main" id="{A5380F6A-25D8-4BE4-9433-0CFC269FA279}"/>
                    </a:ext>
                  </a:extLst>
                </p:cNvPr>
                <p:cNvSpPr>
                  <a:spLocks noChangeShapeType="1"/>
                </p:cNvSpPr>
                <p:nvPr/>
              </p:nvSpPr>
              <p:spPr bwMode="auto">
                <a:xfrm flipH="1">
                  <a:off x="10117138" y="132873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81" name="Rectangle 53">
                  <a:extLst>
                    <a:ext uri="{FF2B5EF4-FFF2-40B4-BE49-F238E27FC236}">
                      <a16:creationId xmlns:a16="http://schemas.microsoft.com/office/drawing/2014/main" id="{964B0926-5AAD-4037-B55F-C68DFFCD91BA}"/>
                    </a:ext>
                  </a:extLst>
                </p:cNvPr>
                <p:cNvSpPr>
                  <a:spLocks noChangeArrowheads="1"/>
                </p:cNvSpPr>
                <p:nvPr/>
              </p:nvSpPr>
              <p:spPr bwMode="auto">
                <a:xfrm>
                  <a:off x="4366776" y="5278439"/>
                  <a:ext cx="1060189" cy="49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-7600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82" name="Rectangle 54">
                  <a:extLst>
                    <a:ext uri="{FF2B5EF4-FFF2-40B4-BE49-F238E27FC236}">
                      <a16:creationId xmlns:a16="http://schemas.microsoft.com/office/drawing/2014/main" id="{B2A8C569-AB19-469F-9B29-A4713718E3C9}"/>
                    </a:ext>
                  </a:extLst>
                </p:cNvPr>
                <p:cNvSpPr>
                  <a:spLocks noChangeArrowheads="1"/>
                </p:cNvSpPr>
                <p:nvPr/>
              </p:nvSpPr>
              <p:spPr bwMode="auto">
                <a:xfrm>
                  <a:off x="4366776" y="4702173"/>
                  <a:ext cx="1060189" cy="49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-7550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83" name="Rectangle 55">
                  <a:extLst>
                    <a:ext uri="{FF2B5EF4-FFF2-40B4-BE49-F238E27FC236}">
                      <a16:creationId xmlns:a16="http://schemas.microsoft.com/office/drawing/2014/main" id="{5265DCB9-8006-4FA1-9AE2-0621CE1B7648}"/>
                    </a:ext>
                  </a:extLst>
                </p:cNvPr>
                <p:cNvSpPr>
                  <a:spLocks noChangeArrowheads="1"/>
                </p:cNvSpPr>
                <p:nvPr/>
              </p:nvSpPr>
              <p:spPr bwMode="auto">
                <a:xfrm>
                  <a:off x="4366776" y="4125912"/>
                  <a:ext cx="1060189" cy="49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-7500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84" name="Rectangle 56">
                  <a:extLst>
                    <a:ext uri="{FF2B5EF4-FFF2-40B4-BE49-F238E27FC236}">
                      <a16:creationId xmlns:a16="http://schemas.microsoft.com/office/drawing/2014/main" id="{207A997F-1B53-4D5A-B3A2-A54858F3299A}"/>
                    </a:ext>
                  </a:extLst>
                </p:cNvPr>
                <p:cNvSpPr>
                  <a:spLocks noChangeArrowheads="1"/>
                </p:cNvSpPr>
                <p:nvPr/>
              </p:nvSpPr>
              <p:spPr bwMode="auto">
                <a:xfrm>
                  <a:off x="4366776" y="3551237"/>
                  <a:ext cx="1060189" cy="49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-7450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85" name="Rectangle 57">
                  <a:extLst>
                    <a:ext uri="{FF2B5EF4-FFF2-40B4-BE49-F238E27FC236}">
                      <a16:creationId xmlns:a16="http://schemas.microsoft.com/office/drawing/2014/main" id="{4E6F5BBF-2229-4E1D-AFE8-C22A475FEA4F}"/>
                    </a:ext>
                  </a:extLst>
                </p:cNvPr>
                <p:cNvSpPr>
                  <a:spLocks noChangeArrowheads="1"/>
                </p:cNvSpPr>
                <p:nvPr/>
              </p:nvSpPr>
              <p:spPr bwMode="auto">
                <a:xfrm>
                  <a:off x="4366776" y="2979740"/>
                  <a:ext cx="1060189" cy="49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-7400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86" name="Rectangle 58">
                  <a:extLst>
                    <a:ext uri="{FF2B5EF4-FFF2-40B4-BE49-F238E27FC236}">
                      <a16:creationId xmlns:a16="http://schemas.microsoft.com/office/drawing/2014/main" id="{DFB8DAE4-5F37-4509-88D2-9189CD2CA388}"/>
                    </a:ext>
                  </a:extLst>
                </p:cNvPr>
                <p:cNvSpPr>
                  <a:spLocks noChangeArrowheads="1"/>
                </p:cNvSpPr>
                <p:nvPr/>
              </p:nvSpPr>
              <p:spPr bwMode="auto">
                <a:xfrm>
                  <a:off x="4366776" y="2405065"/>
                  <a:ext cx="1060189" cy="49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-7350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87" name="Rectangle 59">
                  <a:extLst>
                    <a:ext uri="{FF2B5EF4-FFF2-40B4-BE49-F238E27FC236}">
                      <a16:creationId xmlns:a16="http://schemas.microsoft.com/office/drawing/2014/main" id="{7AA0D62F-EF87-4407-A9F5-0D450B37CFA6}"/>
                    </a:ext>
                  </a:extLst>
                </p:cNvPr>
                <p:cNvSpPr>
                  <a:spLocks noChangeArrowheads="1"/>
                </p:cNvSpPr>
                <p:nvPr/>
              </p:nvSpPr>
              <p:spPr bwMode="auto">
                <a:xfrm>
                  <a:off x="4366776" y="1828799"/>
                  <a:ext cx="1060189" cy="49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-7300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88" name="Rectangle 60">
                  <a:extLst>
                    <a:ext uri="{FF2B5EF4-FFF2-40B4-BE49-F238E27FC236}">
                      <a16:creationId xmlns:a16="http://schemas.microsoft.com/office/drawing/2014/main" id="{2CF4A657-4A4F-4D5E-9E3B-3A26CC1A9C9B}"/>
                    </a:ext>
                  </a:extLst>
                </p:cNvPr>
                <p:cNvSpPr>
                  <a:spLocks noChangeArrowheads="1"/>
                </p:cNvSpPr>
                <p:nvPr/>
              </p:nvSpPr>
              <p:spPr bwMode="auto">
                <a:xfrm>
                  <a:off x="4366776" y="1252538"/>
                  <a:ext cx="1060189" cy="49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-7250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89" name="Freeform 61">
                  <a:extLst>
                    <a:ext uri="{FF2B5EF4-FFF2-40B4-BE49-F238E27FC236}">
                      <a16:creationId xmlns:a16="http://schemas.microsoft.com/office/drawing/2014/main" id="{7619CF8B-0411-4B34-8AAF-929E74768821}"/>
                    </a:ext>
                  </a:extLst>
                </p:cNvPr>
                <p:cNvSpPr>
                  <a:spLocks/>
                </p:cNvSpPr>
                <p:nvPr/>
              </p:nvSpPr>
              <p:spPr bwMode="auto">
                <a:xfrm>
                  <a:off x="5335588" y="1524000"/>
                  <a:ext cx="4830763" cy="3562350"/>
                </a:xfrm>
                <a:custGeom>
                  <a:avLst/>
                  <a:gdLst>
                    <a:gd name="T0" fmla="*/ 46 w 3043"/>
                    <a:gd name="T1" fmla="*/ 1217 h 2244"/>
                    <a:gd name="T2" fmla="*/ 100 w 3043"/>
                    <a:gd name="T3" fmla="*/ 1231 h 2244"/>
                    <a:gd name="T4" fmla="*/ 153 w 3043"/>
                    <a:gd name="T5" fmla="*/ 1141 h 2244"/>
                    <a:gd name="T6" fmla="*/ 206 w 3043"/>
                    <a:gd name="T7" fmla="*/ 1257 h 2244"/>
                    <a:gd name="T8" fmla="*/ 260 w 3043"/>
                    <a:gd name="T9" fmla="*/ 1209 h 2244"/>
                    <a:gd name="T10" fmla="*/ 313 w 3043"/>
                    <a:gd name="T11" fmla="*/ 1198 h 2244"/>
                    <a:gd name="T12" fmla="*/ 366 w 3043"/>
                    <a:gd name="T13" fmla="*/ 1177 h 2244"/>
                    <a:gd name="T14" fmla="*/ 420 w 3043"/>
                    <a:gd name="T15" fmla="*/ 1202 h 2244"/>
                    <a:gd name="T16" fmla="*/ 473 w 3043"/>
                    <a:gd name="T17" fmla="*/ 1262 h 2244"/>
                    <a:gd name="T18" fmla="*/ 527 w 3043"/>
                    <a:gd name="T19" fmla="*/ 1170 h 2244"/>
                    <a:gd name="T20" fmla="*/ 580 w 3043"/>
                    <a:gd name="T21" fmla="*/ 1340 h 2244"/>
                    <a:gd name="T22" fmla="*/ 633 w 3043"/>
                    <a:gd name="T23" fmla="*/ 1255 h 2244"/>
                    <a:gd name="T24" fmla="*/ 687 w 3043"/>
                    <a:gd name="T25" fmla="*/ 1231 h 2244"/>
                    <a:gd name="T26" fmla="*/ 740 w 3043"/>
                    <a:gd name="T27" fmla="*/ 1239 h 2244"/>
                    <a:gd name="T28" fmla="*/ 793 w 3043"/>
                    <a:gd name="T29" fmla="*/ 1304 h 2244"/>
                    <a:gd name="T30" fmla="*/ 847 w 3043"/>
                    <a:gd name="T31" fmla="*/ 1310 h 2244"/>
                    <a:gd name="T32" fmla="*/ 900 w 3043"/>
                    <a:gd name="T33" fmla="*/ 1169 h 2244"/>
                    <a:gd name="T34" fmla="*/ 954 w 3043"/>
                    <a:gd name="T35" fmla="*/ 1143 h 2244"/>
                    <a:gd name="T36" fmla="*/ 1007 w 3043"/>
                    <a:gd name="T37" fmla="*/ 1128 h 2244"/>
                    <a:gd name="T38" fmla="*/ 1060 w 3043"/>
                    <a:gd name="T39" fmla="*/ 1425 h 2244"/>
                    <a:gd name="T40" fmla="*/ 1114 w 3043"/>
                    <a:gd name="T41" fmla="*/ 1050 h 2244"/>
                    <a:gd name="T42" fmla="*/ 1167 w 3043"/>
                    <a:gd name="T43" fmla="*/ 1202 h 2244"/>
                    <a:gd name="T44" fmla="*/ 1220 w 3043"/>
                    <a:gd name="T45" fmla="*/ 799 h 2244"/>
                    <a:gd name="T46" fmla="*/ 1274 w 3043"/>
                    <a:gd name="T47" fmla="*/ 1132 h 2244"/>
                    <a:gd name="T48" fmla="*/ 1327 w 3043"/>
                    <a:gd name="T49" fmla="*/ 1029 h 2244"/>
                    <a:gd name="T50" fmla="*/ 1381 w 3043"/>
                    <a:gd name="T51" fmla="*/ 1235 h 2244"/>
                    <a:gd name="T52" fmla="*/ 1434 w 3043"/>
                    <a:gd name="T53" fmla="*/ 1551 h 2244"/>
                    <a:gd name="T54" fmla="*/ 1487 w 3043"/>
                    <a:gd name="T55" fmla="*/ 1340 h 2244"/>
                    <a:gd name="T56" fmla="*/ 1541 w 3043"/>
                    <a:gd name="T57" fmla="*/ 1300 h 2244"/>
                    <a:gd name="T58" fmla="*/ 1594 w 3043"/>
                    <a:gd name="T59" fmla="*/ 737 h 2244"/>
                    <a:gd name="T60" fmla="*/ 1648 w 3043"/>
                    <a:gd name="T61" fmla="*/ 2099 h 2244"/>
                    <a:gd name="T62" fmla="*/ 1701 w 3043"/>
                    <a:gd name="T63" fmla="*/ 1928 h 2244"/>
                    <a:gd name="T64" fmla="*/ 1754 w 3043"/>
                    <a:gd name="T65" fmla="*/ 1250 h 2244"/>
                    <a:gd name="T66" fmla="*/ 1808 w 3043"/>
                    <a:gd name="T67" fmla="*/ 1088 h 2244"/>
                    <a:gd name="T68" fmla="*/ 1861 w 3043"/>
                    <a:gd name="T69" fmla="*/ 1525 h 2244"/>
                    <a:gd name="T70" fmla="*/ 1914 w 3043"/>
                    <a:gd name="T71" fmla="*/ 1313 h 2244"/>
                    <a:gd name="T72" fmla="*/ 1968 w 3043"/>
                    <a:gd name="T73" fmla="*/ 1557 h 2244"/>
                    <a:gd name="T74" fmla="*/ 2021 w 3043"/>
                    <a:gd name="T75" fmla="*/ 1105 h 2244"/>
                    <a:gd name="T76" fmla="*/ 2075 w 3043"/>
                    <a:gd name="T77" fmla="*/ 1525 h 2244"/>
                    <a:gd name="T78" fmla="*/ 2128 w 3043"/>
                    <a:gd name="T79" fmla="*/ 1108 h 2244"/>
                    <a:gd name="T80" fmla="*/ 2181 w 3043"/>
                    <a:gd name="T81" fmla="*/ 1161 h 2244"/>
                    <a:gd name="T82" fmla="*/ 2235 w 3043"/>
                    <a:gd name="T83" fmla="*/ 1276 h 2244"/>
                    <a:gd name="T84" fmla="*/ 2288 w 3043"/>
                    <a:gd name="T85" fmla="*/ 1228 h 2244"/>
                    <a:gd name="T86" fmla="*/ 2341 w 3043"/>
                    <a:gd name="T87" fmla="*/ 1298 h 2244"/>
                    <a:gd name="T88" fmla="*/ 2395 w 3043"/>
                    <a:gd name="T89" fmla="*/ 1133 h 2244"/>
                    <a:gd name="T90" fmla="*/ 2448 w 3043"/>
                    <a:gd name="T91" fmla="*/ 1148 h 2244"/>
                    <a:gd name="T92" fmla="*/ 2502 w 3043"/>
                    <a:gd name="T93" fmla="*/ 1261 h 2244"/>
                    <a:gd name="T94" fmla="*/ 2555 w 3043"/>
                    <a:gd name="T95" fmla="*/ 1310 h 2244"/>
                    <a:gd name="T96" fmla="*/ 2608 w 3043"/>
                    <a:gd name="T97" fmla="*/ 1193 h 2244"/>
                    <a:gd name="T98" fmla="*/ 2662 w 3043"/>
                    <a:gd name="T99" fmla="*/ 1212 h 2244"/>
                    <a:gd name="T100" fmla="*/ 2715 w 3043"/>
                    <a:gd name="T101" fmla="*/ 1454 h 2244"/>
                    <a:gd name="T102" fmla="*/ 2768 w 3043"/>
                    <a:gd name="T103" fmla="*/ 1145 h 2244"/>
                    <a:gd name="T104" fmla="*/ 2822 w 3043"/>
                    <a:gd name="T105" fmla="*/ 1444 h 2244"/>
                    <a:gd name="T106" fmla="*/ 2875 w 3043"/>
                    <a:gd name="T107" fmla="*/ 1311 h 2244"/>
                    <a:gd name="T108" fmla="*/ 2929 w 3043"/>
                    <a:gd name="T109" fmla="*/ 1253 h 2244"/>
                    <a:gd name="T110" fmla="*/ 2982 w 3043"/>
                    <a:gd name="T111" fmla="*/ 1163 h 2244"/>
                    <a:gd name="T112" fmla="*/ 3035 w 3043"/>
                    <a:gd name="T113" fmla="*/ 1188 h 2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43" h="2244">
                      <a:moveTo>
                        <a:pt x="0" y="1252"/>
                      </a:moveTo>
                      <a:lnTo>
                        <a:pt x="8" y="1172"/>
                      </a:lnTo>
                      <a:lnTo>
                        <a:pt x="16" y="1215"/>
                      </a:lnTo>
                      <a:lnTo>
                        <a:pt x="23" y="1235"/>
                      </a:lnTo>
                      <a:lnTo>
                        <a:pt x="31" y="1235"/>
                      </a:lnTo>
                      <a:lnTo>
                        <a:pt x="39" y="1109"/>
                      </a:lnTo>
                      <a:lnTo>
                        <a:pt x="46" y="1217"/>
                      </a:lnTo>
                      <a:lnTo>
                        <a:pt x="54" y="1322"/>
                      </a:lnTo>
                      <a:lnTo>
                        <a:pt x="61" y="1191"/>
                      </a:lnTo>
                      <a:lnTo>
                        <a:pt x="69" y="1135"/>
                      </a:lnTo>
                      <a:lnTo>
                        <a:pt x="77" y="1218"/>
                      </a:lnTo>
                      <a:lnTo>
                        <a:pt x="84" y="1250"/>
                      </a:lnTo>
                      <a:lnTo>
                        <a:pt x="92" y="1191"/>
                      </a:lnTo>
                      <a:lnTo>
                        <a:pt x="100" y="1231"/>
                      </a:lnTo>
                      <a:lnTo>
                        <a:pt x="107" y="1206"/>
                      </a:lnTo>
                      <a:lnTo>
                        <a:pt x="115" y="1144"/>
                      </a:lnTo>
                      <a:lnTo>
                        <a:pt x="122" y="1270"/>
                      </a:lnTo>
                      <a:lnTo>
                        <a:pt x="130" y="1270"/>
                      </a:lnTo>
                      <a:lnTo>
                        <a:pt x="138" y="1108"/>
                      </a:lnTo>
                      <a:lnTo>
                        <a:pt x="145" y="1254"/>
                      </a:lnTo>
                      <a:lnTo>
                        <a:pt x="153" y="1141"/>
                      </a:lnTo>
                      <a:lnTo>
                        <a:pt x="160" y="1291"/>
                      </a:lnTo>
                      <a:lnTo>
                        <a:pt x="168" y="1256"/>
                      </a:lnTo>
                      <a:lnTo>
                        <a:pt x="176" y="1114"/>
                      </a:lnTo>
                      <a:lnTo>
                        <a:pt x="183" y="1238"/>
                      </a:lnTo>
                      <a:lnTo>
                        <a:pt x="191" y="1177"/>
                      </a:lnTo>
                      <a:lnTo>
                        <a:pt x="199" y="1229"/>
                      </a:lnTo>
                      <a:lnTo>
                        <a:pt x="206" y="1257"/>
                      </a:lnTo>
                      <a:lnTo>
                        <a:pt x="214" y="1259"/>
                      </a:lnTo>
                      <a:lnTo>
                        <a:pt x="221" y="1098"/>
                      </a:lnTo>
                      <a:lnTo>
                        <a:pt x="229" y="1125"/>
                      </a:lnTo>
                      <a:lnTo>
                        <a:pt x="237" y="1392"/>
                      </a:lnTo>
                      <a:lnTo>
                        <a:pt x="244" y="1177"/>
                      </a:lnTo>
                      <a:lnTo>
                        <a:pt x="252" y="1187"/>
                      </a:lnTo>
                      <a:lnTo>
                        <a:pt x="260" y="1209"/>
                      </a:lnTo>
                      <a:lnTo>
                        <a:pt x="267" y="1162"/>
                      </a:lnTo>
                      <a:lnTo>
                        <a:pt x="275" y="1238"/>
                      </a:lnTo>
                      <a:lnTo>
                        <a:pt x="282" y="1220"/>
                      </a:lnTo>
                      <a:lnTo>
                        <a:pt x="290" y="1264"/>
                      </a:lnTo>
                      <a:lnTo>
                        <a:pt x="298" y="1167"/>
                      </a:lnTo>
                      <a:lnTo>
                        <a:pt x="305" y="1182"/>
                      </a:lnTo>
                      <a:lnTo>
                        <a:pt x="313" y="1198"/>
                      </a:lnTo>
                      <a:lnTo>
                        <a:pt x="321" y="1243"/>
                      </a:lnTo>
                      <a:lnTo>
                        <a:pt x="328" y="1246"/>
                      </a:lnTo>
                      <a:lnTo>
                        <a:pt x="336" y="1210"/>
                      </a:lnTo>
                      <a:lnTo>
                        <a:pt x="344" y="1112"/>
                      </a:lnTo>
                      <a:lnTo>
                        <a:pt x="351" y="1246"/>
                      </a:lnTo>
                      <a:lnTo>
                        <a:pt x="359" y="1292"/>
                      </a:lnTo>
                      <a:lnTo>
                        <a:pt x="366" y="1177"/>
                      </a:lnTo>
                      <a:lnTo>
                        <a:pt x="374" y="1183"/>
                      </a:lnTo>
                      <a:lnTo>
                        <a:pt x="382" y="1134"/>
                      </a:lnTo>
                      <a:lnTo>
                        <a:pt x="389" y="1308"/>
                      </a:lnTo>
                      <a:lnTo>
                        <a:pt x="397" y="1239"/>
                      </a:lnTo>
                      <a:lnTo>
                        <a:pt x="405" y="1214"/>
                      </a:lnTo>
                      <a:lnTo>
                        <a:pt x="412" y="1100"/>
                      </a:lnTo>
                      <a:lnTo>
                        <a:pt x="420" y="1202"/>
                      </a:lnTo>
                      <a:lnTo>
                        <a:pt x="427" y="1336"/>
                      </a:lnTo>
                      <a:lnTo>
                        <a:pt x="435" y="1186"/>
                      </a:lnTo>
                      <a:lnTo>
                        <a:pt x="443" y="1180"/>
                      </a:lnTo>
                      <a:lnTo>
                        <a:pt x="450" y="1159"/>
                      </a:lnTo>
                      <a:lnTo>
                        <a:pt x="458" y="1268"/>
                      </a:lnTo>
                      <a:lnTo>
                        <a:pt x="466" y="1177"/>
                      </a:lnTo>
                      <a:lnTo>
                        <a:pt x="473" y="1262"/>
                      </a:lnTo>
                      <a:lnTo>
                        <a:pt x="481" y="1193"/>
                      </a:lnTo>
                      <a:lnTo>
                        <a:pt x="488" y="1183"/>
                      </a:lnTo>
                      <a:lnTo>
                        <a:pt x="496" y="1238"/>
                      </a:lnTo>
                      <a:lnTo>
                        <a:pt x="504" y="1154"/>
                      </a:lnTo>
                      <a:lnTo>
                        <a:pt x="511" y="1229"/>
                      </a:lnTo>
                      <a:lnTo>
                        <a:pt x="519" y="1293"/>
                      </a:lnTo>
                      <a:lnTo>
                        <a:pt x="527" y="1170"/>
                      </a:lnTo>
                      <a:lnTo>
                        <a:pt x="534" y="1166"/>
                      </a:lnTo>
                      <a:lnTo>
                        <a:pt x="542" y="1196"/>
                      </a:lnTo>
                      <a:lnTo>
                        <a:pt x="549" y="1222"/>
                      </a:lnTo>
                      <a:lnTo>
                        <a:pt x="557" y="1329"/>
                      </a:lnTo>
                      <a:lnTo>
                        <a:pt x="565" y="1106"/>
                      </a:lnTo>
                      <a:lnTo>
                        <a:pt x="572" y="1130"/>
                      </a:lnTo>
                      <a:lnTo>
                        <a:pt x="580" y="1340"/>
                      </a:lnTo>
                      <a:lnTo>
                        <a:pt x="588" y="1223"/>
                      </a:lnTo>
                      <a:lnTo>
                        <a:pt x="595" y="1148"/>
                      </a:lnTo>
                      <a:lnTo>
                        <a:pt x="603" y="1169"/>
                      </a:lnTo>
                      <a:lnTo>
                        <a:pt x="610" y="1254"/>
                      </a:lnTo>
                      <a:lnTo>
                        <a:pt x="618" y="1258"/>
                      </a:lnTo>
                      <a:lnTo>
                        <a:pt x="626" y="1155"/>
                      </a:lnTo>
                      <a:lnTo>
                        <a:pt x="633" y="1255"/>
                      </a:lnTo>
                      <a:lnTo>
                        <a:pt x="641" y="1142"/>
                      </a:lnTo>
                      <a:lnTo>
                        <a:pt x="648" y="1231"/>
                      </a:lnTo>
                      <a:lnTo>
                        <a:pt x="656" y="1260"/>
                      </a:lnTo>
                      <a:lnTo>
                        <a:pt x="664" y="1161"/>
                      </a:lnTo>
                      <a:lnTo>
                        <a:pt x="672" y="1200"/>
                      </a:lnTo>
                      <a:lnTo>
                        <a:pt x="679" y="1271"/>
                      </a:lnTo>
                      <a:lnTo>
                        <a:pt x="687" y="1231"/>
                      </a:lnTo>
                      <a:lnTo>
                        <a:pt x="694" y="1051"/>
                      </a:lnTo>
                      <a:lnTo>
                        <a:pt x="702" y="1291"/>
                      </a:lnTo>
                      <a:lnTo>
                        <a:pt x="709" y="1296"/>
                      </a:lnTo>
                      <a:lnTo>
                        <a:pt x="717" y="1187"/>
                      </a:lnTo>
                      <a:lnTo>
                        <a:pt x="725" y="1136"/>
                      </a:lnTo>
                      <a:lnTo>
                        <a:pt x="732" y="1198"/>
                      </a:lnTo>
                      <a:lnTo>
                        <a:pt x="740" y="1239"/>
                      </a:lnTo>
                      <a:lnTo>
                        <a:pt x="748" y="1301"/>
                      </a:lnTo>
                      <a:lnTo>
                        <a:pt x="755" y="1133"/>
                      </a:lnTo>
                      <a:lnTo>
                        <a:pt x="763" y="1121"/>
                      </a:lnTo>
                      <a:lnTo>
                        <a:pt x="771" y="1384"/>
                      </a:lnTo>
                      <a:lnTo>
                        <a:pt x="778" y="1153"/>
                      </a:lnTo>
                      <a:lnTo>
                        <a:pt x="786" y="1083"/>
                      </a:lnTo>
                      <a:lnTo>
                        <a:pt x="793" y="1304"/>
                      </a:lnTo>
                      <a:lnTo>
                        <a:pt x="801" y="1334"/>
                      </a:lnTo>
                      <a:lnTo>
                        <a:pt x="809" y="1032"/>
                      </a:lnTo>
                      <a:lnTo>
                        <a:pt x="816" y="1232"/>
                      </a:lnTo>
                      <a:lnTo>
                        <a:pt x="824" y="1329"/>
                      </a:lnTo>
                      <a:lnTo>
                        <a:pt x="832" y="1072"/>
                      </a:lnTo>
                      <a:lnTo>
                        <a:pt x="839" y="1232"/>
                      </a:lnTo>
                      <a:lnTo>
                        <a:pt x="847" y="1310"/>
                      </a:lnTo>
                      <a:lnTo>
                        <a:pt x="854" y="1155"/>
                      </a:lnTo>
                      <a:lnTo>
                        <a:pt x="862" y="1177"/>
                      </a:lnTo>
                      <a:lnTo>
                        <a:pt x="870" y="1224"/>
                      </a:lnTo>
                      <a:lnTo>
                        <a:pt x="877" y="1213"/>
                      </a:lnTo>
                      <a:lnTo>
                        <a:pt x="885" y="1234"/>
                      </a:lnTo>
                      <a:lnTo>
                        <a:pt x="893" y="1213"/>
                      </a:lnTo>
                      <a:lnTo>
                        <a:pt x="900" y="1169"/>
                      </a:lnTo>
                      <a:lnTo>
                        <a:pt x="908" y="1192"/>
                      </a:lnTo>
                      <a:lnTo>
                        <a:pt x="915" y="1309"/>
                      </a:lnTo>
                      <a:lnTo>
                        <a:pt x="923" y="1158"/>
                      </a:lnTo>
                      <a:lnTo>
                        <a:pt x="931" y="1107"/>
                      </a:lnTo>
                      <a:lnTo>
                        <a:pt x="938" y="1402"/>
                      </a:lnTo>
                      <a:lnTo>
                        <a:pt x="946" y="1114"/>
                      </a:lnTo>
                      <a:lnTo>
                        <a:pt x="954" y="1143"/>
                      </a:lnTo>
                      <a:lnTo>
                        <a:pt x="961" y="1338"/>
                      </a:lnTo>
                      <a:lnTo>
                        <a:pt x="969" y="1107"/>
                      </a:lnTo>
                      <a:lnTo>
                        <a:pt x="976" y="1256"/>
                      </a:lnTo>
                      <a:lnTo>
                        <a:pt x="984" y="1245"/>
                      </a:lnTo>
                      <a:lnTo>
                        <a:pt x="992" y="1148"/>
                      </a:lnTo>
                      <a:lnTo>
                        <a:pt x="999" y="1260"/>
                      </a:lnTo>
                      <a:lnTo>
                        <a:pt x="1007" y="1128"/>
                      </a:lnTo>
                      <a:lnTo>
                        <a:pt x="1015" y="1268"/>
                      </a:lnTo>
                      <a:lnTo>
                        <a:pt x="1022" y="1232"/>
                      </a:lnTo>
                      <a:lnTo>
                        <a:pt x="1030" y="1184"/>
                      </a:lnTo>
                      <a:lnTo>
                        <a:pt x="1037" y="1292"/>
                      </a:lnTo>
                      <a:lnTo>
                        <a:pt x="1045" y="1135"/>
                      </a:lnTo>
                      <a:lnTo>
                        <a:pt x="1053" y="975"/>
                      </a:lnTo>
                      <a:lnTo>
                        <a:pt x="1060" y="1425"/>
                      </a:lnTo>
                      <a:lnTo>
                        <a:pt x="1068" y="1506"/>
                      </a:lnTo>
                      <a:lnTo>
                        <a:pt x="1076" y="1087"/>
                      </a:lnTo>
                      <a:lnTo>
                        <a:pt x="1083" y="688"/>
                      </a:lnTo>
                      <a:lnTo>
                        <a:pt x="1091" y="1379"/>
                      </a:lnTo>
                      <a:lnTo>
                        <a:pt x="1099" y="1787"/>
                      </a:lnTo>
                      <a:lnTo>
                        <a:pt x="1106" y="868"/>
                      </a:lnTo>
                      <a:lnTo>
                        <a:pt x="1114" y="1050"/>
                      </a:lnTo>
                      <a:lnTo>
                        <a:pt x="1121" y="1262"/>
                      </a:lnTo>
                      <a:lnTo>
                        <a:pt x="1129" y="1242"/>
                      </a:lnTo>
                      <a:lnTo>
                        <a:pt x="1136" y="1333"/>
                      </a:lnTo>
                      <a:lnTo>
                        <a:pt x="1144" y="1278"/>
                      </a:lnTo>
                      <a:lnTo>
                        <a:pt x="1152" y="822"/>
                      </a:lnTo>
                      <a:lnTo>
                        <a:pt x="1160" y="1522"/>
                      </a:lnTo>
                      <a:lnTo>
                        <a:pt x="1167" y="1202"/>
                      </a:lnTo>
                      <a:lnTo>
                        <a:pt x="1175" y="963"/>
                      </a:lnTo>
                      <a:lnTo>
                        <a:pt x="1182" y="1524"/>
                      </a:lnTo>
                      <a:lnTo>
                        <a:pt x="1190" y="1191"/>
                      </a:lnTo>
                      <a:lnTo>
                        <a:pt x="1197" y="870"/>
                      </a:lnTo>
                      <a:lnTo>
                        <a:pt x="1205" y="1382"/>
                      </a:lnTo>
                      <a:lnTo>
                        <a:pt x="1213" y="1552"/>
                      </a:lnTo>
                      <a:lnTo>
                        <a:pt x="1220" y="799"/>
                      </a:lnTo>
                      <a:lnTo>
                        <a:pt x="1228" y="1178"/>
                      </a:lnTo>
                      <a:lnTo>
                        <a:pt x="1236" y="1513"/>
                      </a:lnTo>
                      <a:lnTo>
                        <a:pt x="1243" y="1065"/>
                      </a:lnTo>
                      <a:lnTo>
                        <a:pt x="1251" y="1065"/>
                      </a:lnTo>
                      <a:lnTo>
                        <a:pt x="1259" y="1485"/>
                      </a:lnTo>
                      <a:lnTo>
                        <a:pt x="1266" y="1090"/>
                      </a:lnTo>
                      <a:lnTo>
                        <a:pt x="1274" y="1132"/>
                      </a:lnTo>
                      <a:lnTo>
                        <a:pt x="1281" y="1234"/>
                      </a:lnTo>
                      <a:lnTo>
                        <a:pt x="1289" y="1219"/>
                      </a:lnTo>
                      <a:lnTo>
                        <a:pt x="1297" y="1331"/>
                      </a:lnTo>
                      <a:lnTo>
                        <a:pt x="1304" y="1168"/>
                      </a:lnTo>
                      <a:lnTo>
                        <a:pt x="1312" y="1112"/>
                      </a:lnTo>
                      <a:lnTo>
                        <a:pt x="1320" y="1281"/>
                      </a:lnTo>
                      <a:lnTo>
                        <a:pt x="1327" y="1029"/>
                      </a:lnTo>
                      <a:lnTo>
                        <a:pt x="1335" y="1251"/>
                      </a:lnTo>
                      <a:lnTo>
                        <a:pt x="1342" y="1671"/>
                      </a:lnTo>
                      <a:lnTo>
                        <a:pt x="1350" y="1066"/>
                      </a:lnTo>
                      <a:lnTo>
                        <a:pt x="1358" y="659"/>
                      </a:lnTo>
                      <a:lnTo>
                        <a:pt x="1365" y="1345"/>
                      </a:lnTo>
                      <a:lnTo>
                        <a:pt x="1373" y="1609"/>
                      </a:lnTo>
                      <a:lnTo>
                        <a:pt x="1381" y="1235"/>
                      </a:lnTo>
                      <a:lnTo>
                        <a:pt x="1388" y="980"/>
                      </a:lnTo>
                      <a:lnTo>
                        <a:pt x="1396" y="1043"/>
                      </a:lnTo>
                      <a:lnTo>
                        <a:pt x="1403" y="1368"/>
                      </a:lnTo>
                      <a:lnTo>
                        <a:pt x="1411" y="1406"/>
                      </a:lnTo>
                      <a:lnTo>
                        <a:pt x="1419" y="1120"/>
                      </a:lnTo>
                      <a:lnTo>
                        <a:pt x="1426" y="886"/>
                      </a:lnTo>
                      <a:lnTo>
                        <a:pt x="1434" y="1551"/>
                      </a:lnTo>
                      <a:lnTo>
                        <a:pt x="1442" y="1156"/>
                      </a:lnTo>
                      <a:lnTo>
                        <a:pt x="1449" y="1252"/>
                      </a:lnTo>
                      <a:lnTo>
                        <a:pt x="1457" y="1066"/>
                      </a:lnTo>
                      <a:lnTo>
                        <a:pt x="1464" y="1141"/>
                      </a:lnTo>
                      <a:lnTo>
                        <a:pt x="1472" y="1483"/>
                      </a:lnTo>
                      <a:lnTo>
                        <a:pt x="1480" y="1023"/>
                      </a:lnTo>
                      <a:lnTo>
                        <a:pt x="1487" y="1340"/>
                      </a:lnTo>
                      <a:lnTo>
                        <a:pt x="1495" y="1134"/>
                      </a:lnTo>
                      <a:lnTo>
                        <a:pt x="1503" y="1113"/>
                      </a:lnTo>
                      <a:lnTo>
                        <a:pt x="1510" y="1194"/>
                      </a:lnTo>
                      <a:lnTo>
                        <a:pt x="1518" y="1519"/>
                      </a:lnTo>
                      <a:lnTo>
                        <a:pt x="1525" y="1028"/>
                      </a:lnTo>
                      <a:lnTo>
                        <a:pt x="1533" y="1091"/>
                      </a:lnTo>
                      <a:lnTo>
                        <a:pt x="1541" y="1300"/>
                      </a:lnTo>
                      <a:lnTo>
                        <a:pt x="1548" y="1293"/>
                      </a:lnTo>
                      <a:lnTo>
                        <a:pt x="1556" y="1116"/>
                      </a:lnTo>
                      <a:lnTo>
                        <a:pt x="1564" y="1026"/>
                      </a:lnTo>
                      <a:lnTo>
                        <a:pt x="1571" y="1585"/>
                      </a:lnTo>
                      <a:lnTo>
                        <a:pt x="1579" y="1336"/>
                      </a:lnTo>
                      <a:lnTo>
                        <a:pt x="1587" y="851"/>
                      </a:lnTo>
                      <a:lnTo>
                        <a:pt x="1594" y="737"/>
                      </a:lnTo>
                      <a:lnTo>
                        <a:pt x="1602" y="1753"/>
                      </a:lnTo>
                      <a:lnTo>
                        <a:pt x="1609" y="1491"/>
                      </a:lnTo>
                      <a:lnTo>
                        <a:pt x="1617" y="1378"/>
                      </a:lnTo>
                      <a:lnTo>
                        <a:pt x="1625" y="889"/>
                      </a:lnTo>
                      <a:lnTo>
                        <a:pt x="1632" y="0"/>
                      </a:lnTo>
                      <a:lnTo>
                        <a:pt x="1640" y="2244"/>
                      </a:lnTo>
                      <a:lnTo>
                        <a:pt x="1648" y="2099"/>
                      </a:lnTo>
                      <a:lnTo>
                        <a:pt x="1655" y="350"/>
                      </a:lnTo>
                      <a:lnTo>
                        <a:pt x="1663" y="973"/>
                      </a:lnTo>
                      <a:lnTo>
                        <a:pt x="1670" y="1302"/>
                      </a:lnTo>
                      <a:lnTo>
                        <a:pt x="1678" y="1564"/>
                      </a:lnTo>
                      <a:lnTo>
                        <a:pt x="1686" y="1014"/>
                      </a:lnTo>
                      <a:lnTo>
                        <a:pt x="1693" y="889"/>
                      </a:lnTo>
                      <a:lnTo>
                        <a:pt x="1701" y="1928"/>
                      </a:lnTo>
                      <a:lnTo>
                        <a:pt x="1708" y="896"/>
                      </a:lnTo>
                      <a:lnTo>
                        <a:pt x="1716" y="616"/>
                      </a:lnTo>
                      <a:lnTo>
                        <a:pt x="1724" y="2107"/>
                      </a:lnTo>
                      <a:lnTo>
                        <a:pt x="1731" y="961"/>
                      </a:lnTo>
                      <a:lnTo>
                        <a:pt x="1739" y="602"/>
                      </a:lnTo>
                      <a:lnTo>
                        <a:pt x="1747" y="1880"/>
                      </a:lnTo>
                      <a:lnTo>
                        <a:pt x="1754" y="1250"/>
                      </a:lnTo>
                      <a:lnTo>
                        <a:pt x="1762" y="716"/>
                      </a:lnTo>
                      <a:lnTo>
                        <a:pt x="1769" y="1564"/>
                      </a:lnTo>
                      <a:lnTo>
                        <a:pt x="1777" y="1163"/>
                      </a:lnTo>
                      <a:lnTo>
                        <a:pt x="1785" y="842"/>
                      </a:lnTo>
                      <a:lnTo>
                        <a:pt x="1792" y="1826"/>
                      </a:lnTo>
                      <a:lnTo>
                        <a:pt x="1800" y="977"/>
                      </a:lnTo>
                      <a:lnTo>
                        <a:pt x="1808" y="1088"/>
                      </a:lnTo>
                      <a:lnTo>
                        <a:pt x="1815" y="1142"/>
                      </a:lnTo>
                      <a:lnTo>
                        <a:pt x="1823" y="1190"/>
                      </a:lnTo>
                      <a:lnTo>
                        <a:pt x="1830" y="1629"/>
                      </a:lnTo>
                      <a:lnTo>
                        <a:pt x="1838" y="992"/>
                      </a:lnTo>
                      <a:lnTo>
                        <a:pt x="1846" y="1092"/>
                      </a:lnTo>
                      <a:lnTo>
                        <a:pt x="1853" y="1033"/>
                      </a:lnTo>
                      <a:lnTo>
                        <a:pt x="1861" y="1525"/>
                      </a:lnTo>
                      <a:lnTo>
                        <a:pt x="1869" y="1433"/>
                      </a:lnTo>
                      <a:lnTo>
                        <a:pt x="1876" y="722"/>
                      </a:lnTo>
                      <a:lnTo>
                        <a:pt x="1884" y="1208"/>
                      </a:lnTo>
                      <a:lnTo>
                        <a:pt x="1891" y="1644"/>
                      </a:lnTo>
                      <a:lnTo>
                        <a:pt x="1899" y="1067"/>
                      </a:lnTo>
                      <a:lnTo>
                        <a:pt x="1907" y="889"/>
                      </a:lnTo>
                      <a:lnTo>
                        <a:pt x="1914" y="1313"/>
                      </a:lnTo>
                      <a:lnTo>
                        <a:pt x="1922" y="1430"/>
                      </a:lnTo>
                      <a:lnTo>
                        <a:pt x="1930" y="1377"/>
                      </a:lnTo>
                      <a:lnTo>
                        <a:pt x="1937" y="907"/>
                      </a:lnTo>
                      <a:lnTo>
                        <a:pt x="1945" y="1041"/>
                      </a:lnTo>
                      <a:lnTo>
                        <a:pt x="1952" y="1271"/>
                      </a:lnTo>
                      <a:lnTo>
                        <a:pt x="1960" y="1369"/>
                      </a:lnTo>
                      <a:lnTo>
                        <a:pt x="1968" y="1557"/>
                      </a:lnTo>
                      <a:lnTo>
                        <a:pt x="1975" y="895"/>
                      </a:lnTo>
                      <a:lnTo>
                        <a:pt x="1983" y="797"/>
                      </a:lnTo>
                      <a:lnTo>
                        <a:pt x="1991" y="1551"/>
                      </a:lnTo>
                      <a:lnTo>
                        <a:pt x="1998" y="1430"/>
                      </a:lnTo>
                      <a:lnTo>
                        <a:pt x="2006" y="980"/>
                      </a:lnTo>
                      <a:lnTo>
                        <a:pt x="2014" y="1306"/>
                      </a:lnTo>
                      <a:lnTo>
                        <a:pt x="2021" y="1105"/>
                      </a:lnTo>
                      <a:lnTo>
                        <a:pt x="2029" y="1101"/>
                      </a:lnTo>
                      <a:lnTo>
                        <a:pt x="2036" y="1454"/>
                      </a:lnTo>
                      <a:lnTo>
                        <a:pt x="2044" y="1207"/>
                      </a:lnTo>
                      <a:lnTo>
                        <a:pt x="2052" y="1198"/>
                      </a:lnTo>
                      <a:lnTo>
                        <a:pt x="2059" y="986"/>
                      </a:lnTo>
                      <a:lnTo>
                        <a:pt x="2067" y="1203"/>
                      </a:lnTo>
                      <a:lnTo>
                        <a:pt x="2075" y="1525"/>
                      </a:lnTo>
                      <a:lnTo>
                        <a:pt x="2082" y="1180"/>
                      </a:lnTo>
                      <a:lnTo>
                        <a:pt x="2090" y="1033"/>
                      </a:lnTo>
                      <a:lnTo>
                        <a:pt x="2097" y="1169"/>
                      </a:lnTo>
                      <a:lnTo>
                        <a:pt x="2105" y="1238"/>
                      </a:lnTo>
                      <a:lnTo>
                        <a:pt x="2113" y="1274"/>
                      </a:lnTo>
                      <a:lnTo>
                        <a:pt x="2120" y="1348"/>
                      </a:lnTo>
                      <a:lnTo>
                        <a:pt x="2128" y="1108"/>
                      </a:lnTo>
                      <a:lnTo>
                        <a:pt x="2136" y="995"/>
                      </a:lnTo>
                      <a:lnTo>
                        <a:pt x="2143" y="1394"/>
                      </a:lnTo>
                      <a:lnTo>
                        <a:pt x="2151" y="1316"/>
                      </a:lnTo>
                      <a:lnTo>
                        <a:pt x="2158" y="1009"/>
                      </a:lnTo>
                      <a:lnTo>
                        <a:pt x="2166" y="1318"/>
                      </a:lnTo>
                      <a:lnTo>
                        <a:pt x="2174" y="1212"/>
                      </a:lnTo>
                      <a:lnTo>
                        <a:pt x="2181" y="1161"/>
                      </a:lnTo>
                      <a:lnTo>
                        <a:pt x="2189" y="1245"/>
                      </a:lnTo>
                      <a:lnTo>
                        <a:pt x="2197" y="1181"/>
                      </a:lnTo>
                      <a:lnTo>
                        <a:pt x="2204" y="1226"/>
                      </a:lnTo>
                      <a:lnTo>
                        <a:pt x="2212" y="1210"/>
                      </a:lnTo>
                      <a:lnTo>
                        <a:pt x="2219" y="1259"/>
                      </a:lnTo>
                      <a:lnTo>
                        <a:pt x="2227" y="1113"/>
                      </a:lnTo>
                      <a:lnTo>
                        <a:pt x="2235" y="1276"/>
                      </a:lnTo>
                      <a:lnTo>
                        <a:pt x="2242" y="1228"/>
                      </a:lnTo>
                      <a:lnTo>
                        <a:pt x="2250" y="1132"/>
                      </a:lnTo>
                      <a:lnTo>
                        <a:pt x="2257" y="1273"/>
                      </a:lnTo>
                      <a:lnTo>
                        <a:pt x="2265" y="1180"/>
                      </a:lnTo>
                      <a:lnTo>
                        <a:pt x="2273" y="1184"/>
                      </a:lnTo>
                      <a:lnTo>
                        <a:pt x="2280" y="1301"/>
                      </a:lnTo>
                      <a:lnTo>
                        <a:pt x="2288" y="1228"/>
                      </a:lnTo>
                      <a:lnTo>
                        <a:pt x="2296" y="1102"/>
                      </a:lnTo>
                      <a:lnTo>
                        <a:pt x="2303" y="1137"/>
                      </a:lnTo>
                      <a:lnTo>
                        <a:pt x="2311" y="1295"/>
                      </a:lnTo>
                      <a:lnTo>
                        <a:pt x="2318" y="1414"/>
                      </a:lnTo>
                      <a:lnTo>
                        <a:pt x="2326" y="1007"/>
                      </a:lnTo>
                      <a:lnTo>
                        <a:pt x="2334" y="1146"/>
                      </a:lnTo>
                      <a:lnTo>
                        <a:pt x="2341" y="1298"/>
                      </a:lnTo>
                      <a:lnTo>
                        <a:pt x="2349" y="1252"/>
                      </a:lnTo>
                      <a:lnTo>
                        <a:pt x="2357" y="1193"/>
                      </a:lnTo>
                      <a:lnTo>
                        <a:pt x="2364" y="1160"/>
                      </a:lnTo>
                      <a:lnTo>
                        <a:pt x="2372" y="1188"/>
                      </a:lnTo>
                      <a:lnTo>
                        <a:pt x="2379" y="1309"/>
                      </a:lnTo>
                      <a:lnTo>
                        <a:pt x="2387" y="1181"/>
                      </a:lnTo>
                      <a:lnTo>
                        <a:pt x="2395" y="1133"/>
                      </a:lnTo>
                      <a:lnTo>
                        <a:pt x="2402" y="1326"/>
                      </a:lnTo>
                      <a:lnTo>
                        <a:pt x="2410" y="1080"/>
                      </a:lnTo>
                      <a:lnTo>
                        <a:pt x="2418" y="1331"/>
                      </a:lnTo>
                      <a:lnTo>
                        <a:pt x="2425" y="1127"/>
                      </a:lnTo>
                      <a:lnTo>
                        <a:pt x="2433" y="1248"/>
                      </a:lnTo>
                      <a:lnTo>
                        <a:pt x="2440" y="1241"/>
                      </a:lnTo>
                      <a:lnTo>
                        <a:pt x="2448" y="1148"/>
                      </a:lnTo>
                      <a:lnTo>
                        <a:pt x="2456" y="1226"/>
                      </a:lnTo>
                      <a:lnTo>
                        <a:pt x="2463" y="1179"/>
                      </a:lnTo>
                      <a:lnTo>
                        <a:pt x="2471" y="1321"/>
                      </a:lnTo>
                      <a:lnTo>
                        <a:pt x="2479" y="1157"/>
                      </a:lnTo>
                      <a:lnTo>
                        <a:pt x="2486" y="1099"/>
                      </a:lnTo>
                      <a:lnTo>
                        <a:pt x="2494" y="1320"/>
                      </a:lnTo>
                      <a:lnTo>
                        <a:pt x="2502" y="1261"/>
                      </a:lnTo>
                      <a:lnTo>
                        <a:pt x="2509" y="1128"/>
                      </a:lnTo>
                      <a:lnTo>
                        <a:pt x="2517" y="1194"/>
                      </a:lnTo>
                      <a:lnTo>
                        <a:pt x="2524" y="1183"/>
                      </a:lnTo>
                      <a:lnTo>
                        <a:pt x="2532" y="1330"/>
                      </a:lnTo>
                      <a:lnTo>
                        <a:pt x="2540" y="1187"/>
                      </a:lnTo>
                      <a:lnTo>
                        <a:pt x="2547" y="1101"/>
                      </a:lnTo>
                      <a:lnTo>
                        <a:pt x="2555" y="1310"/>
                      </a:lnTo>
                      <a:lnTo>
                        <a:pt x="2563" y="1188"/>
                      </a:lnTo>
                      <a:lnTo>
                        <a:pt x="2570" y="1150"/>
                      </a:lnTo>
                      <a:lnTo>
                        <a:pt x="2578" y="1290"/>
                      </a:lnTo>
                      <a:lnTo>
                        <a:pt x="2585" y="1237"/>
                      </a:lnTo>
                      <a:lnTo>
                        <a:pt x="2593" y="1035"/>
                      </a:lnTo>
                      <a:lnTo>
                        <a:pt x="2601" y="1411"/>
                      </a:lnTo>
                      <a:lnTo>
                        <a:pt x="2608" y="1193"/>
                      </a:lnTo>
                      <a:lnTo>
                        <a:pt x="2616" y="1008"/>
                      </a:lnTo>
                      <a:lnTo>
                        <a:pt x="2624" y="1435"/>
                      </a:lnTo>
                      <a:lnTo>
                        <a:pt x="2631" y="1059"/>
                      </a:lnTo>
                      <a:lnTo>
                        <a:pt x="2639" y="1353"/>
                      </a:lnTo>
                      <a:lnTo>
                        <a:pt x="2646" y="1078"/>
                      </a:lnTo>
                      <a:lnTo>
                        <a:pt x="2654" y="1279"/>
                      </a:lnTo>
                      <a:lnTo>
                        <a:pt x="2662" y="1212"/>
                      </a:lnTo>
                      <a:lnTo>
                        <a:pt x="2669" y="1152"/>
                      </a:lnTo>
                      <a:lnTo>
                        <a:pt x="2677" y="1291"/>
                      </a:lnTo>
                      <a:lnTo>
                        <a:pt x="2685" y="1104"/>
                      </a:lnTo>
                      <a:lnTo>
                        <a:pt x="2692" y="1383"/>
                      </a:lnTo>
                      <a:lnTo>
                        <a:pt x="2700" y="1104"/>
                      </a:lnTo>
                      <a:lnTo>
                        <a:pt x="2707" y="1039"/>
                      </a:lnTo>
                      <a:lnTo>
                        <a:pt x="2715" y="1454"/>
                      </a:lnTo>
                      <a:lnTo>
                        <a:pt x="2723" y="1266"/>
                      </a:lnTo>
                      <a:lnTo>
                        <a:pt x="2730" y="1020"/>
                      </a:lnTo>
                      <a:lnTo>
                        <a:pt x="2738" y="1261"/>
                      </a:lnTo>
                      <a:lnTo>
                        <a:pt x="2745" y="1093"/>
                      </a:lnTo>
                      <a:lnTo>
                        <a:pt x="2753" y="1474"/>
                      </a:lnTo>
                      <a:lnTo>
                        <a:pt x="2761" y="1090"/>
                      </a:lnTo>
                      <a:lnTo>
                        <a:pt x="2768" y="1145"/>
                      </a:lnTo>
                      <a:lnTo>
                        <a:pt x="2776" y="1289"/>
                      </a:lnTo>
                      <a:lnTo>
                        <a:pt x="2784" y="1156"/>
                      </a:lnTo>
                      <a:lnTo>
                        <a:pt x="2791" y="1204"/>
                      </a:lnTo>
                      <a:lnTo>
                        <a:pt x="2799" y="1272"/>
                      </a:lnTo>
                      <a:lnTo>
                        <a:pt x="2806" y="1262"/>
                      </a:lnTo>
                      <a:lnTo>
                        <a:pt x="2814" y="983"/>
                      </a:lnTo>
                      <a:lnTo>
                        <a:pt x="2822" y="1444"/>
                      </a:lnTo>
                      <a:lnTo>
                        <a:pt x="2829" y="1113"/>
                      </a:lnTo>
                      <a:lnTo>
                        <a:pt x="2837" y="1178"/>
                      </a:lnTo>
                      <a:lnTo>
                        <a:pt x="2845" y="1257"/>
                      </a:lnTo>
                      <a:lnTo>
                        <a:pt x="2852" y="1276"/>
                      </a:lnTo>
                      <a:lnTo>
                        <a:pt x="2860" y="1078"/>
                      </a:lnTo>
                      <a:lnTo>
                        <a:pt x="2867" y="1244"/>
                      </a:lnTo>
                      <a:lnTo>
                        <a:pt x="2875" y="1311"/>
                      </a:lnTo>
                      <a:lnTo>
                        <a:pt x="2883" y="1008"/>
                      </a:lnTo>
                      <a:lnTo>
                        <a:pt x="2890" y="1453"/>
                      </a:lnTo>
                      <a:lnTo>
                        <a:pt x="2898" y="1088"/>
                      </a:lnTo>
                      <a:lnTo>
                        <a:pt x="2906" y="1193"/>
                      </a:lnTo>
                      <a:lnTo>
                        <a:pt x="2913" y="1197"/>
                      </a:lnTo>
                      <a:lnTo>
                        <a:pt x="2921" y="1245"/>
                      </a:lnTo>
                      <a:lnTo>
                        <a:pt x="2929" y="1253"/>
                      </a:lnTo>
                      <a:lnTo>
                        <a:pt x="2936" y="1178"/>
                      </a:lnTo>
                      <a:lnTo>
                        <a:pt x="2944" y="1199"/>
                      </a:lnTo>
                      <a:lnTo>
                        <a:pt x="2951" y="1157"/>
                      </a:lnTo>
                      <a:lnTo>
                        <a:pt x="2959" y="1269"/>
                      </a:lnTo>
                      <a:lnTo>
                        <a:pt x="2967" y="1271"/>
                      </a:lnTo>
                      <a:lnTo>
                        <a:pt x="2974" y="1127"/>
                      </a:lnTo>
                      <a:lnTo>
                        <a:pt x="2982" y="1163"/>
                      </a:lnTo>
                      <a:lnTo>
                        <a:pt x="2990" y="1314"/>
                      </a:lnTo>
                      <a:lnTo>
                        <a:pt x="2997" y="1204"/>
                      </a:lnTo>
                      <a:lnTo>
                        <a:pt x="3005" y="1159"/>
                      </a:lnTo>
                      <a:lnTo>
                        <a:pt x="3012" y="1176"/>
                      </a:lnTo>
                      <a:lnTo>
                        <a:pt x="3020" y="1300"/>
                      </a:lnTo>
                      <a:lnTo>
                        <a:pt x="3028" y="1182"/>
                      </a:lnTo>
                      <a:lnTo>
                        <a:pt x="3035" y="1188"/>
                      </a:lnTo>
                      <a:lnTo>
                        <a:pt x="3043" y="1223"/>
                      </a:lnTo>
                    </a:path>
                  </a:pathLst>
                </a:custGeom>
                <a:noFill/>
                <a:ln w="7938" cap="flat">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a:p>
              </p:txBody>
            </p:sp>
          </p:grpSp>
          <p:grpSp>
            <p:nvGrpSpPr>
              <p:cNvPr id="58" name="Group 57"/>
              <p:cNvGrpSpPr>
                <a:grpSpLocks noChangeAspect="1"/>
              </p:cNvGrpSpPr>
              <p:nvPr/>
            </p:nvGrpSpPr>
            <p:grpSpPr>
              <a:xfrm>
                <a:off x="6372408" y="1252863"/>
                <a:ext cx="1880072" cy="1413094"/>
                <a:chOff x="4397949" y="1273320"/>
                <a:chExt cx="5768402" cy="4335629"/>
              </a:xfrm>
            </p:grpSpPr>
            <p:sp>
              <p:nvSpPr>
                <p:cNvPr id="200" name="Line 6">
                  <a:extLst>
                    <a:ext uri="{FF2B5EF4-FFF2-40B4-BE49-F238E27FC236}">
                      <a16:creationId xmlns:a16="http://schemas.microsoft.com/office/drawing/2014/main" id="{643A137C-12C7-4459-8FEA-78CFC98DBDF9}"/>
                    </a:ext>
                  </a:extLst>
                </p:cNvPr>
                <p:cNvSpPr>
                  <a:spLocks noChangeShapeType="1"/>
                </p:cNvSpPr>
                <p:nvPr/>
              </p:nvSpPr>
              <p:spPr bwMode="auto">
                <a:xfrm>
                  <a:off x="5324476" y="5354638"/>
                  <a:ext cx="484187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01" name="Line 7">
                  <a:extLst>
                    <a:ext uri="{FF2B5EF4-FFF2-40B4-BE49-F238E27FC236}">
                      <a16:creationId xmlns:a16="http://schemas.microsoft.com/office/drawing/2014/main" id="{50760F21-ED7C-457D-87C6-A82C65D0A372}"/>
                    </a:ext>
                  </a:extLst>
                </p:cNvPr>
                <p:cNvSpPr>
                  <a:spLocks noChangeShapeType="1"/>
                </p:cNvSpPr>
                <p:nvPr/>
              </p:nvSpPr>
              <p:spPr bwMode="auto">
                <a:xfrm>
                  <a:off x="5324476" y="1328738"/>
                  <a:ext cx="484187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02" name="Line 8">
                  <a:extLst>
                    <a:ext uri="{FF2B5EF4-FFF2-40B4-BE49-F238E27FC236}">
                      <a16:creationId xmlns:a16="http://schemas.microsoft.com/office/drawing/2014/main" id="{BE47C060-3A5D-4CDF-9BB3-9F067A18E805}"/>
                    </a:ext>
                  </a:extLst>
                </p:cNvPr>
                <p:cNvSpPr>
                  <a:spLocks noChangeShapeType="1"/>
                </p:cNvSpPr>
                <p:nvPr/>
              </p:nvSpPr>
              <p:spPr bwMode="auto">
                <a:xfrm flipV="1">
                  <a:off x="5324476"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03" name="Line 9">
                  <a:extLst>
                    <a:ext uri="{FF2B5EF4-FFF2-40B4-BE49-F238E27FC236}">
                      <a16:creationId xmlns:a16="http://schemas.microsoft.com/office/drawing/2014/main" id="{BCDFD513-A315-43A7-B256-FA145E38E4EB}"/>
                    </a:ext>
                  </a:extLst>
                </p:cNvPr>
                <p:cNvSpPr>
                  <a:spLocks noChangeShapeType="1"/>
                </p:cNvSpPr>
                <p:nvPr/>
              </p:nvSpPr>
              <p:spPr bwMode="auto">
                <a:xfrm flipV="1">
                  <a:off x="5929313"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04" name="Line 10">
                  <a:extLst>
                    <a:ext uri="{FF2B5EF4-FFF2-40B4-BE49-F238E27FC236}">
                      <a16:creationId xmlns:a16="http://schemas.microsoft.com/office/drawing/2014/main" id="{1DB2C470-B29B-4033-B2A0-6A519CC1C570}"/>
                    </a:ext>
                  </a:extLst>
                </p:cNvPr>
                <p:cNvSpPr>
                  <a:spLocks noChangeShapeType="1"/>
                </p:cNvSpPr>
                <p:nvPr/>
              </p:nvSpPr>
              <p:spPr bwMode="auto">
                <a:xfrm flipV="1">
                  <a:off x="6534151"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05" name="Line 11">
                  <a:extLst>
                    <a:ext uri="{FF2B5EF4-FFF2-40B4-BE49-F238E27FC236}">
                      <a16:creationId xmlns:a16="http://schemas.microsoft.com/office/drawing/2014/main" id="{F27751B4-9DEB-4D37-B09B-05008347A827}"/>
                    </a:ext>
                  </a:extLst>
                </p:cNvPr>
                <p:cNvSpPr>
                  <a:spLocks noChangeShapeType="1"/>
                </p:cNvSpPr>
                <p:nvPr/>
              </p:nvSpPr>
              <p:spPr bwMode="auto">
                <a:xfrm flipV="1">
                  <a:off x="7138988"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06" name="Line 12">
                  <a:extLst>
                    <a:ext uri="{FF2B5EF4-FFF2-40B4-BE49-F238E27FC236}">
                      <a16:creationId xmlns:a16="http://schemas.microsoft.com/office/drawing/2014/main" id="{732A56FB-EE53-4E9F-B873-8CDA3036F524}"/>
                    </a:ext>
                  </a:extLst>
                </p:cNvPr>
                <p:cNvSpPr>
                  <a:spLocks noChangeShapeType="1"/>
                </p:cNvSpPr>
                <p:nvPr/>
              </p:nvSpPr>
              <p:spPr bwMode="auto">
                <a:xfrm flipV="1">
                  <a:off x="7745413"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07" name="Line 13">
                  <a:extLst>
                    <a:ext uri="{FF2B5EF4-FFF2-40B4-BE49-F238E27FC236}">
                      <a16:creationId xmlns:a16="http://schemas.microsoft.com/office/drawing/2014/main" id="{5C7DF54C-0856-4956-986D-72A7A181E624}"/>
                    </a:ext>
                  </a:extLst>
                </p:cNvPr>
                <p:cNvSpPr>
                  <a:spLocks noChangeShapeType="1"/>
                </p:cNvSpPr>
                <p:nvPr/>
              </p:nvSpPr>
              <p:spPr bwMode="auto">
                <a:xfrm flipV="1">
                  <a:off x="8350251"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08" name="Line 14">
                  <a:extLst>
                    <a:ext uri="{FF2B5EF4-FFF2-40B4-BE49-F238E27FC236}">
                      <a16:creationId xmlns:a16="http://schemas.microsoft.com/office/drawing/2014/main" id="{91DC4BA1-1DC5-4B1B-8A21-547DED5D2CFF}"/>
                    </a:ext>
                  </a:extLst>
                </p:cNvPr>
                <p:cNvSpPr>
                  <a:spLocks noChangeShapeType="1"/>
                </p:cNvSpPr>
                <p:nvPr/>
              </p:nvSpPr>
              <p:spPr bwMode="auto">
                <a:xfrm flipV="1">
                  <a:off x="8955088"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09" name="Line 15">
                  <a:extLst>
                    <a:ext uri="{FF2B5EF4-FFF2-40B4-BE49-F238E27FC236}">
                      <a16:creationId xmlns:a16="http://schemas.microsoft.com/office/drawing/2014/main" id="{2209A3DE-EE1B-4A8B-89E6-31D4042BBB2B}"/>
                    </a:ext>
                  </a:extLst>
                </p:cNvPr>
                <p:cNvSpPr>
                  <a:spLocks noChangeShapeType="1"/>
                </p:cNvSpPr>
                <p:nvPr/>
              </p:nvSpPr>
              <p:spPr bwMode="auto">
                <a:xfrm flipV="1">
                  <a:off x="9561513"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10" name="Line 16">
                  <a:extLst>
                    <a:ext uri="{FF2B5EF4-FFF2-40B4-BE49-F238E27FC236}">
                      <a16:creationId xmlns:a16="http://schemas.microsoft.com/office/drawing/2014/main" id="{8D639C06-9D1B-4278-9C52-584519C96885}"/>
                    </a:ext>
                  </a:extLst>
                </p:cNvPr>
                <p:cNvSpPr>
                  <a:spLocks noChangeShapeType="1"/>
                </p:cNvSpPr>
                <p:nvPr/>
              </p:nvSpPr>
              <p:spPr bwMode="auto">
                <a:xfrm flipV="1">
                  <a:off x="10166351"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11" name="Line 17">
                  <a:extLst>
                    <a:ext uri="{FF2B5EF4-FFF2-40B4-BE49-F238E27FC236}">
                      <a16:creationId xmlns:a16="http://schemas.microsoft.com/office/drawing/2014/main" id="{27514A09-834B-4131-8DAC-438785180F28}"/>
                    </a:ext>
                  </a:extLst>
                </p:cNvPr>
                <p:cNvSpPr>
                  <a:spLocks noChangeShapeType="1"/>
                </p:cNvSpPr>
                <p:nvPr/>
              </p:nvSpPr>
              <p:spPr bwMode="auto">
                <a:xfrm>
                  <a:off x="5324476"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12" name="Line 18">
                  <a:extLst>
                    <a:ext uri="{FF2B5EF4-FFF2-40B4-BE49-F238E27FC236}">
                      <a16:creationId xmlns:a16="http://schemas.microsoft.com/office/drawing/2014/main" id="{C7AEED36-3263-49F4-8D5D-362551DFCCE1}"/>
                    </a:ext>
                  </a:extLst>
                </p:cNvPr>
                <p:cNvSpPr>
                  <a:spLocks noChangeShapeType="1"/>
                </p:cNvSpPr>
                <p:nvPr/>
              </p:nvSpPr>
              <p:spPr bwMode="auto">
                <a:xfrm>
                  <a:off x="5929313"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13" name="Line 19">
                  <a:extLst>
                    <a:ext uri="{FF2B5EF4-FFF2-40B4-BE49-F238E27FC236}">
                      <a16:creationId xmlns:a16="http://schemas.microsoft.com/office/drawing/2014/main" id="{118E9A34-C998-4ADD-9B0E-E6C6F241979A}"/>
                    </a:ext>
                  </a:extLst>
                </p:cNvPr>
                <p:cNvSpPr>
                  <a:spLocks noChangeShapeType="1"/>
                </p:cNvSpPr>
                <p:nvPr/>
              </p:nvSpPr>
              <p:spPr bwMode="auto">
                <a:xfrm>
                  <a:off x="6534151"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14" name="Line 20">
                  <a:extLst>
                    <a:ext uri="{FF2B5EF4-FFF2-40B4-BE49-F238E27FC236}">
                      <a16:creationId xmlns:a16="http://schemas.microsoft.com/office/drawing/2014/main" id="{6D4DD0F5-3AE0-40D1-BC54-917F05B26CAB}"/>
                    </a:ext>
                  </a:extLst>
                </p:cNvPr>
                <p:cNvSpPr>
                  <a:spLocks noChangeShapeType="1"/>
                </p:cNvSpPr>
                <p:nvPr/>
              </p:nvSpPr>
              <p:spPr bwMode="auto">
                <a:xfrm>
                  <a:off x="7138988"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15" name="Line 21">
                  <a:extLst>
                    <a:ext uri="{FF2B5EF4-FFF2-40B4-BE49-F238E27FC236}">
                      <a16:creationId xmlns:a16="http://schemas.microsoft.com/office/drawing/2014/main" id="{20F297CE-F1C1-433E-A3CE-98342CCDFE61}"/>
                    </a:ext>
                  </a:extLst>
                </p:cNvPr>
                <p:cNvSpPr>
                  <a:spLocks noChangeShapeType="1"/>
                </p:cNvSpPr>
                <p:nvPr/>
              </p:nvSpPr>
              <p:spPr bwMode="auto">
                <a:xfrm>
                  <a:off x="7745413"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16" name="Line 22">
                  <a:extLst>
                    <a:ext uri="{FF2B5EF4-FFF2-40B4-BE49-F238E27FC236}">
                      <a16:creationId xmlns:a16="http://schemas.microsoft.com/office/drawing/2014/main" id="{91CC7E09-7DB2-4695-9D5D-61AC09ED2516}"/>
                    </a:ext>
                  </a:extLst>
                </p:cNvPr>
                <p:cNvSpPr>
                  <a:spLocks noChangeShapeType="1"/>
                </p:cNvSpPr>
                <p:nvPr/>
              </p:nvSpPr>
              <p:spPr bwMode="auto">
                <a:xfrm>
                  <a:off x="8350251"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17" name="Line 23">
                  <a:extLst>
                    <a:ext uri="{FF2B5EF4-FFF2-40B4-BE49-F238E27FC236}">
                      <a16:creationId xmlns:a16="http://schemas.microsoft.com/office/drawing/2014/main" id="{75CE7EF5-08DE-481E-8774-3CF258B4FA73}"/>
                    </a:ext>
                  </a:extLst>
                </p:cNvPr>
                <p:cNvSpPr>
                  <a:spLocks noChangeShapeType="1"/>
                </p:cNvSpPr>
                <p:nvPr/>
              </p:nvSpPr>
              <p:spPr bwMode="auto">
                <a:xfrm>
                  <a:off x="8955088"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18" name="Line 24">
                  <a:extLst>
                    <a:ext uri="{FF2B5EF4-FFF2-40B4-BE49-F238E27FC236}">
                      <a16:creationId xmlns:a16="http://schemas.microsoft.com/office/drawing/2014/main" id="{2046E62C-5AF1-4556-9E4E-2C56C0D266C4}"/>
                    </a:ext>
                  </a:extLst>
                </p:cNvPr>
                <p:cNvSpPr>
                  <a:spLocks noChangeShapeType="1"/>
                </p:cNvSpPr>
                <p:nvPr/>
              </p:nvSpPr>
              <p:spPr bwMode="auto">
                <a:xfrm>
                  <a:off x="9561513"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19" name="Line 25">
                  <a:extLst>
                    <a:ext uri="{FF2B5EF4-FFF2-40B4-BE49-F238E27FC236}">
                      <a16:creationId xmlns:a16="http://schemas.microsoft.com/office/drawing/2014/main" id="{87D745F4-B5A6-4675-8F93-D74EFAC08898}"/>
                    </a:ext>
                  </a:extLst>
                </p:cNvPr>
                <p:cNvSpPr>
                  <a:spLocks noChangeShapeType="1"/>
                </p:cNvSpPr>
                <p:nvPr/>
              </p:nvSpPr>
              <p:spPr bwMode="auto">
                <a:xfrm>
                  <a:off x="10166351"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20" name="Line 35">
                  <a:extLst>
                    <a:ext uri="{FF2B5EF4-FFF2-40B4-BE49-F238E27FC236}">
                      <a16:creationId xmlns:a16="http://schemas.microsoft.com/office/drawing/2014/main" id="{1CACCA0C-5BBF-4966-BFD6-97132F768407}"/>
                    </a:ext>
                  </a:extLst>
                </p:cNvPr>
                <p:cNvSpPr>
                  <a:spLocks noChangeShapeType="1"/>
                </p:cNvSpPr>
                <p:nvPr/>
              </p:nvSpPr>
              <p:spPr bwMode="auto">
                <a:xfrm flipV="1">
                  <a:off x="5324476" y="1328738"/>
                  <a:ext cx="0" cy="40259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21" name="Line 36">
                  <a:extLst>
                    <a:ext uri="{FF2B5EF4-FFF2-40B4-BE49-F238E27FC236}">
                      <a16:creationId xmlns:a16="http://schemas.microsoft.com/office/drawing/2014/main" id="{0B7A3304-D19A-47F3-A508-5D7CA37F00AE}"/>
                    </a:ext>
                  </a:extLst>
                </p:cNvPr>
                <p:cNvSpPr>
                  <a:spLocks noChangeShapeType="1"/>
                </p:cNvSpPr>
                <p:nvPr/>
              </p:nvSpPr>
              <p:spPr bwMode="auto">
                <a:xfrm flipV="1">
                  <a:off x="10166351" y="1328738"/>
                  <a:ext cx="0" cy="40259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22" name="Line 37">
                  <a:extLst>
                    <a:ext uri="{FF2B5EF4-FFF2-40B4-BE49-F238E27FC236}">
                      <a16:creationId xmlns:a16="http://schemas.microsoft.com/office/drawing/2014/main" id="{2CDDE72D-EB49-4686-A4A8-B6A05A2D316E}"/>
                    </a:ext>
                  </a:extLst>
                </p:cNvPr>
                <p:cNvSpPr>
                  <a:spLocks noChangeShapeType="1"/>
                </p:cNvSpPr>
                <p:nvPr/>
              </p:nvSpPr>
              <p:spPr bwMode="auto">
                <a:xfrm>
                  <a:off x="5324476" y="535463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23" name="Line 38">
                  <a:extLst>
                    <a:ext uri="{FF2B5EF4-FFF2-40B4-BE49-F238E27FC236}">
                      <a16:creationId xmlns:a16="http://schemas.microsoft.com/office/drawing/2014/main" id="{83694D06-42D1-44CF-8605-07937E8C391A}"/>
                    </a:ext>
                  </a:extLst>
                </p:cNvPr>
                <p:cNvSpPr>
                  <a:spLocks noChangeShapeType="1"/>
                </p:cNvSpPr>
                <p:nvPr/>
              </p:nvSpPr>
              <p:spPr bwMode="auto">
                <a:xfrm>
                  <a:off x="5324476" y="468471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24" name="Line 39">
                  <a:extLst>
                    <a:ext uri="{FF2B5EF4-FFF2-40B4-BE49-F238E27FC236}">
                      <a16:creationId xmlns:a16="http://schemas.microsoft.com/office/drawing/2014/main" id="{3D5088A8-1256-49A1-9BC8-B64366C05F98}"/>
                    </a:ext>
                  </a:extLst>
                </p:cNvPr>
                <p:cNvSpPr>
                  <a:spLocks noChangeShapeType="1"/>
                </p:cNvSpPr>
                <p:nvPr/>
              </p:nvSpPr>
              <p:spPr bwMode="auto">
                <a:xfrm>
                  <a:off x="5324476" y="4013200"/>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25" name="Line 40">
                  <a:extLst>
                    <a:ext uri="{FF2B5EF4-FFF2-40B4-BE49-F238E27FC236}">
                      <a16:creationId xmlns:a16="http://schemas.microsoft.com/office/drawing/2014/main" id="{3A3C6584-2204-4D55-94B6-814656BC2FFB}"/>
                    </a:ext>
                  </a:extLst>
                </p:cNvPr>
                <p:cNvSpPr>
                  <a:spLocks noChangeShapeType="1"/>
                </p:cNvSpPr>
                <p:nvPr/>
              </p:nvSpPr>
              <p:spPr bwMode="auto">
                <a:xfrm>
                  <a:off x="5324476" y="334168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26" name="Line 41">
                  <a:extLst>
                    <a:ext uri="{FF2B5EF4-FFF2-40B4-BE49-F238E27FC236}">
                      <a16:creationId xmlns:a16="http://schemas.microsoft.com/office/drawing/2014/main" id="{A9CB5E81-1104-4E11-BB1B-E8A2ADFC4905}"/>
                    </a:ext>
                  </a:extLst>
                </p:cNvPr>
                <p:cNvSpPr>
                  <a:spLocks noChangeShapeType="1"/>
                </p:cNvSpPr>
                <p:nvPr/>
              </p:nvSpPr>
              <p:spPr bwMode="auto">
                <a:xfrm>
                  <a:off x="5324476" y="267176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27" name="Line 42">
                  <a:extLst>
                    <a:ext uri="{FF2B5EF4-FFF2-40B4-BE49-F238E27FC236}">
                      <a16:creationId xmlns:a16="http://schemas.microsoft.com/office/drawing/2014/main" id="{A3BF7F24-EABE-4914-94F7-EDE5C62BFD05}"/>
                    </a:ext>
                  </a:extLst>
                </p:cNvPr>
                <p:cNvSpPr>
                  <a:spLocks noChangeShapeType="1"/>
                </p:cNvSpPr>
                <p:nvPr/>
              </p:nvSpPr>
              <p:spPr bwMode="auto">
                <a:xfrm>
                  <a:off x="5324476" y="2000250"/>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28" name="Line 43">
                  <a:extLst>
                    <a:ext uri="{FF2B5EF4-FFF2-40B4-BE49-F238E27FC236}">
                      <a16:creationId xmlns:a16="http://schemas.microsoft.com/office/drawing/2014/main" id="{078652C6-DF4E-4FFB-A0F4-481F1949381D}"/>
                    </a:ext>
                  </a:extLst>
                </p:cNvPr>
                <p:cNvSpPr>
                  <a:spLocks noChangeShapeType="1"/>
                </p:cNvSpPr>
                <p:nvPr/>
              </p:nvSpPr>
              <p:spPr bwMode="auto">
                <a:xfrm>
                  <a:off x="5324476" y="132873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29" name="Line 44">
                  <a:extLst>
                    <a:ext uri="{FF2B5EF4-FFF2-40B4-BE49-F238E27FC236}">
                      <a16:creationId xmlns:a16="http://schemas.microsoft.com/office/drawing/2014/main" id="{3733D5DB-22B5-4907-B37B-E3BE56D298C1}"/>
                    </a:ext>
                  </a:extLst>
                </p:cNvPr>
                <p:cNvSpPr>
                  <a:spLocks noChangeShapeType="1"/>
                </p:cNvSpPr>
                <p:nvPr/>
              </p:nvSpPr>
              <p:spPr bwMode="auto">
                <a:xfrm flipH="1">
                  <a:off x="10117138" y="535463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30" name="Line 45">
                  <a:extLst>
                    <a:ext uri="{FF2B5EF4-FFF2-40B4-BE49-F238E27FC236}">
                      <a16:creationId xmlns:a16="http://schemas.microsoft.com/office/drawing/2014/main" id="{EDEDDC96-D2B1-4636-A7E2-BB60BEA16E83}"/>
                    </a:ext>
                  </a:extLst>
                </p:cNvPr>
                <p:cNvSpPr>
                  <a:spLocks noChangeShapeType="1"/>
                </p:cNvSpPr>
                <p:nvPr/>
              </p:nvSpPr>
              <p:spPr bwMode="auto">
                <a:xfrm flipH="1">
                  <a:off x="10117138" y="4684713"/>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31" name="Line 46">
                  <a:extLst>
                    <a:ext uri="{FF2B5EF4-FFF2-40B4-BE49-F238E27FC236}">
                      <a16:creationId xmlns:a16="http://schemas.microsoft.com/office/drawing/2014/main" id="{F0F39FF0-C140-4FB8-B161-CEFADD9B25D9}"/>
                    </a:ext>
                  </a:extLst>
                </p:cNvPr>
                <p:cNvSpPr>
                  <a:spLocks noChangeShapeType="1"/>
                </p:cNvSpPr>
                <p:nvPr/>
              </p:nvSpPr>
              <p:spPr bwMode="auto">
                <a:xfrm flipH="1">
                  <a:off x="10117138" y="4013200"/>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32" name="Line 47">
                  <a:extLst>
                    <a:ext uri="{FF2B5EF4-FFF2-40B4-BE49-F238E27FC236}">
                      <a16:creationId xmlns:a16="http://schemas.microsoft.com/office/drawing/2014/main" id="{F1CBFDA9-E600-4155-8ABE-541F472F5B1F}"/>
                    </a:ext>
                  </a:extLst>
                </p:cNvPr>
                <p:cNvSpPr>
                  <a:spLocks noChangeShapeType="1"/>
                </p:cNvSpPr>
                <p:nvPr/>
              </p:nvSpPr>
              <p:spPr bwMode="auto">
                <a:xfrm flipH="1">
                  <a:off x="10117138" y="334168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33" name="Line 48">
                  <a:extLst>
                    <a:ext uri="{FF2B5EF4-FFF2-40B4-BE49-F238E27FC236}">
                      <a16:creationId xmlns:a16="http://schemas.microsoft.com/office/drawing/2014/main" id="{5948D9AA-679C-4071-9118-A628F78D351F}"/>
                    </a:ext>
                  </a:extLst>
                </p:cNvPr>
                <p:cNvSpPr>
                  <a:spLocks noChangeShapeType="1"/>
                </p:cNvSpPr>
                <p:nvPr/>
              </p:nvSpPr>
              <p:spPr bwMode="auto">
                <a:xfrm flipH="1">
                  <a:off x="10117138" y="2671763"/>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34" name="Line 49">
                  <a:extLst>
                    <a:ext uri="{FF2B5EF4-FFF2-40B4-BE49-F238E27FC236}">
                      <a16:creationId xmlns:a16="http://schemas.microsoft.com/office/drawing/2014/main" id="{F22150F2-B60D-40C0-B05A-BDFBB82E084E}"/>
                    </a:ext>
                  </a:extLst>
                </p:cNvPr>
                <p:cNvSpPr>
                  <a:spLocks noChangeShapeType="1"/>
                </p:cNvSpPr>
                <p:nvPr/>
              </p:nvSpPr>
              <p:spPr bwMode="auto">
                <a:xfrm flipH="1">
                  <a:off x="10117138" y="2000250"/>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35" name="Line 50">
                  <a:extLst>
                    <a:ext uri="{FF2B5EF4-FFF2-40B4-BE49-F238E27FC236}">
                      <a16:creationId xmlns:a16="http://schemas.microsoft.com/office/drawing/2014/main" id="{F71078BC-22AB-412C-BEC6-B611755787BA}"/>
                    </a:ext>
                  </a:extLst>
                </p:cNvPr>
                <p:cNvSpPr>
                  <a:spLocks noChangeShapeType="1"/>
                </p:cNvSpPr>
                <p:nvPr/>
              </p:nvSpPr>
              <p:spPr bwMode="auto">
                <a:xfrm flipH="1">
                  <a:off x="10117138" y="132873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236" name="Rectangle 51">
                  <a:extLst>
                    <a:ext uri="{FF2B5EF4-FFF2-40B4-BE49-F238E27FC236}">
                      <a16:creationId xmlns:a16="http://schemas.microsoft.com/office/drawing/2014/main" id="{CD4B249E-3DC3-49FD-9C17-50DDB55B36D3}"/>
                    </a:ext>
                  </a:extLst>
                </p:cNvPr>
                <p:cNvSpPr>
                  <a:spLocks noChangeArrowheads="1"/>
                </p:cNvSpPr>
                <p:nvPr/>
              </p:nvSpPr>
              <p:spPr bwMode="auto">
                <a:xfrm>
                  <a:off x="4397949" y="5278438"/>
                  <a:ext cx="703319" cy="33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-9000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37" name="Rectangle 52">
                  <a:extLst>
                    <a:ext uri="{FF2B5EF4-FFF2-40B4-BE49-F238E27FC236}">
                      <a16:creationId xmlns:a16="http://schemas.microsoft.com/office/drawing/2014/main" id="{966F8E7F-51C3-4222-AC31-6BD9B3BB9369}"/>
                    </a:ext>
                  </a:extLst>
                </p:cNvPr>
                <p:cNvSpPr>
                  <a:spLocks noChangeArrowheads="1"/>
                </p:cNvSpPr>
                <p:nvPr/>
              </p:nvSpPr>
              <p:spPr bwMode="auto">
                <a:xfrm>
                  <a:off x="4397949" y="4608513"/>
                  <a:ext cx="703319" cy="33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-8500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38" name="Rectangle 53">
                  <a:extLst>
                    <a:ext uri="{FF2B5EF4-FFF2-40B4-BE49-F238E27FC236}">
                      <a16:creationId xmlns:a16="http://schemas.microsoft.com/office/drawing/2014/main" id="{AA4E75AC-1CB2-48C4-BA25-7B1B136AD68D}"/>
                    </a:ext>
                  </a:extLst>
                </p:cNvPr>
                <p:cNvSpPr>
                  <a:spLocks noChangeArrowheads="1"/>
                </p:cNvSpPr>
                <p:nvPr/>
              </p:nvSpPr>
              <p:spPr bwMode="auto">
                <a:xfrm>
                  <a:off x="4397949" y="3933826"/>
                  <a:ext cx="703319" cy="33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-8000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39" name="Rectangle 54">
                  <a:extLst>
                    <a:ext uri="{FF2B5EF4-FFF2-40B4-BE49-F238E27FC236}">
                      <a16:creationId xmlns:a16="http://schemas.microsoft.com/office/drawing/2014/main" id="{1E10F75A-0409-4AEC-9E86-81CF90A60CA7}"/>
                    </a:ext>
                  </a:extLst>
                </p:cNvPr>
                <p:cNvSpPr>
                  <a:spLocks noChangeArrowheads="1"/>
                </p:cNvSpPr>
                <p:nvPr/>
              </p:nvSpPr>
              <p:spPr bwMode="auto">
                <a:xfrm>
                  <a:off x="4397949" y="3286271"/>
                  <a:ext cx="703319" cy="33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-7500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40" name="Rectangle 55">
                  <a:extLst>
                    <a:ext uri="{FF2B5EF4-FFF2-40B4-BE49-F238E27FC236}">
                      <a16:creationId xmlns:a16="http://schemas.microsoft.com/office/drawing/2014/main" id="{740DCCFF-F9F9-4DC8-B13B-8B4D469F627B}"/>
                    </a:ext>
                  </a:extLst>
                </p:cNvPr>
                <p:cNvSpPr>
                  <a:spLocks noChangeArrowheads="1"/>
                </p:cNvSpPr>
                <p:nvPr/>
              </p:nvSpPr>
              <p:spPr bwMode="auto">
                <a:xfrm>
                  <a:off x="4397949" y="2616346"/>
                  <a:ext cx="703319" cy="33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-7000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41" name="Rectangle 56">
                  <a:extLst>
                    <a:ext uri="{FF2B5EF4-FFF2-40B4-BE49-F238E27FC236}">
                      <a16:creationId xmlns:a16="http://schemas.microsoft.com/office/drawing/2014/main" id="{AC9093DA-4916-47F9-9EB4-0F243244ED9A}"/>
                    </a:ext>
                  </a:extLst>
                </p:cNvPr>
                <p:cNvSpPr>
                  <a:spLocks noChangeArrowheads="1"/>
                </p:cNvSpPr>
                <p:nvPr/>
              </p:nvSpPr>
              <p:spPr bwMode="auto">
                <a:xfrm>
                  <a:off x="4397949" y="1943245"/>
                  <a:ext cx="703319" cy="33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-6500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42" name="Rectangle 57">
                  <a:extLst>
                    <a:ext uri="{FF2B5EF4-FFF2-40B4-BE49-F238E27FC236}">
                      <a16:creationId xmlns:a16="http://schemas.microsoft.com/office/drawing/2014/main" id="{08D022BC-607A-4501-B462-B8DAC3C5A52B}"/>
                    </a:ext>
                  </a:extLst>
                </p:cNvPr>
                <p:cNvSpPr>
                  <a:spLocks noChangeArrowheads="1"/>
                </p:cNvSpPr>
                <p:nvPr/>
              </p:nvSpPr>
              <p:spPr bwMode="auto">
                <a:xfrm>
                  <a:off x="4397949" y="1273320"/>
                  <a:ext cx="703319" cy="33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-6000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243" name="Freeform 58">
                  <a:extLst>
                    <a:ext uri="{FF2B5EF4-FFF2-40B4-BE49-F238E27FC236}">
                      <a16:creationId xmlns:a16="http://schemas.microsoft.com/office/drawing/2014/main" id="{3466D167-2507-42DF-9A27-EB2DD742C03F}"/>
                    </a:ext>
                  </a:extLst>
                </p:cNvPr>
                <p:cNvSpPr>
                  <a:spLocks/>
                </p:cNvSpPr>
                <p:nvPr/>
              </p:nvSpPr>
              <p:spPr bwMode="auto">
                <a:xfrm>
                  <a:off x="5335588" y="1558925"/>
                  <a:ext cx="4830763" cy="3594100"/>
                </a:xfrm>
                <a:custGeom>
                  <a:avLst/>
                  <a:gdLst>
                    <a:gd name="T0" fmla="*/ 46 w 3043"/>
                    <a:gd name="T1" fmla="*/ 1079 h 2264"/>
                    <a:gd name="T2" fmla="*/ 100 w 3043"/>
                    <a:gd name="T3" fmla="*/ 1061 h 2264"/>
                    <a:gd name="T4" fmla="*/ 153 w 3043"/>
                    <a:gd name="T5" fmla="*/ 1077 h 2264"/>
                    <a:gd name="T6" fmla="*/ 206 w 3043"/>
                    <a:gd name="T7" fmla="*/ 1068 h 2264"/>
                    <a:gd name="T8" fmla="*/ 260 w 3043"/>
                    <a:gd name="T9" fmla="*/ 1077 h 2264"/>
                    <a:gd name="T10" fmla="*/ 313 w 3043"/>
                    <a:gd name="T11" fmla="*/ 1094 h 2264"/>
                    <a:gd name="T12" fmla="*/ 366 w 3043"/>
                    <a:gd name="T13" fmla="*/ 1072 h 2264"/>
                    <a:gd name="T14" fmla="*/ 420 w 3043"/>
                    <a:gd name="T15" fmla="*/ 1073 h 2264"/>
                    <a:gd name="T16" fmla="*/ 473 w 3043"/>
                    <a:gd name="T17" fmla="*/ 1062 h 2264"/>
                    <a:gd name="T18" fmla="*/ 527 w 3043"/>
                    <a:gd name="T19" fmla="*/ 1077 h 2264"/>
                    <a:gd name="T20" fmla="*/ 580 w 3043"/>
                    <a:gd name="T21" fmla="*/ 1077 h 2264"/>
                    <a:gd name="T22" fmla="*/ 633 w 3043"/>
                    <a:gd name="T23" fmla="*/ 1075 h 2264"/>
                    <a:gd name="T24" fmla="*/ 687 w 3043"/>
                    <a:gd name="T25" fmla="*/ 1085 h 2264"/>
                    <a:gd name="T26" fmla="*/ 740 w 3043"/>
                    <a:gd name="T27" fmla="*/ 1066 h 2264"/>
                    <a:gd name="T28" fmla="*/ 793 w 3043"/>
                    <a:gd name="T29" fmla="*/ 1097 h 2264"/>
                    <a:gd name="T30" fmla="*/ 847 w 3043"/>
                    <a:gd name="T31" fmla="*/ 1079 h 2264"/>
                    <a:gd name="T32" fmla="*/ 900 w 3043"/>
                    <a:gd name="T33" fmla="*/ 1001 h 2264"/>
                    <a:gd name="T34" fmla="*/ 954 w 3043"/>
                    <a:gd name="T35" fmla="*/ 1094 h 2264"/>
                    <a:gd name="T36" fmla="*/ 1007 w 3043"/>
                    <a:gd name="T37" fmla="*/ 1012 h 2264"/>
                    <a:gd name="T38" fmla="*/ 1060 w 3043"/>
                    <a:gd name="T39" fmla="*/ 1088 h 2264"/>
                    <a:gd name="T40" fmla="*/ 1114 w 3043"/>
                    <a:gd name="T41" fmla="*/ 1225 h 2264"/>
                    <a:gd name="T42" fmla="*/ 1167 w 3043"/>
                    <a:gd name="T43" fmla="*/ 1126 h 2264"/>
                    <a:gd name="T44" fmla="*/ 1220 w 3043"/>
                    <a:gd name="T45" fmla="*/ 1264 h 2264"/>
                    <a:gd name="T46" fmla="*/ 1274 w 3043"/>
                    <a:gd name="T47" fmla="*/ 1038 h 2264"/>
                    <a:gd name="T48" fmla="*/ 1327 w 3043"/>
                    <a:gd name="T49" fmla="*/ 1179 h 2264"/>
                    <a:gd name="T50" fmla="*/ 1381 w 3043"/>
                    <a:gd name="T51" fmla="*/ 1402 h 2264"/>
                    <a:gd name="T52" fmla="*/ 1434 w 3043"/>
                    <a:gd name="T53" fmla="*/ 742 h 2264"/>
                    <a:gd name="T54" fmla="*/ 1487 w 3043"/>
                    <a:gd name="T55" fmla="*/ 1289 h 2264"/>
                    <a:gd name="T56" fmla="*/ 1541 w 3043"/>
                    <a:gd name="T57" fmla="*/ 1161 h 2264"/>
                    <a:gd name="T58" fmla="*/ 1594 w 3043"/>
                    <a:gd name="T59" fmla="*/ 1182 h 2264"/>
                    <a:gd name="T60" fmla="*/ 1648 w 3043"/>
                    <a:gd name="T61" fmla="*/ 1129 h 2264"/>
                    <a:gd name="T62" fmla="*/ 1701 w 3043"/>
                    <a:gd name="T63" fmla="*/ 512 h 2264"/>
                    <a:gd name="T64" fmla="*/ 1754 w 3043"/>
                    <a:gd name="T65" fmla="*/ 519 h 2264"/>
                    <a:gd name="T66" fmla="*/ 1808 w 3043"/>
                    <a:gd name="T67" fmla="*/ 861 h 2264"/>
                    <a:gd name="T68" fmla="*/ 1861 w 3043"/>
                    <a:gd name="T69" fmla="*/ 1062 h 2264"/>
                    <a:gd name="T70" fmla="*/ 1914 w 3043"/>
                    <a:gd name="T71" fmla="*/ 902 h 2264"/>
                    <a:gd name="T72" fmla="*/ 1968 w 3043"/>
                    <a:gd name="T73" fmla="*/ 1174 h 2264"/>
                    <a:gd name="T74" fmla="*/ 2021 w 3043"/>
                    <a:gd name="T75" fmla="*/ 706 h 2264"/>
                    <a:gd name="T76" fmla="*/ 2075 w 3043"/>
                    <a:gd name="T77" fmla="*/ 1039 h 2264"/>
                    <a:gd name="T78" fmla="*/ 2128 w 3043"/>
                    <a:gd name="T79" fmla="*/ 1068 h 2264"/>
                    <a:gd name="T80" fmla="*/ 2181 w 3043"/>
                    <a:gd name="T81" fmla="*/ 1016 h 2264"/>
                    <a:gd name="T82" fmla="*/ 2235 w 3043"/>
                    <a:gd name="T83" fmla="*/ 1199 h 2264"/>
                    <a:gd name="T84" fmla="*/ 2288 w 3043"/>
                    <a:gd name="T85" fmla="*/ 1164 h 2264"/>
                    <a:gd name="T86" fmla="*/ 2341 w 3043"/>
                    <a:gd name="T87" fmla="*/ 1004 h 2264"/>
                    <a:gd name="T88" fmla="*/ 2395 w 3043"/>
                    <a:gd name="T89" fmla="*/ 1105 h 2264"/>
                    <a:gd name="T90" fmla="*/ 2448 w 3043"/>
                    <a:gd name="T91" fmla="*/ 1037 h 2264"/>
                    <a:gd name="T92" fmla="*/ 2502 w 3043"/>
                    <a:gd name="T93" fmla="*/ 872 h 2264"/>
                    <a:gd name="T94" fmla="*/ 2555 w 3043"/>
                    <a:gd name="T95" fmla="*/ 936 h 2264"/>
                    <a:gd name="T96" fmla="*/ 2608 w 3043"/>
                    <a:gd name="T97" fmla="*/ 1032 h 2264"/>
                    <a:gd name="T98" fmla="*/ 2662 w 3043"/>
                    <a:gd name="T99" fmla="*/ 1098 h 2264"/>
                    <a:gd name="T100" fmla="*/ 2715 w 3043"/>
                    <a:gd name="T101" fmla="*/ 969 h 2264"/>
                    <a:gd name="T102" fmla="*/ 2768 w 3043"/>
                    <a:gd name="T103" fmla="*/ 1054 h 2264"/>
                    <a:gd name="T104" fmla="*/ 2822 w 3043"/>
                    <a:gd name="T105" fmla="*/ 1059 h 2264"/>
                    <a:gd name="T106" fmla="*/ 2875 w 3043"/>
                    <a:gd name="T107" fmla="*/ 1088 h 2264"/>
                    <a:gd name="T108" fmla="*/ 2929 w 3043"/>
                    <a:gd name="T109" fmla="*/ 1019 h 2264"/>
                    <a:gd name="T110" fmla="*/ 2982 w 3043"/>
                    <a:gd name="T111" fmla="*/ 1047 h 2264"/>
                    <a:gd name="T112" fmla="*/ 3035 w 3043"/>
                    <a:gd name="T113" fmla="*/ 1001 h 2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43" h="2264">
                      <a:moveTo>
                        <a:pt x="0" y="1048"/>
                      </a:moveTo>
                      <a:lnTo>
                        <a:pt x="8" y="1077"/>
                      </a:lnTo>
                      <a:lnTo>
                        <a:pt x="16" y="1052"/>
                      </a:lnTo>
                      <a:lnTo>
                        <a:pt x="23" y="1078"/>
                      </a:lnTo>
                      <a:lnTo>
                        <a:pt x="31" y="1079"/>
                      </a:lnTo>
                      <a:lnTo>
                        <a:pt x="39" y="1055"/>
                      </a:lnTo>
                      <a:lnTo>
                        <a:pt x="46" y="1079"/>
                      </a:lnTo>
                      <a:lnTo>
                        <a:pt x="54" y="1047"/>
                      </a:lnTo>
                      <a:lnTo>
                        <a:pt x="61" y="1075"/>
                      </a:lnTo>
                      <a:lnTo>
                        <a:pt x="69" y="1079"/>
                      </a:lnTo>
                      <a:lnTo>
                        <a:pt x="77" y="1058"/>
                      </a:lnTo>
                      <a:lnTo>
                        <a:pt x="84" y="1080"/>
                      </a:lnTo>
                      <a:lnTo>
                        <a:pt x="92" y="1058"/>
                      </a:lnTo>
                      <a:lnTo>
                        <a:pt x="100" y="1061"/>
                      </a:lnTo>
                      <a:lnTo>
                        <a:pt x="107" y="1073"/>
                      </a:lnTo>
                      <a:lnTo>
                        <a:pt x="115" y="1062"/>
                      </a:lnTo>
                      <a:lnTo>
                        <a:pt x="122" y="1091"/>
                      </a:lnTo>
                      <a:lnTo>
                        <a:pt x="130" y="1059"/>
                      </a:lnTo>
                      <a:lnTo>
                        <a:pt x="138" y="1053"/>
                      </a:lnTo>
                      <a:lnTo>
                        <a:pt x="145" y="1064"/>
                      </a:lnTo>
                      <a:lnTo>
                        <a:pt x="153" y="1077"/>
                      </a:lnTo>
                      <a:lnTo>
                        <a:pt x="160" y="1076"/>
                      </a:lnTo>
                      <a:lnTo>
                        <a:pt x="168" y="1074"/>
                      </a:lnTo>
                      <a:lnTo>
                        <a:pt x="176" y="1052"/>
                      </a:lnTo>
                      <a:lnTo>
                        <a:pt x="183" y="1057"/>
                      </a:lnTo>
                      <a:lnTo>
                        <a:pt x="191" y="1083"/>
                      </a:lnTo>
                      <a:lnTo>
                        <a:pt x="199" y="1069"/>
                      </a:lnTo>
                      <a:lnTo>
                        <a:pt x="206" y="1068"/>
                      </a:lnTo>
                      <a:lnTo>
                        <a:pt x="214" y="1064"/>
                      </a:lnTo>
                      <a:lnTo>
                        <a:pt x="221" y="1070"/>
                      </a:lnTo>
                      <a:lnTo>
                        <a:pt x="229" y="1062"/>
                      </a:lnTo>
                      <a:lnTo>
                        <a:pt x="237" y="1067"/>
                      </a:lnTo>
                      <a:lnTo>
                        <a:pt x="244" y="1075"/>
                      </a:lnTo>
                      <a:lnTo>
                        <a:pt x="252" y="1063"/>
                      </a:lnTo>
                      <a:lnTo>
                        <a:pt x="260" y="1077"/>
                      </a:lnTo>
                      <a:lnTo>
                        <a:pt x="267" y="1070"/>
                      </a:lnTo>
                      <a:lnTo>
                        <a:pt x="275" y="1041"/>
                      </a:lnTo>
                      <a:lnTo>
                        <a:pt x="282" y="1078"/>
                      </a:lnTo>
                      <a:lnTo>
                        <a:pt x="290" y="1093"/>
                      </a:lnTo>
                      <a:lnTo>
                        <a:pt x="298" y="1057"/>
                      </a:lnTo>
                      <a:lnTo>
                        <a:pt x="305" y="1044"/>
                      </a:lnTo>
                      <a:lnTo>
                        <a:pt x="313" y="1094"/>
                      </a:lnTo>
                      <a:lnTo>
                        <a:pt x="321" y="1060"/>
                      </a:lnTo>
                      <a:lnTo>
                        <a:pt x="328" y="1054"/>
                      </a:lnTo>
                      <a:lnTo>
                        <a:pt x="336" y="1085"/>
                      </a:lnTo>
                      <a:lnTo>
                        <a:pt x="344" y="1067"/>
                      </a:lnTo>
                      <a:lnTo>
                        <a:pt x="351" y="1069"/>
                      </a:lnTo>
                      <a:lnTo>
                        <a:pt x="359" y="1051"/>
                      </a:lnTo>
                      <a:lnTo>
                        <a:pt x="366" y="1072"/>
                      </a:lnTo>
                      <a:lnTo>
                        <a:pt x="374" y="1078"/>
                      </a:lnTo>
                      <a:lnTo>
                        <a:pt x="382" y="1071"/>
                      </a:lnTo>
                      <a:lnTo>
                        <a:pt x="389" y="1062"/>
                      </a:lnTo>
                      <a:lnTo>
                        <a:pt x="397" y="1066"/>
                      </a:lnTo>
                      <a:lnTo>
                        <a:pt x="405" y="1062"/>
                      </a:lnTo>
                      <a:lnTo>
                        <a:pt x="412" y="1072"/>
                      </a:lnTo>
                      <a:lnTo>
                        <a:pt x="420" y="1073"/>
                      </a:lnTo>
                      <a:lnTo>
                        <a:pt x="427" y="1070"/>
                      </a:lnTo>
                      <a:lnTo>
                        <a:pt x="435" y="1070"/>
                      </a:lnTo>
                      <a:lnTo>
                        <a:pt x="443" y="1051"/>
                      </a:lnTo>
                      <a:lnTo>
                        <a:pt x="450" y="1065"/>
                      </a:lnTo>
                      <a:lnTo>
                        <a:pt x="458" y="1091"/>
                      </a:lnTo>
                      <a:lnTo>
                        <a:pt x="466" y="1061"/>
                      </a:lnTo>
                      <a:lnTo>
                        <a:pt x="473" y="1062"/>
                      </a:lnTo>
                      <a:lnTo>
                        <a:pt x="481" y="1074"/>
                      </a:lnTo>
                      <a:lnTo>
                        <a:pt x="488" y="1052"/>
                      </a:lnTo>
                      <a:lnTo>
                        <a:pt x="496" y="1071"/>
                      </a:lnTo>
                      <a:lnTo>
                        <a:pt x="504" y="1083"/>
                      </a:lnTo>
                      <a:lnTo>
                        <a:pt x="511" y="1071"/>
                      </a:lnTo>
                      <a:lnTo>
                        <a:pt x="519" y="1048"/>
                      </a:lnTo>
                      <a:lnTo>
                        <a:pt x="527" y="1077"/>
                      </a:lnTo>
                      <a:lnTo>
                        <a:pt x="534" y="1057"/>
                      </a:lnTo>
                      <a:lnTo>
                        <a:pt x="542" y="1085"/>
                      </a:lnTo>
                      <a:lnTo>
                        <a:pt x="549" y="1062"/>
                      </a:lnTo>
                      <a:lnTo>
                        <a:pt x="557" y="1067"/>
                      </a:lnTo>
                      <a:lnTo>
                        <a:pt x="565" y="1074"/>
                      </a:lnTo>
                      <a:lnTo>
                        <a:pt x="572" y="1050"/>
                      </a:lnTo>
                      <a:lnTo>
                        <a:pt x="580" y="1077"/>
                      </a:lnTo>
                      <a:lnTo>
                        <a:pt x="588" y="1067"/>
                      </a:lnTo>
                      <a:lnTo>
                        <a:pt x="595" y="1084"/>
                      </a:lnTo>
                      <a:lnTo>
                        <a:pt x="603" y="1056"/>
                      </a:lnTo>
                      <a:lnTo>
                        <a:pt x="610" y="1057"/>
                      </a:lnTo>
                      <a:lnTo>
                        <a:pt x="618" y="1072"/>
                      </a:lnTo>
                      <a:lnTo>
                        <a:pt x="626" y="1073"/>
                      </a:lnTo>
                      <a:lnTo>
                        <a:pt x="633" y="1075"/>
                      </a:lnTo>
                      <a:lnTo>
                        <a:pt x="641" y="1057"/>
                      </a:lnTo>
                      <a:lnTo>
                        <a:pt x="648" y="1069"/>
                      </a:lnTo>
                      <a:lnTo>
                        <a:pt x="656" y="1066"/>
                      </a:lnTo>
                      <a:lnTo>
                        <a:pt x="664" y="1064"/>
                      </a:lnTo>
                      <a:lnTo>
                        <a:pt x="672" y="1073"/>
                      </a:lnTo>
                      <a:lnTo>
                        <a:pt x="679" y="1065"/>
                      </a:lnTo>
                      <a:lnTo>
                        <a:pt x="687" y="1085"/>
                      </a:lnTo>
                      <a:lnTo>
                        <a:pt x="694" y="1051"/>
                      </a:lnTo>
                      <a:lnTo>
                        <a:pt x="702" y="1059"/>
                      </a:lnTo>
                      <a:lnTo>
                        <a:pt x="709" y="1072"/>
                      </a:lnTo>
                      <a:lnTo>
                        <a:pt x="717" y="1075"/>
                      </a:lnTo>
                      <a:lnTo>
                        <a:pt x="725" y="1081"/>
                      </a:lnTo>
                      <a:lnTo>
                        <a:pt x="732" y="1051"/>
                      </a:lnTo>
                      <a:lnTo>
                        <a:pt x="740" y="1066"/>
                      </a:lnTo>
                      <a:lnTo>
                        <a:pt x="748" y="1066"/>
                      </a:lnTo>
                      <a:lnTo>
                        <a:pt x="755" y="1067"/>
                      </a:lnTo>
                      <a:lnTo>
                        <a:pt x="763" y="1068"/>
                      </a:lnTo>
                      <a:lnTo>
                        <a:pt x="771" y="1094"/>
                      </a:lnTo>
                      <a:lnTo>
                        <a:pt x="778" y="1052"/>
                      </a:lnTo>
                      <a:lnTo>
                        <a:pt x="786" y="1039"/>
                      </a:lnTo>
                      <a:lnTo>
                        <a:pt x="793" y="1097"/>
                      </a:lnTo>
                      <a:lnTo>
                        <a:pt x="801" y="1053"/>
                      </a:lnTo>
                      <a:lnTo>
                        <a:pt x="809" y="1090"/>
                      </a:lnTo>
                      <a:lnTo>
                        <a:pt x="816" y="1065"/>
                      </a:lnTo>
                      <a:lnTo>
                        <a:pt x="824" y="1042"/>
                      </a:lnTo>
                      <a:lnTo>
                        <a:pt x="832" y="1083"/>
                      </a:lnTo>
                      <a:lnTo>
                        <a:pt x="839" y="1066"/>
                      </a:lnTo>
                      <a:lnTo>
                        <a:pt x="847" y="1079"/>
                      </a:lnTo>
                      <a:lnTo>
                        <a:pt x="854" y="1053"/>
                      </a:lnTo>
                      <a:lnTo>
                        <a:pt x="862" y="1081"/>
                      </a:lnTo>
                      <a:lnTo>
                        <a:pt x="870" y="1052"/>
                      </a:lnTo>
                      <a:lnTo>
                        <a:pt x="877" y="1058"/>
                      </a:lnTo>
                      <a:lnTo>
                        <a:pt x="885" y="1104"/>
                      </a:lnTo>
                      <a:lnTo>
                        <a:pt x="893" y="1069"/>
                      </a:lnTo>
                      <a:lnTo>
                        <a:pt x="900" y="1001"/>
                      </a:lnTo>
                      <a:lnTo>
                        <a:pt x="908" y="1116"/>
                      </a:lnTo>
                      <a:lnTo>
                        <a:pt x="915" y="1121"/>
                      </a:lnTo>
                      <a:lnTo>
                        <a:pt x="923" y="955"/>
                      </a:lnTo>
                      <a:lnTo>
                        <a:pt x="931" y="1137"/>
                      </a:lnTo>
                      <a:lnTo>
                        <a:pt x="938" y="1079"/>
                      </a:lnTo>
                      <a:lnTo>
                        <a:pt x="946" y="1019"/>
                      </a:lnTo>
                      <a:lnTo>
                        <a:pt x="954" y="1094"/>
                      </a:lnTo>
                      <a:lnTo>
                        <a:pt x="961" y="1085"/>
                      </a:lnTo>
                      <a:lnTo>
                        <a:pt x="969" y="1039"/>
                      </a:lnTo>
                      <a:lnTo>
                        <a:pt x="976" y="1057"/>
                      </a:lnTo>
                      <a:lnTo>
                        <a:pt x="984" y="1104"/>
                      </a:lnTo>
                      <a:lnTo>
                        <a:pt x="992" y="1061"/>
                      </a:lnTo>
                      <a:lnTo>
                        <a:pt x="999" y="1064"/>
                      </a:lnTo>
                      <a:lnTo>
                        <a:pt x="1007" y="1012"/>
                      </a:lnTo>
                      <a:lnTo>
                        <a:pt x="1015" y="1149"/>
                      </a:lnTo>
                      <a:lnTo>
                        <a:pt x="1022" y="1056"/>
                      </a:lnTo>
                      <a:lnTo>
                        <a:pt x="1030" y="1012"/>
                      </a:lnTo>
                      <a:lnTo>
                        <a:pt x="1037" y="1123"/>
                      </a:lnTo>
                      <a:lnTo>
                        <a:pt x="1045" y="1080"/>
                      </a:lnTo>
                      <a:lnTo>
                        <a:pt x="1053" y="970"/>
                      </a:lnTo>
                      <a:lnTo>
                        <a:pt x="1060" y="1088"/>
                      </a:lnTo>
                      <a:lnTo>
                        <a:pt x="1068" y="1226"/>
                      </a:lnTo>
                      <a:lnTo>
                        <a:pt x="1076" y="998"/>
                      </a:lnTo>
                      <a:lnTo>
                        <a:pt x="1083" y="983"/>
                      </a:lnTo>
                      <a:lnTo>
                        <a:pt x="1091" y="976"/>
                      </a:lnTo>
                      <a:lnTo>
                        <a:pt x="1099" y="1201"/>
                      </a:lnTo>
                      <a:lnTo>
                        <a:pt x="1106" y="1137"/>
                      </a:lnTo>
                      <a:lnTo>
                        <a:pt x="1114" y="1225"/>
                      </a:lnTo>
                      <a:lnTo>
                        <a:pt x="1121" y="688"/>
                      </a:lnTo>
                      <a:lnTo>
                        <a:pt x="1129" y="983"/>
                      </a:lnTo>
                      <a:lnTo>
                        <a:pt x="1136" y="1501"/>
                      </a:lnTo>
                      <a:lnTo>
                        <a:pt x="1144" y="873"/>
                      </a:lnTo>
                      <a:lnTo>
                        <a:pt x="1152" y="1163"/>
                      </a:lnTo>
                      <a:lnTo>
                        <a:pt x="1160" y="856"/>
                      </a:lnTo>
                      <a:lnTo>
                        <a:pt x="1167" y="1126"/>
                      </a:lnTo>
                      <a:lnTo>
                        <a:pt x="1175" y="1202"/>
                      </a:lnTo>
                      <a:lnTo>
                        <a:pt x="1182" y="1043"/>
                      </a:lnTo>
                      <a:lnTo>
                        <a:pt x="1190" y="931"/>
                      </a:lnTo>
                      <a:lnTo>
                        <a:pt x="1197" y="1172"/>
                      </a:lnTo>
                      <a:lnTo>
                        <a:pt x="1205" y="1085"/>
                      </a:lnTo>
                      <a:lnTo>
                        <a:pt x="1213" y="937"/>
                      </a:lnTo>
                      <a:lnTo>
                        <a:pt x="1220" y="1264"/>
                      </a:lnTo>
                      <a:lnTo>
                        <a:pt x="1228" y="1015"/>
                      </a:lnTo>
                      <a:lnTo>
                        <a:pt x="1236" y="837"/>
                      </a:lnTo>
                      <a:lnTo>
                        <a:pt x="1243" y="1240"/>
                      </a:lnTo>
                      <a:lnTo>
                        <a:pt x="1251" y="1337"/>
                      </a:lnTo>
                      <a:lnTo>
                        <a:pt x="1259" y="647"/>
                      </a:lnTo>
                      <a:lnTo>
                        <a:pt x="1266" y="1206"/>
                      </a:lnTo>
                      <a:lnTo>
                        <a:pt x="1274" y="1038"/>
                      </a:lnTo>
                      <a:lnTo>
                        <a:pt x="1281" y="1197"/>
                      </a:lnTo>
                      <a:lnTo>
                        <a:pt x="1289" y="1095"/>
                      </a:lnTo>
                      <a:lnTo>
                        <a:pt x="1297" y="761"/>
                      </a:lnTo>
                      <a:lnTo>
                        <a:pt x="1304" y="1352"/>
                      </a:lnTo>
                      <a:lnTo>
                        <a:pt x="1312" y="1084"/>
                      </a:lnTo>
                      <a:lnTo>
                        <a:pt x="1320" y="834"/>
                      </a:lnTo>
                      <a:lnTo>
                        <a:pt x="1327" y="1179"/>
                      </a:lnTo>
                      <a:lnTo>
                        <a:pt x="1335" y="1205"/>
                      </a:lnTo>
                      <a:lnTo>
                        <a:pt x="1342" y="914"/>
                      </a:lnTo>
                      <a:lnTo>
                        <a:pt x="1350" y="1157"/>
                      </a:lnTo>
                      <a:lnTo>
                        <a:pt x="1358" y="990"/>
                      </a:lnTo>
                      <a:lnTo>
                        <a:pt x="1365" y="1033"/>
                      </a:lnTo>
                      <a:lnTo>
                        <a:pt x="1373" y="991"/>
                      </a:lnTo>
                      <a:lnTo>
                        <a:pt x="1381" y="1402"/>
                      </a:lnTo>
                      <a:lnTo>
                        <a:pt x="1388" y="1094"/>
                      </a:lnTo>
                      <a:lnTo>
                        <a:pt x="1396" y="591"/>
                      </a:lnTo>
                      <a:lnTo>
                        <a:pt x="1403" y="1292"/>
                      </a:lnTo>
                      <a:lnTo>
                        <a:pt x="1411" y="1061"/>
                      </a:lnTo>
                      <a:lnTo>
                        <a:pt x="1419" y="1129"/>
                      </a:lnTo>
                      <a:lnTo>
                        <a:pt x="1426" y="1260"/>
                      </a:lnTo>
                      <a:lnTo>
                        <a:pt x="1434" y="742"/>
                      </a:lnTo>
                      <a:lnTo>
                        <a:pt x="1442" y="1032"/>
                      </a:lnTo>
                      <a:lnTo>
                        <a:pt x="1449" y="1302"/>
                      </a:lnTo>
                      <a:lnTo>
                        <a:pt x="1457" y="1061"/>
                      </a:lnTo>
                      <a:lnTo>
                        <a:pt x="1464" y="963"/>
                      </a:lnTo>
                      <a:lnTo>
                        <a:pt x="1472" y="1016"/>
                      </a:lnTo>
                      <a:lnTo>
                        <a:pt x="1480" y="1084"/>
                      </a:lnTo>
                      <a:lnTo>
                        <a:pt x="1487" y="1289"/>
                      </a:lnTo>
                      <a:lnTo>
                        <a:pt x="1495" y="933"/>
                      </a:lnTo>
                      <a:lnTo>
                        <a:pt x="1503" y="803"/>
                      </a:lnTo>
                      <a:lnTo>
                        <a:pt x="1510" y="1448"/>
                      </a:lnTo>
                      <a:lnTo>
                        <a:pt x="1518" y="993"/>
                      </a:lnTo>
                      <a:lnTo>
                        <a:pt x="1525" y="891"/>
                      </a:lnTo>
                      <a:lnTo>
                        <a:pt x="1533" y="1190"/>
                      </a:lnTo>
                      <a:lnTo>
                        <a:pt x="1541" y="1161"/>
                      </a:lnTo>
                      <a:lnTo>
                        <a:pt x="1548" y="829"/>
                      </a:lnTo>
                      <a:lnTo>
                        <a:pt x="1556" y="1163"/>
                      </a:lnTo>
                      <a:lnTo>
                        <a:pt x="1564" y="1235"/>
                      </a:lnTo>
                      <a:lnTo>
                        <a:pt x="1571" y="930"/>
                      </a:lnTo>
                      <a:lnTo>
                        <a:pt x="1579" y="1034"/>
                      </a:lnTo>
                      <a:lnTo>
                        <a:pt x="1587" y="1087"/>
                      </a:lnTo>
                      <a:lnTo>
                        <a:pt x="1594" y="1182"/>
                      </a:lnTo>
                      <a:lnTo>
                        <a:pt x="1602" y="793"/>
                      </a:lnTo>
                      <a:lnTo>
                        <a:pt x="1609" y="1233"/>
                      </a:lnTo>
                      <a:lnTo>
                        <a:pt x="1617" y="1381"/>
                      </a:lnTo>
                      <a:lnTo>
                        <a:pt x="1625" y="793"/>
                      </a:lnTo>
                      <a:lnTo>
                        <a:pt x="1632" y="751"/>
                      </a:lnTo>
                      <a:lnTo>
                        <a:pt x="1640" y="1297"/>
                      </a:lnTo>
                      <a:lnTo>
                        <a:pt x="1648" y="1129"/>
                      </a:lnTo>
                      <a:lnTo>
                        <a:pt x="1655" y="1274"/>
                      </a:lnTo>
                      <a:lnTo>
                        <a:pt x="1663" y="1393"/>
                      </a:lnTo>
                      <a:lnTo>
                        <a:pt x="1670" y="0"/>
                      </a:lnTo>
                      <a:lnTo>
                        <a:pt x="1678" y="998"/>
                      </a:lnTo>
                      <a:lnTo>
                        <a:pt x="1686" y="2264"/>
                      </a:lnTo>
                      <a:lnTo>
                        <a:pt x="1693" y="761"/>
                      </a:lnTo>
                      <a:lnTo>
                        <a:pt x="1701" y="512"/>
                      </a:lnTo>
                      <a:lnTo>
                        <a:pt x="1708" y="1327"/>
                      </a:lnTo>
                      <a:lnTo>
                        <a:pt x="1716" y="1128"/>
                      </a:lnTo>
                      <a:lnTo>
                        <a:pt x="1724" y="1038"/>
                      </a:lnTo>
                      <a:lnTo>
                        <a:pt x="1731" y="937"/>
                      </a:lnTo>
                      <a:lnTo>
                        <a:pt x="1739" y="1130"/>
                      </a:lnTo>
                      <a:lnTo>
                        <a:pt x="1747" y="1454"/>
                      </a:lnTo>
                      <a:lnTo>
                        <a:pt x="1754" y="519"/>
                      </a:lnTo>
                      <a:lnTo>
                        <a:pt x="1762" y="1147"/>
                      </a:lnTo>
                      <a:lnTo>
                        <a:pt x="1769" y="1581"/>
                      </a:lnTo>
                      <a:lnTo>
                        <a:pt x="1777" y="484"/>
                      </a:lnTo>
                      <a:lnTo>
                        <a:pt x="1785" y="1054"/>
                      </a:lnTo>
                      <a:lnTo>
                        <a:pt x="1792" y="1551"/>
                      </a:lnTo>
                      <a:lnTo>
                        <a:pt x="1800" y="871"/>
                      </a:lnTo>
                      <a:lnTo>
                        <a:pt x="1808" y="861"/>
                      </a:lnTo>
                      <a:lnTo>
                        <a:pt x="1815" y="1325"/>
                      </a:lnTo>
                      <a:lnTo>
                        <a:pt x="1823" y="774"/>
                      </a:lnTo>
                      <a:lnTo>
                        <a:pt x="1830" y="1191"/>
                      </a:lnTo>
                      <a:lnTo>
                        <a:pt x="1838" y="1412"/>
                      </a:lnTo>
                      <a:lnTo>
                        <a:pt x="1846" y="814"/>
                      </a:lnTo>
                      <a:lnTo>
                        <a:pt x="1853" y="838"/>
                      </a:lnTo>
                      <a:lnTo>
                        <a:pt x="1861" y="1062"/>
                      </a:lnTo>
                      <a:lnTo>
                        <a:pt x="1869" y="1516"/>
                      </a:lnTo>
                      <a:lnTo>
                        <a:pt x="1876" y="980"/>
                      </a:lnTo>
                      <a:lnTo>
                        <a:pt x="1884" y="721"/>
                      </a:lnTo>
                      <a:lnTo>
                        <a:pt x="1891" y="1183"/>
                      </a:lnTo>
                      <a:lnTo>
                        <a:pt x="1899" y="1138"/>
                      </a:lnTo>
                      <a:lnTo>
                        <a:pt x="1907" y="1262"/>
                      </a:lnTo>
                      <a:lnTo>
                        <a:pt x="1914" y="902"/>
                      </a:lnTo>
                      <a:lnTo>
                        <a:pt x="1922" y="646"/>
                      </a:lnTo>
                      <a:lnTo>
                        <a:pt x="1930" y="1611"/>
                      </a:lnTo>
                      <a:lnTo>
                        <a:pt x="1937" y="1356"/>
                      </a:lnTo>
                      <a:lnTo>
                        <a:pt x="1945" y="377"/>
                      </a:lnTo>
                      <a:lnTo>
                        <a:pt x="1952" y="995"/>
                      </a:lnTo>
                      <a:lnTo>
                        <a:pt x="1960" y="1519"/>
                      </a:lnTo>
                      <a:lnTo>
                        <a:pt x="1968" y="1174"/>
                      </a:lnTo>
                      <a:lnTo>
                        <a:pt x="1975" y="866"/>
                      </a:lnTo>
                      <a:lnTo>
                        <a:pt x="1983" y="982"/>
                      </a:lnTo>
                      <a:lnTo>
                        <a:pt x="1991" y="1006"/>
                      </a:lnTo>
                      <a:lnTo>
                        <a:pt x="1998" y="1028"/>
                      </a:lnTo>
                      <a:lnTo>
                        <a:pt x="2006" y="1365"/>
                      </a:lnTo>
                      <a:lnTo>
                        <a:pt x="2014" y="1193"/>
                      </a:lnTo>
                      <a:lnTo>
                        <a:pt x="2021" y="706"/>
                      </a:lnTo>
                      <a:lnTo>
                        <a:pt x="2029" y="954"/>
                      </a:lnTo>
                      <a:lnTo>
                        <a:pt x="2036" y="1354"/>
                      </a:lnTo>
                      <a:lnTo>
                        <a:pt x="2044" y="1009"/>
                      </a:lnTo>
                      <a:lnTo>
                        <a:pt x="2052" y="1047"/>
                      </a:lnTo>
                      <a:lnTo>
                        <a:pt x="2059" y="1183"/>
                      </a:lnTo>
                      <a:lnTo>
                        <a:pt x="2067" y="878"/>
                      </a:lnTo>
                      <a:lnTo>
                        <a:pt x="2075" y="1039"/>
                      </a:lnTo>
                      <a:lnTo>
                        <a:pt x="2082" y="1252"/>
                      </a:lnTo>
                      <a:lnTo>
                        <a:pt x="2090" y="1079"/>
                      </a:lnTo>
                      <a:lnTo>
                        <a:pt x="2097" y="986"/>
                      </a:lnTo>
                      <a:lnTo>
                        <a:pt x="2105" y="923"/>
                      </a:lnTo>
                      <a:lnTo>
                        <a:pt x="2113" y="1127"/>
                      </a:lnTo>
                      <a:lnTo>
                        <a:pt x="2120" y="1282"/>
                      </a:lnTo>
                      <a:lnTo>
                        <a:pt x="2128" y="1068"/>
                      </a:lnTo>
                      <a:lnTo>
                        <a:pt x="2136" y="871"/>
                      </a:lnTo>
                      <a:lnTo>
                        <a:pt x="2143" y="994"/>
                      </a:lnTo>
                      <a:lnTo>
                        <a:pt x="2151" y="1115"/>
                      </a:lnTo>
                      <a:lnTo>
                        <a:pt x="2158" y="1236"/>
                      </a:lnTo>
                      <a:lnTo>
                        <a:pt x="2166" y="1221"/>
                      </a:lnTo>
                      <a:lnTo>
                        <a:pt x="2174" y="721"/>
                      </a:lnTo>
                      <a:lnTo>
                        <a:pt x="2181" y="1016"/>
                      </a:lnTo>
                      <a:lnTo>
                        <a:pt x="2189" y="1286"/>
                      </a:lnTo>
                      <a:lnTo>
                        <a:pt x="2197" y="1044"/>
                      </a:lnTo>
                      <a:lnTo>
                        <a:pt x="2204" y="1069"/>
                      </a:lnTo>
                      <a:lnTo>
                        <a:pt x="2212" y="1065"/>
                      </a:lnTo>
                      <a:lnTo>
                        <a:pt x="2219" y="950"/>
                      </a:lnTo>
                      <a:lnTo>
                        <a:pt x="2227" y="1119"/>
                      </a:lnTo>
                      <a:lnTo>
                        <a:pt x="2235" y="1199"/>
                      </a:lnTo>
                      <a:lnTo>
                        <a:pt x="2242" y="970"/>
                      </a:lnTo>
                      <a:lnTo>
                        <a:pt x="2250" y="1023"/>
                      </a:lnTo>
                      <a:lnTo>
                        <a:pt x="2257" y="1038"/>
                      </a:lnTo>
                      <a:lnTo>
                        <a:pt x="2265" y="1257"/>
                      </a:lnTo>
                      <a:lnTo>
                        <a:pt x="2273" y="1026"/>
                      </a:lnTo>
                      <a:lnTo>
                        <a:pt x="2280" y="851"/>
                      </a:lnTo>
                      <a:lnTo>
                        <a:pt x="2288" y="1164"/>
                      </a:lnTo>
                      <a:lnTo>
                        <a:pt x="2296" y="1199"/>
                      </a:lnTo>
                      <a:lnTo>
                        <a:pt x="2303" y="1033"/>
                      </a:lnTo>
                      <a:lnTo>
                        <a:pt x="2311" y="982"/>
                      </a:lnTo>
                      <a:lnTo>
                        <a:pt x="2318" y="1077"/>
                      </a:lnTo>
                      <a:lnTo>
                        <a:pt x="2326" y="1061"/>
                      </a:lnTo>
                      <a:lnTo>
                        <a:pt x="2334" y="1172"/>
                      </a:lnTo>
                      <a:lnTo>
                        <a:pt x="2341" y="1004"/>
                      </a:lnTo>
                      <a:lnTo>
                        <a:pt x="2349" y="973"/>
                      </a:lnTo>
                      <a:lnTo>
                        <a:pt x="2357" y="1192"/>
                      </a:lnTo>
                      <a:lnTo>
                        <a:pt x="2364" y="1064"/>
                      </a:lnTo>
                      <a:lnTo>
                        <a:pt x="2372" y="1025"/>
                      </a:lnTo>
                      <a:lnTo>
                        <a:pt x="2379" y="1052"/>
                      </a:lnTo>
                      <a:lnTo>
                        <a:pt x="2387" y="1089"/>
                      </a:lnTo>
                      <a:lnTo>
                        <a:pt x="2395" y="1105"/>
                      </a:lnTo>
                      <a:lnTo>
                        <a:pt x="2402" y="993"/>
                      </a:lnTo>
                      <a:lnTo>
                        <a:pt x="2410" y="1126"/>
                      </a:lnTo>
                      <a:lnTo>
                        <a:pt x="2418" y="1067"/>
                      </a:lnTo>
                      <a:lnTo>
                        <a:pt x="2425" y="1000"/>
                      </a:lnTo>
                      <a:lnTo>
                        <a:pt x="2433" y="1156"/>
                      </a:lnTo>
                      <a:lnTo>
                        <a:pt x="2440" y="1049"/>
                      </a:lnTo>
                      <a:lnTo>
                        <a:pt x="2448" y="1037"/>
                      </a:lnTo>
                      <a:lnTo>
                        <a:pt x="2456" y="1068"/>
                      </a:lnTo>
                      <a:lnTo>
                        <a:pt x="2463" y="1027"/>
                      </a:lnTo>
                      <a:lnTo>
                        <a:pt x="2471" y="1196"/>
                      </a:lnTo>
                      <a:lnTo>
                        <a:pt x="2479" y="964"/>
                      </a:lnTo>
                      <a:lnTo>
                        <a:pt x="2486" y="1079"/>
                      </a:lnTo>
                      <a:lnTo>
                        <a:pt x="2494" y="1167"/>
                      </a:lnTo>
                      <a:lnTo>
                        <a:pt x="2502" y="872"/>
                      </a:lnTo>
                      <a:lnTo>
                        <a:pt x="2509" y="1193"/>
                      </a:lnTo>
                      <a:lnTo>
                        <a:pt x="2517" y="1144"/>
                      </a:lnTo>
                      <a:lnTo>
                        <a:pt x="2524" y="917"/>
                      </a:lnTo>
                      <a:lnTo>
                        <a:pt x="2532" y="1076"/>
                      </a:lnTo>
                      <a:lnTo>
                        <a:pt x="2540" y="1173"/>
                      </a:lnTo>
                      <a:lnTo>
                        <a:pt x="2547" y="1081"/>
                      </a:lnTo>
                      <a:lnTo>
                        <a:pt x="2555" y="936"/>
                      </a:lnTo>
                      <a:lnTo>
                        <a:pt x="2563" y="1082"/>
                      </a:lnTo>
                      <a:lnTo>
                        <a:pt x="2570" y="1155"/>
                      </a:lnTo>
                      <a:lnTo>
                        <a:pt x="2578" y="1072"/>
                      </a:lnTo>
                      <a:lnTo>
                        <a:pt x="2585" y="1014"/>
                      </a:lnTo>
                      <a:lnTo>
                        <a:pt x="2593" y="1022"/>
                      </a:lnTo>
                      <a:lnTo>
                        <a:pt x="2601" y="1180"/>
                      </a:lnTo>
                      <a:lnTo>
                        <a:pt x="2608" y="1032"/>
                      </a:lnTo>
                      <a:lnTo>
                        <a:pt x="2616" y="1015"/>
                      </a:lnTo>
                      <a:lnTo>
                        <a:pt x="2624" y="1094"/>
                      </a:lnTo>
                      <a:lnTo>
                        <a:pt x="2631" y="1050"/>
                      </a:lnTo>
                      <a:lnTo>
                        <a:pt x="2639" y="1156"/>
                      </a:lnTo>
                      <a:lnTo>
                        <a:pt x="2646" y="1029"/>
                      </a:lnTo>
                      <a:lnTo>
                        <a:pt x="2654" y="995"/>
                      </a:lnTo>
                      <a:lnTo>
                        <a:pt x="2662" y="1098"/>
                      </a:lnTo>
                      <a:lnTo>
                        <a:pt x="2669" y="1091"/>
                      </a:lnTo>
                      <a:lnTo>
                        <a:pt x="2677" y="1118"/>
                      </a:lnTo>
                      <a:lnTo>
                        <a:pt x="2685" y="1001"/>
                      </a:lnTo>
                      <a:lnTo>
                        <a:pt x="2692" y="1025"/>
                      </a:lnTo>
                      <a:lnTo>
                        <a:pt x="2700" y="1165"/>
                      </a:lnTo>
                      <a:lnTo>
                        <a:pt x="2707" y="1067"/>
                      </a:lnTo>
                      <a:lnTo>
                        <a:pt x="2715" y="969"/>
                      </a:lnTo>
                      <a:lnTo>
                        <a:pt x="2723" y="1104"/>
                      </a:lnTo>
                      <a:lnTo>
                        <a:pt x="2730" y="1142"/>
                      </a:lnTo>
                      <a:lnTo>
                        <a:pt x="2738" y="1019"/>
                      </a:lnTo>
                      <a:lnTo>
                        <a:pt x="2745" y="1024"/>
                      </a:lnTo>
                      <a:lnTo>
                        <a:pt x="2753" y="1112"/>
                      </a:lnTo>
                      <a:lnTo>
                        <a:pt x="2761" y="1086"/>
                      </a:lnTo>
                      <a:lnTo>
                        <a:pt x="2768" y="1054"/>
                      </a:lnTo>
                      <a:lnTo>
                        <a:pt x="2776" y="1016"/>
                      </a:lnTo>
                      <a:lnTo>
                        <a:pt x="2784" y="1120"/>
                      </a:lnTo>
                      <a:lnTo>
                        <a:pt x="2791" y="1080"/>
                      </a:lnTo>
                      <a:lnTo>
                        <a:pt x="2799" y="1039"/>
                      </a:lnTo>
                      <a:lnTo>
                        <a:pt x="2806" y="1104"/>
                      </a:lnTo>
                      <a:lnTo>
                        <a:pt x="2814" y="1002"/>
                      </a:lnTo>
                      <a:lnTo>
                        <a:pt x="2822" y="1059"/>
                      </a:lnTo>
                      <a:lnTo>
                        <a:pt x="2829" y="1150"/>
                      </a:lnTo>
                      <a:lnTo>
                        <a:pt x="2837" y="1074"/>
                      </a:lnTo>
                      <a:lnTo>
                        <a:pt x="2845" y="1019"/>
                      </a:lnTo>
                      <a:lnTo>
                        <a:pt x="2852" y="1033"/>
                      </a:lnTo>
                      <a:lnTo>
                        <a:pt x="2860" y="1090"/>
                      </a:lnTo>
                      <a:lnTo>
                        <a:pt x="2867" y="1092"/>
                      </a:lnTo>
                      <a:lnTo>
                        <a:pt x="2875" y="1088"/>
                      </a:lnTo>
                      <a:lnTo>
                        <a:pt x="2883" y="1046"/>
                      </a:lnTo>
                      <a:lnTo>
                        <a:pt x="2890" y="1034"/>
                      </a:lnTo>
                      <a:lnTo>
                        <a:pt x="2898" y="1111"/>
                      </a:lnTo>
                      <a:lnTo>
                        <a:pt x="2906" y="1030"/>
                      </a:lnTo>
                      <a:lnTo>
                        <a:pt x="2913" y="1113"/>
                      </a:lnTo>
                      <a:lnTo>
                        <a:pt x="2921" y="1050"/>
                      </a:lnTo>
                      <a:lnTo>
                        <a:pt x="2929" y="1019"/>
                      </a:lnTo>
                      <a:lnTo>
                        <a:pt x="2936" y="1124"/>
                      </a:lnTo>
                      <a:lnTo>
                        <a:pt x="2944" y="1085"/>
                      </a:lnTo>
                      <a:lnTo>
                        <a:pt x="2951" y="1023"/>
                      </a:lnTo>
                      <a:lnTo>
                        <a:pt x="2959" y="1063"/>
                      </a:lnTo>
                      <a:lnTo>
                        <a:pt x="2967" y="1087"/>
                      </a:lnTo>
                      <a:lnTo>
                        <a:pt x="2974" y="1067"/>
                      </a:lnTo>
                      <a:lnTo>
                        <a:pt x="2982" y="1047"/>
                      </a:lnTo>
                      <a:lnTo>
                        <a:pt x="2990" y="1114"/>
                      </a:lnTo>
                      <a:lnTo>
                        <a:pt x="2997" y="1068"/>
                      </a:lnTo>
                      <a:lnTo>
                        <a:pt x="3005" y="985"/>
                      </a:lnTo>
                      <a:lnTo>
                        <a:pt x="3012" y="1110"/>
                      </a:lnTo>
                      <a:lnTo>
                        <a:pt x="3020" y="1107"/>
                      </a:lnTo>
                      <a:lnTo>
                        <a:pt x="3028" y="1061"/>
                      </a:lnTo>
                      <a:lnTo>
                        <a:pt x="3035" y="1001"/>
                      </a:lnTo>
                      <a:lnTo>
                        <a:pt x="3043" y="1156"/>
                      </a:lnTo>
                    </a:path>
                  </a:pathLst>
                </a:custGeom>
                <a:noFill/>
                <a:ln w="7938" cap="flat">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a:p>
              </p:txBody>
            </p:sp>
          </p:grpSp>
          <p:grpSp>
            <p:nvGrpSpPr>
              <p:cNvPr id="59" name="Group 58"/>
              <p:cNvGrpSpPr>
                <a:grpSpLocks noChangeAspect="1"/>
              </p:cNvGrpSpPr>
              <p:nvPr/>
            </p:nvGrpSpPr>
            <p:grpSpPr>
              <a:xfrm>
                <a:off x="8428712" y="1252538"/>
                <a:ext cx="1864093" cy="1413419"/>
                <a:chOff x="4418731" y="1252538"/>
                <a:chExt cx="5747620" cy="4358042"/>
              </a:xfrm>
            </p:grpSpPr>
            <p:sp>
              <p:nvSpPr>
                <p:cNvPr id="156" name="Line 6">
                  <a:extLst>
                    <a:ext uri="{FF2B5EF4-FFF2-40B4-BE49-F238E27FC236}">
                      <a16:creationId xmlns:a16="http://schemas.microsoft.com/office/drawing/2014/main" id="{B46E10CB-6D16-42D0-B3EE-654394FA0F01}"/>
                    </a:ext>
                  </a:extLst>
                </p:cNvPr>
                <p:cNvSpPr>
                  <a:spLocks noChangeShapeType="1"/>
                </p:cNvSpPr>
                <p:nvPr/>
              </p:nvSpPr>
              <p:spPr bwMode="auto">
                <a:xfrm>
                  <a:off x="5324476" y="5354638"/>
                  <a:ext cx="484187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57" name="Line 7">
                  <a:extLst>
                    <a:ext uri="{FF2B5EF4-FFF2-40B4-BE49-F238E27FC236}">
                      <a16:creationId xmlns:a16="http://schemas.microsoft.com/office/drawing/2014/main" id="{2B8DC594-1A98-4FDA-9995-1593884FCE17}"/>
                    </a:ext>
                  </a:extLst>
                </p:cNvPr>
                <p:cNvSpPr>
                  <a:spLocks noChangeShapeType="1"/>
                </p:cNvSpPr>
                <p:nvPr/>
              </p:nvSpPr>
              <p:spPr bwMode="auto">
                <a:xfrm>
                  <a:off x="5324476" y="1328738"/>
                  <a:ext cx="484187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58" name="Line 8">
                  <a:extLst>
                    <a:ext uri="{FF2B5EF4-FFF2-40B4-BE49-F238E27FC236}">
                      <a16:creationId xmlns:a16="http://schemas.microsoft.com/office/drawing/2014/main" id="{26CA60C4-268F-4287-AE84-0533D5F72419}"/>
                    </a:ext>
                  </a:extLst>
                </p:cNvPr>
                <p:cNvSpPr>
                  <a:spLocks noChangeShapeType="1"/>
                </p:cNvSpPr>
                <p:nvPr/>
              </p:nvSpPr>
              <p:spPr bwMode="auto">
                <a:xfrm flipV="1">
                  <a:off x="5324476"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59" name="Line 9">
                  <a:extLst>
                    <a:ext uri="{FF2B5EF4-FFF2-40B4-BE49-F238E27FC236}">
                      <a16:creationId xmlns:a16="http://schemas.microsoft.com/office/drawing/2014/main" id="{767A5B96-A14A-405E-A45E-B6E5E9FE4BB3}"/>
                    </a:ext>
                  </a:extLst>
                </p:cNvPr>
                <p:cNvSpPr>
                  <a:spLocks noChangeShapeType="1"/>
                </p:cNvSpPr>
                <p:nvPr/>
              </p:nvSpPr>
              <p:spPr bwMode="auto">
                <a:xfrm flipV="1">
                  <a:off x="5929313"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60" name="Line 10">
                  <a:extLst>
                    <a:ext uri="{FF2B5EF4-FFF2-40B4-BE49-F238E27FC236}">
                      <a16:creationId xmlns:a16="http://schemas.microsoft.com/office/drawing/2014/main" id="{9166E6B2-21F8-4E65-8140-0E9F673787D2}"/>
                    </a:ext>
                  </a:extLst>
                </p:cNvPr>
                <p:cNvSpPr>
                  <a:spLocks noChangeShapeType="1"/>
                </p:cNvSpPr>
                <p:nvPr/>
              </p:nvSpPr>
              <p:spPr bwMode="auto">
                <a:xfrm flipV="1">
                  <a:off x="6534151"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61" name="Line 11">
                  <a:extLst>
                    <a:ext uri="{FF2B5EF4-FFF2-40B4-BE49-F238E27FC236}">
                      <a16:creationId xmlns:a16="http://schemas.microsoft.com/office/drawing/2014/main" id="{C3744C57-46E8-45BA-9A65-874A4981D3E2}"/>
                    </a:ext>
                  </a:extLst>
                </p:cNvPr>
                <p:cNvSpPr>
                  <a:spLocks noChangeShapeType="1"/>
                </p:cNvSpPr>
                <p:nvPr/>
              </p:nvSpPr>
              <p:spPr bwMode="auto">
                <a:xfrm flipV="1">
                  <a:off x="7138988"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62" name="Line 12">
                  <a:extLst>
                    <a:ext uri="{FF2B5EF4-FFF2-40B4-BE49-F238E27FC236}">
                      <a16:creationId xmlns:a16="http://schemas.microsoft.com/office/drawing/2014/main" id="{0316CA9C-6786-4DA7-9377-0429BF6BA1E4}"/>
                    </a:ext>
                  </a:extLst>
                </p:cNvPr>
                <p:cNvSpPr>
                  <a:spLocks noChangeShapeType="1"/>
                </p:cNvSpPr>
                <p:nvPr/>
              </p:nvSpPr>
              <p:spPr bwMode="auto">
                <a:xfrm flipV="1">
                  <a:off x="7745413"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63" name="Line 13">
                  <a:extLst>
                    <a:ext uri="{FF2B5EF4-FFF2-40B4-BE49-F238E27FC236}">
                      <a16:creationId xmlns:a16="http://schemas.microsoft.com/office/drawing/2014/main" id="{A9EA937B-9CEB-42DF-BFA9-4B3E99528D6D}"/>
                    </a:ext>
                  </a:extLst>
                </p:cNvPr>
                <p:cNvSpPr>
                  <a:spLocks noChangeShapeType="1"/>
                </p:cNvSpPr>
                <p:nvPr/>
              </p:nvSpPr>
              <p:spPr bwMode="auto">
                <a:xfrm flipV="1">
                  <a:off x="8350251"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64" name="Line 14">
                  <a:extLst>
                    <a:ext uri="{FF2B5EF4-FFF2-40B4-BE49-F238E27FC236}">
                      <a16:creationId xmlns:a16="http://schemas.microsoft.com/office/drawing/2014/main" id="{6D7511C3-0DD9-4EB4-A947-1BD2295BAE28}"/>
                    </a:ext>
                  </a:extLst>
                </p:cNvPr>
                <p:cNvSpPr>
                  <a:spLocks noChangeShapeType="1"/>
                </p:cNvSpPr>
                <p:nvPr/>
              </p:nvSpPr>
              <p:spPr bwMode="auto">
                <a:xfrm flipV="1">
                  <a:off x="8955088"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65" name="Line 15">
                  <a:extLst>
                    <a:ext uri="{FF2B5EF4-FFF2-40B4-BE49-F238E27FC236}">
                      <a16:creationId xmlns:a16="http://schemas.microsoft.com/office/drawing/2014/main" id="{CE5A96CF-8ADD-4DA7-A597-5158A33ED71C}"/>
                    </a:ext>
                  </a:extLst>
                </p:cNvPr>
                <p:cNvSpPr>
                  <a:spLocks noChangeShapeType="1"/>
                </p:cNvSpPr>
                <p:nvPr/>
              </p:nvSpPr>
              <p:spPr bwMode="auto">
                <a:xfrm flipV="1">
                  <a:off x="9561513"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66" name="Line 16">
                  <a:extLst>
                    <a:ext uri="{FF2B5EF4-FFF2-40B4-BE49-F238E27FC236}">
                      <a16:creationId xmlns:a16="http://schemas.microsoft.com/office/drawing/2014/main" id="{6DE8935E-25D1-4F3C-BA6A-21F7EBD78291}"/>
                    </a:ext>
                  </a:extLst>
                </p:cNvPr>
                <p:cNvSpPr>
                  <a:spLocks noChangeShapeType="1"/>
                </p:cNvSpPr>
                <p:nvPr/>
              </p:nvSpPr>
              <p:spPr bwMode="auto">
                <a:xfrm flipV="1">
                  <a:off x="10166351"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67" name="Line 17">
                  <a:extLst>
                    <a:ext uri="{FF2B5EF4-FFF2-40B4-BE49-F238E27FC236}">
                      <a16:creationId xmlns:a16="http://schemas.microsoft.com/office/drawing/2014/main" id="{9DF42C63-6BB3-4C4B-897E-0376DB2660A8}"/>
                    </a:ext>
                  </a:extLst>
                </p:cNvPr>
                <p:cNvSpPr>
                  <a:spLocks noChangeShapeType="1"/>
                </p:cNvSpPr>
                <p:nvPr/>
              </p:nvSpPr>
              <p:spPr bwMode="auto">
                <a:xfrm>
                  <a:off x="5324476"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68" name="Line 18">
                  <a:extLst>
                    <a:ext uri="{FF2B5EF4-FFF2-40B4-BE49-F238E27FC236}">
                      <a16:creationId xmlns:a16="http://schemas.microsoft.com/office/drawing/2014/main" id="{8EAC761D-19A3-4BD3-AF1F-1D8C9F783DB5}"/>
                    </a:ext>
                  </a:extLst>
                </p:cNvPr>
                <p:cNvSpPr>
                  <a:spLocks noChangeShapeType="1"/>
                </p:cNvSpPr>
                <p:nvPr/>
              </p:nvSpPr>
              <p:spPr bwMode="auto">
                <a:xfrm>
                  <a:off x="5929313"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69" name="Line 19">
                  <a:extLst>
                    <a:ext uri="{FF2B5EF4-FFF2-40B4-BE49-F238E27FC236}">
                      <a16:creationId xmlns:a16="http://schemas.microsoft.com/office/drawing/2014/main" id="{8D7E7EA7-B5A1-4492-8A1D-2F09140D9092}"/>
                    </a:ext>
                  </a:extLst>
                </p:cNvPr>
                <p:cNvSpPr>
                  <a:spLocks noChangeShapeType="1"/>
                </p:cNvSpPr>
                <p:nvPr/>
              </p:nvSpPr>
              <p:spPr bwMode="auto">
                <a:xfrm>
                  <a:off x="6534151"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70" name="Line 20">
                  <a:extLst>
                    <a:ext uri="{FF2B5EF4-FFF2-40B4-BE49-F238E27FC236}">
                      <a16:creationId xmlns:a16="http://schemas.microsoft.com/office/drawing/2014/main" id="{760F0A6A-1B0F-4AB9-A278-6C4D37638603}"/>
                    </a:ext>
                  </a:extLst>
                </p:cNvPr>
                <p:cNvSpPr>
                  <a:spLocks noChangeShapeType="1"/>
                </p:cNvSpPr>
                <p:nvPr/>
              </p:nvSpPr>
              <p:spPr bwMode="auto">
                <a:xfrm>
                  <a:off x="7138988"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71" name="Line 21">
                  <a:extLst>
                    <a:ext uri="{FF2B5EF4-FFF2-40B4-BE49-F238E27FC236}">
                      <a16:creationId xmlns:a16="http://schemas.microsoft.com/office/drawing/2014/main" id="{C5DD9C46-1F44-480C-8F19-CE8F292D3F33}"/>
                    </a:ext>
                  </a:extLst>
                </p:cNvPr>
                <p:cNvSpPr>
                  <a:spLocks noChangeShapeType="1"/>
                </p:cNvSpPr>
                <p:nvPr/>
              </p:nvSpPr>
              <p:spPr bwMode="auto">
                <a:xfrm>
                  <a:off x="7745413"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72" name="Line 22">
                  <a:extLst>
                    <a:ext uri="{FF2B5EF4-FFF2-40B4-BE49-F238E27FC236}">
                      <a16:creationId xmlns:a16="http://schemas.microsoft.com/office/drawing/2014/main" id="{1E836FC8-89B5-4BFB-A95E-562F409FABF1}"/>
                    </a:ext>
                  </a:extLst>
                </p:cNvPr>
                <p:cNvSpPr>
                  <a:spLocks noChangeShapeType="1"/>
                </p:cNvSpPr>
                <p:nvPr/>
              </p:nvSpPr>
              <p:spPr bwMode="auto">
                <a:xfrm>
                  <a:off x="8350251"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73" name="Line 23">
                  <a:extLst>
                    <a:ext uri="{FF2B5EF4-FFF2-40B4-BE49-F238E27FC236}">
                      <a16:creationId xmlns:a16="http://schemas.microsoft.com/office/drawing/2014/main" id="{DD6A0AFD-AE13-4167-B3CC-1A436F25D39F}"/>
                    </a:ext>
                  </a:extLst>
                </p:cNvPr>
                <p:cNvSpPr>
                  <a:spLocks noChangeShapeType="1"/>
                </p:cNvSpPr>
                <p:nvPr/>
              </p:nvSpPr>
              <p:spPr bwMode="auto">
                <a:xfrm>
                  <a:off x="8955088"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74" name="Line 24">
                  <a:extLst>
                    <a:ext uri="{FF2B5EF4-FFF2-40B4-BE49-F238E27FC236}">
                      <a16:creationId xmlns:a16="http://schemas.microsoft.com/office/drawing/2014/main" id="{402A8DE0-F1FB-4577-AB70-077A869FA2BB}"/>
                    </a:ext>
                  </a:extLst>
                </p:cNvPr>
                <p:cNvSpPr>
                  <a:spLocks noChangeShapeType="1"/>
                </p:cNvSpPr>
                <p:nvPr/>
              </p:nvSpPr>
              <p:spPr bwMode="auto">
                <a:xfrm>
                  <a:off x="9561513"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75" name="Line 25">
                  <a:extLst>
                    <a:ext uri="{FF2B5EF4-FFF2-40B4-BE49-F238E27FC236}">
                      <a16:creationId xmlns:a16="http://schemas.microsoft.com/office/drawing/2014/main" id="{6CDDF5FD-74DB-4F2F-870A-9CDC3B6D8898}"/>
                    </a:ext>
                  </a:extLst>
                </p:cNvPr>
                <p:cNvSpPr>
                  <a:spLocks noChangeShapeType="1"/>
                </p:cNvSpPr>
                <p:nvPr/>
              </p:nvSpPr>
              <p:spPr bwMode="auto">
                <a:xfrm>
                  <a:off x="10166351"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76" name="Line 35">
                  <a:extLst>
                    <a:ext uri="{FF2B5EF4-FFF2-40B4-BE49-F238E27FC236}">
                      <a16:creationId xmlns:a16="http://schemas.microsoft.com/office/drawing/2014/main" id="{80B7F8B2-7552-4E6B-81CC-ABB8BB71E887}"/>
                    </a:ext>
                  </a:extLst>
                </p:cNvPr>
                <p:cNvSpPr>
                  <a:spLocks noChangeShapeType="1"/>
                </p:cNvSpPr>
                <p:nvPr/>
              </p:nvSpPr>
              <p:spPr bwMode="auto">
                <a:xfrm flipV="1">
                  <a:off x="5324476" y="1328738"/>
                  <a:ext cx="0" cy="40259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77" name="Line 36">
                  <a:extLst>
                    <a:ext uri="{FF2B5EF4-FFF2-40B4-BE49-F238E27FC236}">
                      <a16:creationId xmlns:a16="http://schemas.microsoft.com/office/drawing/2014/main" id="{E06A2DE8-C9F1-4804-B353-1B3B83DD45A5}"/>
                    </a:ext>
                  </a:extLst>
                </p:cNvPr>
                <p:cNvSpPr>
                  <a:spLocks noChangeShapeType="1"/>
                </p:cNvSpPr>
                <p:nvPr/>
              </p:nvSpPr>
              <p:spPr bwMode="auto">
                <a:xfrm flipV="1">
                  <a:off x="10166351" y="1328738"/>
                  <a:ext cx="0" cy="40259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78" name="Line 37">
                  <a:extLst>
                    <a:ext uri="{FF2B5EF4-FFF2-40B4-BE49-F238E27FC236}">
                      <a16:creationId xmlns:a16="http://schemas.microsoft.com/office/drawing/2014/main" id="{73EF297C-D58A-4362-B7D1-8ECE23F459FA}"/>
                    </a:ext>
                  </a:extLst>
                </p:cNvPr>
                <p:cNvSpPr>
                  <a:spLocks noChangeShapeType="1"/>
                </p:cNvSpPr>
                <p:nvPr/>
              </p:nvSpPr>
              <p:spPr bwMode="auto">
                <a:xfrm>
                  <a:off x="5324476" y="535463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79" name="Line 38">
                  <a:extLst>
                    <a:ext uri="{FF2B5EF4-FFF2-40B4-BE49-F238E27FC236}">
                      <a16:creationId xmlns:a16="http://schemas.microsoft.com/office/drawing/2014/main" id="{D673DB44-03EE-4F4F-BA03-D6678825E0A1}"/>
                    </a:ext>
                  </a:extLst>
                </p:cNvPr>
                <p:cNvSpPr>
                  <a:spLocks noChangeShapeType="1"/>
                </p:cNvSpPr>
                <p:nvPr/>
              </p:nvSpPr>
              <p:spPr bwMode="auto">
                <a:xfrm>
                  <a:off x="5324476" y="468471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80" name="Line 39">
                  <a:extLst>
                    <a:ext uri="{FF2B5EF4-FFF2-40B4-BE49-F238E27FC236}">
                      <a16:creationId xmlns:a16="http://schemas.microsoft.com/office/drawing/2014/main" id="{ACB59094-5CF7-4E9E-948B-065346B8ED1C}"/>
                    </a:ext>
                  </a:extLst>
                </p:cNvPr>
                <p:cNvSpPr>
                  <a:spLocks noChangeShapeType="1"/>
                </p:cNvSpPr>
                <p:nvPr/>
              </p:nvSpPr>
              <p:spPr bwMode="auto">
                <a:xfrm>
                  <a:off x="5324476" y="4013200"/>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81" name="Line 40">
                  <a:extLst>
                    <a:ext uri="{FF2B5EF4-FFF2-40B4-BE49-F238E27FC236}">
                      <a16:creationId xmlns:a16="http://schemas.microsoft.com/office/drawing/2014/main" id="{3EBD5DCC-8FE4-4849-94DD-07D434960485}"/>
                    </a:ext>
                  </a:extLst>
                </p:cNvPr>
                <p:cNvSpPr>
                  <a:spLocks noChangeShapeType="1"/>
                </p:cNvSpPr>
                <p:nvPr/>
              </p:nvSpPr>
              <p:spPr bwMode="auto">
                <a:xfrm>
                  <a:off x="5324476" y="334168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82" name="Line 41">
                  <a:extLst>
                    <a:ext uri="{FF2B5EF4-FFF2-40B4-BE49-F238E27FC236}">
                      <a16:creationId xmlns:a16="http://schemas.microsoft.com/office/drawing/2014/main" id="{C888289A-9FD9-4E1F-8AF8-DBE997BA714E}"/>
                    </a:ext>
                  </a:extLst>
                </p:cNvPr>
                <p:cNvSpPr>
                  <a:spLocks noChangeShapeType="1"/>
                </p:cNvSpPr>
                <p:nvPr/>
              </p:nvSpPr>
              <p:spPr bwMode="auto">
                <a:xfrm>
                  <a:off x="5324476" y="267176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83" name="Line 42">
                  <a:extLst>
                    <a:ext uri="{FF2B5EF4-FFF2-40B4-BE49-F238E27FC236}">
                      <a16:creationId xmlns:a16="http://schemas.microsoft.com/office/drawing/2014/main" id="{7884A203-2516-4AB4-A32F-79980A6F32C4}"/>
                    </a:ext>
                  </a:extLst>
                </p:cNvPr>
                <p:cNvSpPr>
                  <a:spLocks noChangeShapeType="1"/>
                </p:cNvSpPr>
                <p:nvPr/>
              </p:nvSpPr>
              <p:spPr bwMode="auto">
                <a:xfrm>
                  <a:off x="5324476" y="2000250"/>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84" name="Line 43">
                  <a:extLst>
                    <a:ext uri="{FF2B5EF4-FFF2-40B4-BE49-F238E27FC236}">
                      <a16:creationId xmlns:a16="http://schemas.microsoft.com/office/drawing/2014/main" id="{931BABE8-87EE-464D-A28B-7BE5503830E5}"/>
                    </a:ext>
                  </a:extLst>
                </p:cNvPr>
                <p:cNvSpPr>
                  <a:spLocks noChangeShapeType="1"/>
                </p:cNvSpPr>
                <p:nvPr/>
              </p:nvSpPr>
              <p:spPr bwMode="auto">
                <a:xfrm>
                  <a:off x="5324476" y="132873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85" name="Line 44">
                  <a:extLst>
                    <a:ext uri="{FF2B5EF4-FFF2-40B4-BE49-F238E27FC236}">
                      <a16:creationId xmlns:a16="http://schemas.microsoft.com/office/drawing/2014/main" id="{184D8F47-7007-4D52-88A8-B68EDA37C4E1}"/>
                    </a:ext>
                  </a:extLst>
                </p:cNvPr>
                <p:cNvSpPr>
                  <a:spLocks noChangeShapeType="1"/>
                </p:cNvSpPr>
                <p:nvPr/>
              </p:nvSpPr>
              <p:spPr bwMode="auto">
                <a:xfrm flipH="1">
                  <a:off x="10117138" y="535463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86" name="Line 45">
                  <a:extLst>
                    <a:ext uri="{FF2B5EF4-FFF2-40B4-BE49-F238E27FC236}">
                      <a16:creationId xmlns:a16="http://schemas.microsoft.com/office/drawing/2014/main" id="{4D77A819-AD33-4696-BB6A-A78C3D9567B2}"/>
                    </a:ext>
                  </a:extLst>
                </p:cNvPr>
                <p:cNvSpPr>
                  <a:spLocks noChangeShapeType="1"/>
                </p:cNvSpPr>
                <p:nvPr/>
              </p:nvSpPr>
              <p:spPr bwMode="auto">
                <a:xfrm flipH="1">
                  <a:off x="10117138" y="4684713"/>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87" name="Line 46">
                  <a:extLst>
                    <a:ext uri="{FF2B5EF4-FFF2-40B4-BE49-F238E27FC236}">
                      <a16:creationId xmlns:a16="http://schemas.microsoft.com/office/drawing/2014/main" id="{6F63CB7C-AD5E-4207-B5B1-0980AA6CA207}"/>
                    </a:ext>
                  </a:extLst>
                </p:cNvPr>
                <p:cNvSpPr>
                  <a:spLocks noChangeShapeType="1"/>
                </p:cNvSpPr>
                <p:nvPr/>
              </p:nvSpPr>
              <p:spPr bwMode="auto">
                <a:xfrm flipH="1">
                  <a:off x="10117138" y="4013200"/>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88" name="Line 47">
                  <a:extLst>
                    <a:ext uri="{FF2B5EF4-FFF2-40B4-BE49-F238E27FC236}">
                      <a16:creationId xmlns:a16="http://schemas.microsoft.com/office/drawing/2014/main" id="{79DD1B43-AFDB-4C89-ACBC-3B878ADD6E3B}"/>
                    </a:ext>
                  </a:extLst>
                </p:cNvPr>
                <p:cNvSpPr>
                  <a:spLocks noChangeShapeType="1"/>
                </p:cNvSpPr>
                <p:nvPr/>
              </p:nvSpPr>
              <p:spPr bwMode="auto">
                <a:xfrm flipH="1">
                  <a:off x="10117138" y="334168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89" name="Line 48">
                  <a:extLst>
                    <a:ext uri="{FF2B5EF4-FFF2-40B4-BE49-F238E27FC236}">
                      <a16:creationId xmlns:a16="http://schemas.microsoft.com/office/drawing/2014/main" id="{A0D2037A-4BC6-45E4-8D5A-82AFBDE1D539}"/>
                    </a:ext>
                  </a:extLst>
                </p:cNvPr>
                <p:cNvSpPr>
                  <a:spLocks noChangeShapeType="1"/>
                </p:cNvSpPr>
                <p:nvPr/>
              </p:nvSpPr>
              <p:spPr bwMode="auto">
                <a:xfrm flipH="1">
                  <a:off x="10117138" y="2671763"/>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90" name="Line 49">
                  <a:extLst>
                    <a:ext uri="{FF2B5EF4-FFF2-40B4-BE49-F238E27FC236}">
                      <a16:creationId xmlns:a16="http://schemas.microsoft.com/office/drawing/2014/main" id="{FDA9EDFA-037B-4029-80AB-DA84BF5724DC}"/>
                    </a:ext>
                  </a:extLst>
                </p:cNvPr>
                <p:cNvSpPr>
                  <a:spLocks noChangeShapeType="1"/>
                </p:cNvSpPr>
                <p:nvPr/>
              </p:nvSpPr>
              <p:spPr bwMode="auto">
                <a:xfrm flipH="1">
                  <a:off x="10117138" y="2000250"/>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91" name="Line 50">
                  <a:extLst>
                    <a:ext uri="{FF2B5EF4-FFF2-40B4-BE49-F238E27FC236}">
                      <a16:creationId xmlns:a16="http://schemas.microsoft.com/office/drawing/2014/main" id="{A980BB74-6A60-4893-9847-3336C57EB843}"/>
                    </a:ext>
                  </a:extLst>
                </p:cNvPr>
                <p:cNvSpPr>
                  <a:spLocks noChangeShapeType="1"/>
                </p:cNvSpPr>
                <p:nvPr/>
              </p:nvSpPr>
              <p:spPr bwMode="auto">
                <a:xfrm flipH="1">
                  <a:off x="10117138" y="132873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92" name="Rectangle 51">
                  <a:extLst>
                    <a:ext uri="{FF2B5EF4-FFF2-40B4-BE49-F238E27FC236}">
                      <a16:creationId xmlns:a16="http://schemas.microsoft.com/office/drawing/2014/main" id="{00DB1D13-C712-45CB-AE31-66820A6F6D23}"/>
                    </a:ext>
                  </a:extLst>
                </p:cNvPr>
                <p:cNvSpPr>
                  <a:spLocks noChangeArrowheads="1"/>
                </p:cNvSpPr>
                <p:nvPr/>
              </p:nvSpPr>
              <p:spPr bwMode="auto">
                <a:xfrm>
                  <a:off x="4418731" y="5278437"/>
                  <a:ext cx="706792"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-8000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93" name="Rectangle 52">
                  <a:extLst>
                    <a:ext uri="{FF2B5EF4-FFF2-40B4-BE49-F238E27FC236}">
                      <a16:creationId xmlns:a16="http://schemas.microsoft.com/office/drawing/2014/main" id="{E91BCAC5-C7B1-4759-B736-03DF875D65E6}"/>
                    </a:ext>
                  </a:extLst>
                </p:cNvPr>
                <p:cNvSpPr>
                  <a:spLocks noChangeArrowheads="1"/>
                </p:cNvSpPr>
                <p:nvPr/>
              </p:nvSpPr>
              <p:spPr bwMode="auto">
                <a:xfrm>
                  <a:off x="4418731" y="4608512"/>
                  <a:ext cx="706792"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-7800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94" name="Rectangle 53">
                  <a:extLst>
                    <a:ext uri="{FF2B5EF4-FFF2-40B4-BE49-F238E27FC236}">
                      <a16:creationId xmlns:a16="http://schemas.microsoft.com/office/drawing/2014/main" id="{9C88A5BE-13BC-40BE-9BCB-A0176646E8EC}"/>
                    </a:ext>
                  </a:extLst>
                </p:cNvPr>
                <p:cNvSpPr>
                  <a:spLocks noChangeArrowheads="1"/>
                </p:cNvSpPr>
                <p:nvPr/>
              </p:nvSpPr>
              <p:spPr bwMode="auto">
                <a:xfrm>
                  <a:off x="4418731" y="3933826"/>
                  <a:ext cx="706792"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-7600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95" name="Rectangle 54">
                  <a:extLst>
                    <a:ext uri="{FF2B5EF4-FFF2-40B4-BE49-F238E27FC236}">
                      <a16:creationId xmlns:a16="http://schemas.microsoft.com/office/drawing/2014/main" id="{46E13412-5B6A-4180-81F7-D3B3E013AEA2}"/>
                    </a:ext>
                  </a:extLst>
                </p:cNvPr>
                <p:cNvSpPr>
                  <a:spLocks noChangeArrowheads="1"/>
                </p:cNvSpPr>
                <p:nvPr/>
              </p:nvSpPr>
              <p:spPr bwMode="auto">
                <a:xfrm>
                  <a:off x="4418731" y="3265489"/>
                  <a:ext cx="706792"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-7400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96" name="Rectangle 55">
                  <a:extLst>
                    <a:ext uri="{FF2B5EF4-FFF2-40B4-BE49-F238E27FC236}">
                      <a16:creationId xmlns:a16="http://schemas.microsoft.com/office/drawing/2014/main" id="{614D8E41-E152-4903-83BB-5CE8CB7812E0}"/>
                    </a:ext>
                  </a:extLst>
                </p:cNvPr>
                <p:cNvSpPr>
                  <a:spLocks noChangeArrowheads="1"/>
                </p:cNvSpPr>
                <p:nvPr/>
              </p:nvSpPr>
              <p:spPr bwMode="auto">
                <a:xfrm>
                  <a:off x="4418731" y="2595564"/>
                  <a:ext cx="706792"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-7200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97" name="Rectangle 56">
                  <a:extLst>
                    <a:ext uri="{FF2B5EF4-FFF2-40B4-BE49-F238E27FC236}">
                      <a16:creationId xmlns:a16="http://schemas.microsoft.com/office/drawing/2014/main" id="{015AF7C2-3AF1-46F2-BE67-31D9F74336DA}"/>
                    </a:ext>
                  </a:extLst>
                </p:cNvPr>
                <p:cNvSpPr>
                  <a:spLocks noChangeArrowheads="1"/>
                </p:cNvSpPr>
                <p:nvPr/>
              </p:nvSpPr>
              <p:spPr bwMode="auto">
                <a:xfrm>
                  <a:off x="4418731" y="1922463"/>
                  <a:ext cx="706792"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-7000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98" name="Rectangle 57">
                  <a:extLst>
                    <a:ext uri="{FF2B5EF4-FFF2-40B4-BE49-F238E27FC236}">
                      <a16:creationId xmlns:a16="http://schemas.microsoft.com/office/drawing/2014/main" id="{AA13C3F1-B372-4F80-AA1A-0DF01A06D80B}"/>
                    </a:ext>
                  </a:extLst>
                </p:cNvPr>
                <p:cNvSpPr>
                  <a:spLocks noChangeArrowheads="1"/>
                </p:cNvSpPr>
                <p:nvPr/>
              </p:nvSpPr>
              <p:spPr bwMode="auto">
                <a:xfrm>
                  <a:off x="4418731" y="1252538"/>
                  <a:ext cx="706792"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-6800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99" name="Freeform 58">
                  <a:extLst>
                    <a:ext uri="{FF2B5EF4-FFF2-40B4-BE49-F238E27FC236}">
                      <a16:creationId xmlns:a16="http://schemas.microsoft.com/office/drawing/2014/main" id="{7A8EC61F-E48C-4A7F-B913-A6EC5330A5F7}"/>
                    </a:ext>
                  </a:extLst>
                </p:cNvPr>
                <p:cNvSpPr>
                  <a:spLocks/>
                </p:cNvSpPr>
                <p:nvPr/>
              </p:nvSpPr>
              <p:spPr bwMode="auto">
                <a:xfrm>
                  <a:off x="5335588" y="1698625"/>
                  <a:ext cx="4830763" cy="3330575"/>
                </a:xfrm>
                <a:custGeom>
                  <a:avLst/>
                  <a:gdLst>
                    <a:gd name="T0" fmla="*/ 46 w 3043"/>
                    <a:gd name="T1" fmla="*/ 1142 h 2098"/>
                    <a:gd name="T2" fmla="*/ 100 w 3043"/>
                    <a:gd name="T3" fmla="*/ 1113 h 2098"/>
                    <a:gd name="T4" fmla="*/ 153 w 3043"/>
                    <a:gd name="T5" fmla="*/ 1086 h 2098"/>
                    <a:gd name="T6" fmla="*/ 206 w 3043"/>
                    <a:gd name="T7" fmla="*/ 1072 h 2098"/>
                    <a:gd name="T8" fmla="*/ 260 w 3043"/>
                    <a:gd name="T9" fmla="*/ 1078 h 2098"/>
                    <a:gd name="T10" fmla="*/ 313 w 3043"/>
                    <a:gd name="T11" fmla="*/ 1143 h 2098"/>
                    <a:gd name="T12" fmla="*/ 366 w 3043"/>
                    <a:gd name="T13" fmla="*/ 1068 h 2098"/>
                    <a:gd name="T14" fmla="*/ 420 w 3043"/>
                    <a:gd name="T15" fmla="*/ 1149 h 2098"/>
                    <a:gd name="T16" fmla="*/ 473 w 3043"/>
                    <a:gd name="T17" fmla="*/ 1112 h 2098"/>
                    <a:gd name="T18" fmla="*/ 527 w 3043"/>
                    <a:gd name="T19" fmla="*/ 1088 h 2098"/>
                    <a:gd name="T20" fmla="*/ 580 w 3043"/>
                    <a:gd name="T21" fmla="*/ 1165 h 2098"/>
                    <a:gd name="T22" fmla="*/ 633 w 3043"/>
                    <a:gd name="T23" fmla="*/ 1129 h 2098"/>
                    <a:gd name="T24" fmla="*/ 687 w 3043"/>
                    <a:gd name="T25" fmla="*/ 1086 h 2098"/>
                    <a:gd name="T26" fmla="*/ 740 w 3043"/>
                    <a:gd name="T27" fmla="*/ 1119 h 2098"/>
                    <a:gd name="T28" fmla="*/ 793 w 3043"/>
                    <a:gd name="T29" fmla="*/ 1102 h 2098"/>
                    <a:gd name="T30" fmla="*/ 847 w 3043"/>
                    <a:gd name="T31" fmla="*/ 1120 h 2098"/>
                    <a:gd name="T32" fmla="*/ 900 w 3043"/>
                    <a:gd name="T33" fmla="*/ 1106 h 2098"/>
                    <a:gd name="T34" fmla="*/ 954 w 3043"/>
                    <a:gd name="T35" fmla="*/ 1097 h 2098"/>
                    <a:gd name="T36" fmla="*/ 1007 w 3043"/>
                    <a:gd name="T37" fmla="*/ 1071 h 2098"/>
                    <a:gd name="T38" fmla="*/ 1060 w 3043"/>
                    <a:gd name="T39" fmla="*/ 1133 h 2098"/>
                    <a:gd name="T40" fmla="*/ 1114 w 3043"/>
                    <a:gd name="T41" fmla="*/ 1533 h 2098"/>
                    <a:gd name="T42" fmla="*/ 1167 w 3043"/>
                    <a:gd name="T43" fmla="*/ 972 h 2098"/>
                    <a:gd name="T44" fmla="*/ 1220 w 3043"/>
                    <a:gd name="T45" fmla="*/ 1068 h 2098"/>
                    <a:gd name="T46" fmla="*/ 1274 w 3043"/>
                    <a:gd name="T47" fmla="*/ 1343 h 2098"/>
                    <a:gd name="T48" fmla="*/ 1327 w 3043"/>
                    <a:gd name="T49" fmla="*/ 956 h 2098"/>
                    <a:gd name="T50" fmla="*/ 1381 w 3043"/>
                    <a:gd name="T51" fmla="*/ 750 h 2098"/>
                    <a:gd name="T52" fmla="*/ 1434 w 3043"/>
                    <a:gd name="T53" fmla="*/ 1322 h 2098"/>
                    <a:gd name="T54" fmla="*/ 1487 w 3043"/>
                    <a:gd name="T55" fmla="*/ 861 h 2098"/>
                    <a:gd name="T56" fmla="*/ 1541 w 3043"/>
                    <a:gd name="T57" fmla="*/ 1369 h 2098"/>
                    <a:gd name="T58" fmla="*/ 1594 w 3043"/>
                    <a:gd name="T59" fmla="*/ 1026 h 2098"/>
                    <a:gd name="T60" fmla="*/ 1648 w 3043"/>
                    <a:gd name="T61" fmla="*/ 1509 h 2098"/>
                    <a:gd name="T62" fmla="*/ 1701 w 3043"/>
                    <a:gd name="T63" fmla="*/ 1120 h 2098"/>
                    <a:gd name="T64" fmla="*/ 1754 w 3043"/>
                    <a:gd name="T65" fmla="*/ 1251 h 2098"/>
                    <a:gd name="T66" fmla="*/ 1808 w 3043"/>
                    <a:gd name="T67" fmla="*/ 1094 h 2098"/>
                    <a:gd name="T68" fmla="*/ 1861 w 3043"/>
                    <a:gd name="T69" fmla="*/ 1041 h 2098"/>
                    <a:gd name="T70" fmla="*/ 1914 w 3043"/>
                    <a:gd name="T71" fmla="*/ 1009 h 2098"/>
                    <a:gd name="T72" fmla="*/ 1968 w 3043"/>
                    <a:gd name="T73" fmla="*/ 998 h 2098"/>
                    <a:gd name="T74" fmla="*/ 2021 w 3043"/>
                    <a:gd name="T75" fmla="*/ 1236 h 2098"/>
                    <a:gd name="T76" fmla="*/ 2075 w 3043"/>
                    <a:gd name="T77" fmla="*/ 1001 h 2098"/>
                    <a:gd name="T78" fmla="*/ 2128 w 3043"/>
                    <a:gd name="T79" fmla="*/ 1096 h 2098"/>
                    <a:gd name="T80" fmla="*/ 2181 w 3043"/>
                    <a:gd name="T81" fmla="*/ 1185 h 2098"/>
                    <a:gd name="T82" fmla="*/ 2235 w 3043"/>
                    <a:gd name="T83" fmla="*/ 1095 h 2098"/>
                    <a:gd name="T84" fmla="*/ 2288 w 3043"/>
                    <a:gd name="T85" fmla="*/ 1211 h 2098"/>
                    <a:gd name="T86" fmla="*/ 2341 w 3043"/>
                    <a:gd name="T87" fmla="*/ 1057 h 2098"/>
                    <a:gd name="T88" fmla="*/ 2395 w 3043"/>
                    <a:gd name="T89" fmla="*/ 1177 h 2098"/>
                    <a:gd name="T90" fmla="*/ 2448 w 3043"/>
                    <a:gd name="T91" fmla="*/ 1118 h 2098"/>
                    <a:gd name="T92" fmla="*/ 2502 w 3043"/>
                    <a:gd name="T93" fmla="*/ 1101 h 2098"/>
                    <a:gd name="T94" fmla="*/ 2555 w 3043"/>
                    <a:gd name="T95" fmla="*/ 1111 h 2098"/>
                    <a:gd name="T96" fmla="*/ 2608 w 3043"/>
                    <a:gd name="T97" fmla="*/ 1128 h 2098"/>
                    <a:gd name="T98" fmla="*/ 2662 w 3043"/>
                    <a:gd name="T99" fmla="*/ 1012 h 2098"/>
                    <a:gd name="T100" fmla="*/ 2715 w 3043"/>
                    <a:gd name="T101" fmla="*/ 1156 h 2098"/>
                    <a:gd name="T102" fmla="*/ 2768 w 3043"/>
                    <a:gd name="T103" fmla="*/ 1068 h 2098"/>
                    <a:gd name="T104" fmla="*/ 2822 w 3043"/>
                    <a:gd name="T105" fmla="*/ 1128 h 2098"/>
                    <a:gd name="T106" fmla="*/ 2875 w 3043"/>
                    <a:gd name="T107" fmla="*/ 1097 h 2098"/>
                    <a:gd name="T108" fmla="*/ 2929 w 3043"/>
                    <a:gd name="T109" fmla="*/ 1154 h 2098"/>
                    <a:gd name="T110" fmla="*/ 2982 w 3043"/>
                    <a:gd name="T111" fmla="*/ 1074 h 2098"/>
                    <a:gd name="T112" fmla="*/ 3035 w 3043"/>
                    <a:gd name="T113" fmla="*/ 1052 h 2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43" h="2098">
                      <a:moveTo>
                        <a:pt x="0" y="1050"/>
                      </a:moveTo>
                      <a:lnTo>
                        <a:pt x="8" y="1124"/>
                      </a:lnTo>
                      <a:lnTo>
                        <a:pt x="16" y="1140"/>
                      </a:lnTo>
                      <a:lnTo>
                        <a:pt x="23" y="1130"/>
                      </a:lnTo>
                      <a:lnTo>
                        <a:pt x="31" y="1089"/>
                      </a:lnTo>
                      <a:lnTo>
                        <a:pt x="39" y="1056"/>
                      </a:lnTo>
                      <a:lnTo>
                        <a:pt x="46" y="1142"/>
                      </a:lnTo>
                      <a:lnTo>
                        <a:pt x="54" y="1106"/>
                      </a:lnTo>
                      <a:lnTo>
                        <a:pt x="61" y="1094"/>
                      </a:lnTo>
                      <a:lnTo>
                        <a:pt x="69" y="1183"/>
                      </a:lnTo>
                      <a:lnTo>
                        <a:pt x="77" y="1041"/>
                      </a:lnTo>
                      <a:lnTo>
                        <a:pt x="84" y="1065"/>
                      </a:lnTo>
                      <a:lnTo>
                        <a:pt x="92" y="1163"/>
                      </a:lnTo>
                      <a:lnTo>
                        <a:pt x="100" y="1113"/>
                      </a:lnTo>
                      <a:lnTo>
                        <a:pt x="107" y="1114"/>
                      </a:lnTo>
                      <a:lnTo>
                        <a:pt x="115" y="1079"/>
                      </a:lnTo>
                      <a:lnTo>
                        <a:pt x="122" y="1101"/>
                      </a:lnTo>
                      <a:lnTo>
                        <a:pt x="130" y="1124"/>
                      </a:lnTo>
                      <a:lnTo>
                        <a:pt x="138" y="1119"/>
                      </a:lnTo>
                      <a:lnTo>
                        <a:pt x="145" y="1092"/>
                      </a:lnTo>
                      <a:lnTo>
                        <a:pt x="153" y="1086"/>
                      </a:lnTo>
                      <a:lnTo>
                        <a:pt x="160" y="1143"/>
                      </a:lnTo>
                      <a:lnTo>
                        <a:pt x="168" y="1116"/>
                      </a:lnTo>
                      <a:lnTo>
                        <a:pt x="176" y="1085"/>
                      </a:lnTo>
                      <a:lnTo>
                        <a:pt x="183" y="1070"/>
                      </a:lnTo>
                      <a:lnTo>
                        <a:pt x="191" y="1145"/>
                      </a:lnTo>
                      <a:lnTo>
                        <a:pt x="199" y="1142"/>
                      </a:lnTo>
                      <a:lnTo>
                        <a:pt x="206" y="1072"/>
                      </a:lnTo>
                      <a:lnTo>
                        <a:pt x="214" y="1104"/>
                      </a:lnTo>
                      <a:lnTo>
                        <a:pt x="221" y="1078"/>
                      </a:lnTo>
                      <a:lnTo>
                        <a:pt x="229" y="1162"/>
                      </a:lnTo>
                      <a:lnTo>
                        <a:pt x="237" y="1099"/>
                      </a:lnTo>
                      <a:lnTo>
                        <a:pt x="244" y="1067"/>
                      </a:lnTo>
                      <a:lnTo>
                        <a:pt x="252" y="1152"/>
                      </a:lnTo>
                      <a:lnTo>
                        <a:pt x="260" y="1078"/>
                      </a:lnTo>
                      <a:lnTo>
                        <a:pt x="267" y="1122"/>
                      </a:lnTo>
                      <a:lnTo>
                        <a:pt x="275" y="1098"/>
                      </a:lnTo>
                      <a:lnTo>
                        <a:pt x="282" y="1105"/>
                      </a:lnTo>
                      <a:lnTo>
                        <a:pt x="290" y="1123"/>
                      </a:lnTo>
                      <a:lnTo>
                        <a:pt x="298" y="1100"/>
                      </a:lnTo>
                      <a:lnTo>
                        <a:pt x="305" y="1081"/>
                      </a:lnTo>
                      <a:lnTo>
                        <a:pt x="313" y="1143"/>
                      </a:lnTo>
                      <a:lnTo>
                        <a:pt x="321" y="1102"/>
                      </a:lnTo>
                      <a:lnTo>
                        <a:pt x="328" y="1095"/>
                      </a:lnTo>
                      <a:lnTo>
                        <a:pt x="336" y="1111"/>
                      </a:lnTo>
                      <a:lnTo>
                        <a:pt x="344" y="1078"/>
                      </a:lnTo>
                      <a:lnTo>
                        <a:pt x="351" y="1179"/>
                      </a:lnTo>
                      <a:lnTo>
                        <a:pt x="359" y="1068"/>
                      </a:lnTo>
                      <a:lnTo>
                        <a:pt x="366" y="1068"/>
                      </a:lnTo>
                      <a:lnTo>
                        <a:pt x="374" y="1149"/>
                      </a:lnTo>
                      <a:lnTo>
                        <a:pt x="382" y="1125"/>
                      </a:lnTo>
                      <a:lnTo>
                        <a:pt x="389" y="1073"/>
                      </a:lnTo>
                      <a:lnTo>
                        <a:pt x="397" y="1129"/>
                      </a:lnTo>
                      <a:lnTo>
                        <a:pt x="405" y="1075"/>
                      </a:lnTo>
                      <a:lnTo>
                        <a:pt x="412" y="1122"/>
                      </a:lnTo>
                      <a:lnTo>
                        <a:pt x="420" y="1149"/>
                      </a:lnTo>
                      <a:lnTo>
                        <a:pt x="427" y="1053"/>
                      </a:lnTo>
                      <a:lnTo>
                        <a:pt x="435" y="1129"/>
                      </a:lnTo>
                      <a:lnTo>
                        <a:pt x="443" y="1101"/>
                      </a:lnTo>
                      <a:lnTo>
                        <a:pt x="450" y="1115"/>
                      </a:lnTo>
                      <a:lnTo>
                        <a:pt x="458" y="1106"/>
                      </a:lnTo>
                      <a:lnTo>
                        <a:pt x="466" y="1097"/>
                      </a:lnTo>
                      <a:lnTo>
                        <a:pt x="473" y="1112"/>
                      </a:lnTo>
                      <a:lnTo>
                        <a:pt x="481" y="1109"/>
                      </a:lnTo>
                      <a:lnTo>
                        <a:pt x="488" y="1125"/>
                      </a:lnTo>
                      <a:lnTo>
                        <a:pt x="496" y="1090"/>
                      </a:lnTo>
                      <a:lnTo>
                        <a:pt x="504" y="1067"/>
                      </a:lnTo>
                      <a:lnTo>
                        <a:pt x="511" y="1165"/>
                      </a:lnTo>
                      <a:lnTo>
                        <a:pt x="519" y="1113"/>
                      </a:lnTo>
                      <a:lnTo>
                        <a:pt x="527" y="1088"/>
                      </a:lnTo>
                      <a:lnTo>
                        <a:pt x="534" y="1073"/>
                      </a:lnTo>
                      <a:lnTo>
                        <a:pt x="542" y="1127"/>
                      </a:lnTo>
                      <a:lnTo>
                        <a:pt x="549" y="1148"/>
                      </a:lnTo>
                      <a:lnTo>
                        <a:pt x="557" y="1085"/>
                      </a:lnTo>
                      <a:lnTo>
                        <a:pt x="565" y="1082"/>
                      </a:lnTo>
                      <a:lnTo>
                        <a:pt x="572" y="1100"/>
                      </a:lnTo>
                      <a:lnTo>
                        <a:pt x="580" y="1165"/>
                      </a:lnTo>
                      <a:lnTo>
                        <a:pt x="588" y="1068"/>
                      </a:lnTo>
                      <a:lnTo>
                        <a:pt x="595" y="1109"/>
                      </a:lnTo>
                      <a:lnTo>
                        <a:pt x="603" y="1104"/>
                      </a:lnTo>
                      <a:lnTo>
                        <a:pt x="610" y="1124"/>
                      </a:lnTo>
                      <a:lnTo>
                        <a:pt x="618" y="1107"/>
                      </a:lnTo>
                      <a:lnTo>
                        <a:pt x="626" y="1079"/>
                      </a:lnTo>
                      <a:lnTo>
                        <a:pt x="633" y="1129"/>
                      </a:lnTo>
                      <a:lnTo>
                        <a:pt x="641" y="1123"/>
                      </a:lnTo>
                      <a:lnTo>
                        <a:pt x="648" y="1087"/>
                      </a:lnTo>
                      <a:lnTo>
                        <a:pt x="656" y="1089"/>
                      </a:lnTo>
                      <a:lnTo>
                        <a:pt x="664" y="1136"/>
                      </a:lnTo>
                      <a:lnTo>
                        <a:pt x="672" y="1100"/>
                      </a:lnTo>
                      <a:lnTo>
                        <a:pt x="679" y="1117"/>
                      </a:lnTo>
                      <a:lnTo>
                        <a:pt x="687" y="1086"/>
                      </a:lnTo>
                      <a:lnTo>
                        <a:pt x="694" y="1115"/>
                      </a:lnTo>
                      <a:lnTo>
                        <a:pt x="702" y="1113"/>
                      </a:lnTo>
                      <a:lnTo>
                        <a:pt x="709" y="1097"/>
                      </a:lnTo>
                      <a:lnTo>
                        <a:pt x="717" y="1128"/>
                      </a:lnTo>
                      <a:lnTo>
                        <a:pt x="725" y="1080"/>
                      </a:lnTo>
                      <a:lnTo>
                        <a:pt x="732" y="1118"/>
                      </a:lnTo>
                      <a:lnTo>
                        <a:pt x="740" y="1119"/>
                      </a:lnTo>
                      <a:lnTo>
                        <a:pt x="748" y="1087"/>
                      </a:lnTo>
                      <a:lnTo>
                        <a:pt x="755" y="1117"/>
                      </a:lnTo>
                      <a:lnTo>
                        <a:pt x="763" y="1109"/>
                      </a:lnTo>
                      <a:lnTo>
                        <a:pt x="771" y="1101"/>
                      </a:lnTo>
                      <a:lnTo>
                        <a:pt x="778" y="1124"/>
                      </a:lnTo>
                      <a:lnTo>
                        <a:pt x="786" y="1085"/>
                      </a:lnTo>
                      <a:lnTo>
                        <a:pt x="793" y="1102"/>
                      </a:lnTo>
                      <a:lnTo>
                        <a:pt x="801" y="1136"/>
                      </a:lnTo>
                      <a:lnTo>
                        <a:pt x="809" y="1085"/>
                      </a:lnTo>
                      <a:lnTo>
                        <a:pt x="816" y="1124"/>
                      </a:lnTo>
                      <a:lnTo>
                        <a:pt x="824" y="1102"/>
                      </a:lnTo>
                      <a:lnTo>
                        <a:pt x="832" y="1084"/>
                      </a:lnTo>
                      <a:lnTo>
                        <a:pt x="839" y="1123"/>
                      </a:lnTo>
                      <a:lnTo>
                        <a:pt x="847" y="1120"/>
                      </a:lnTo>
                      <a:lnTo>
                        <a:pt x="854" y="1096"/>
                      </a:lnTo>
                      <a:lnTo>
                        <a:pt x="862" y="1116"/>
                      </a:lnTo>
                      <a:lnTo>
                        <a:pt x="870" y="1102"/>
                      </a:lnTo>
                      <a:lnTo>
                        <a:pt x="877" y="1079"/>
                      </a:lnTo>
                      <a:lnTo>
                        <a:pt x="885" y="1134"/>
                      </a:lnTo>
                      <a:lnTo>
                        <a:pt x="893" y="1118"/>
                      </a:lnTo>
                      <a:lnTo>
                        <a:pt x="900" y="1106"/>
                      </a:lnTo>
                      <a:lnTo>
                        <a:pt x="908" y="1078"/>
                      </a:lnTo>
                      <a:lnTo>
                        <a:pt x="915" y="1118"/>
                      </a:lnTo>
                      <a:lnTo>
                        <a:pt x="923" y="1130"/>
                      </a:lnTo>
                      <a:lnTo>
                        <a:pt x="931" y="1077"/>
                      </a:lnTo>
                      <a:lnTo>
                        <a:pt x="938" y="1123"/>
                      </a:lnTo>
                      <a:lnTo>
                        <a:pt x="946" y="1116"/>
                      </a:lnTo>
                      <a:lnTo>
                        <a:pt x="954" y="1097"/>
                      </a:lnTo>
                      <a:lnTo>
                        <a:pt x="961" y="1093"/>
                      </a:lnTo>
                      <a:lnTo>
                        <a:pt x="969" y="1112"/>
                      </a:lnTo>
                      <a:lnTo>
                        <a:pt x="976" y="1139"/>
                      </a:lnTo>
                      <a:lnTo>
                        <a:pt x="984" y="1081"/>
                      </a:lnTo>
                      <a:lnTo>
                        <a:pt x="992" y="1092"/>
                      </a:lnTo>
                      <a:lnTo>
                        <a:pt x="999" y="1143"/>
                      </a:lnTo>
                      <a:lnTo>
                        <a:pt x="1007" y="1071"/>
                      </a:lnTo>
                      <a:lnTo>
                        <a:pt x="1015" y="1116"/>
                      </a:lnTo>
                      <a:lnTo>
                        <a:pt x="1022" y="1181"/>
                      </a:lnTo>
                      <a:lnTo>
                        <a:pt x="1030" y="984"/>
                      </a:lnTo>
                      <a:lnTo>
                        <a:pt x="1037" y="1152"/>
                      </a:lnTo>
                      <a:lnTo>
                        <a:pt x="1045" y="1100"/>
                      </a:lnTo>
                      <a:lnTo>
                        <a:pt x="1053" y="1219"/>
                      </a:lnTo>
                      <a:lnTo>
                        <a:pt x="1060" y="1133"/>
                      </a:lnTo>
                      <a:lnTo>
                        <a:pt x="1068" y="786"/>
                      </a:lnTo>
                      <a:lnTo>
                        <a:pt x="1076" y="1035"/>
                      </a:lnTo>
                      <a:lnTo>
                        <a:pt x="1083" y="1738"/>
                      </a:lnTo>
                      <a:lnTo>
                        <a:pt x="1091" y="1192"/>
                      </a:lnTo>
                      <a:lnTo>
                        <a:pt x="1099" y="0"/>
                      </a:lnTo>
                      <a:lnTo>
                        <a:pt x="1106" y="1721"/>
                      </a:lnTo>
                      <a:lnTo>
                        <a:pt x="1114" y="1533"/>
                      </a:lnTo>
                      <a:lnTo>
                        <a:pt x="1121" y="628"/>
                      </a:lnTo>
                      <a:lnTo>
                        <a:pt x="1129" y="1291"/>
                      </a:lnTo>
                      <a:lnTo>
                        <a:pt x="1136" y="907"/>
                      </a:lnTo>
                      <a:lnTo>
                        <a:pt x="1144" y="1127"/>
                      </a:lnTo>
                      <a:lnTo>
                        <a:pt x="1152" y="1441"/>
                      </a:lnTo>
                      <a:lnTo>
                        <a:pt x="1160" y="864"/>
                      </a:lnTo>
                      <a:lnTo>
                        <a:pt x="1167" y="972"/>
                      </a:lnTo>
                      <a:lnTo>
                        <a:pt x="1175" y="1313"/>
                      </a:lnTo>
                      <a:lnTo>
                        <a:pt x="1182" y="1072"/>
                      </a:lnTo>
                      <a:lnTo>
                        <a:pt x="1190" y="1152"/>
                      </a:lnTo>
                      <a:lnTo>
                        <a:pt x="1197" y="952"/>
                      </a:lnTo>
                      <a:lnTo>
                        <a:pt x="1205" y="1207"/>
                      </a:lnTo>
                      <a:lnTo>
                        <a:pt x="1213" y="1105"/>
                      </a:lnTo>
                      <a:lnTo>
                        <a:pt x="1220" y="1068"/>
                      </a:lnTo>
                      <a:lnTo>
                        <a:pt x="1228" y="1241"/>
                      </a:lnTo>
                      <a:lnTo>
                        <a:pt x="1236" y="1004"/>
                      </a:lnTo>
                      <a:lnTo>
                        <a:pt x="1243" y="945"/>
                      </a:lnTo>
                      <a:lnTo>
                        <a:pt x="1251" y="1341"/>
                      </a:lnTo>
                      <a:lnTo>
                        <a:pt x="1259" y="1216"/>
                      </a:lnTo>
                      <a:lnTo>
                        <a:pt x="1266" y="705"/>
                      </a:lnTo>
                      <a:lnTo>
                        <a:pt x="1274" y="1343"/>
                      </a:lnTo>
                      <a:lnTo>
                        <a:pt x="1281" y="1257"/>
                      </a:lnTo>
                      <a:lnTo>
                        <a:pt x="1289" y="850"/>
                      </a:lnTo>
                      <a:lnTo>
                        <a:pt x="1297" y="1193"/>
                      </a:lnTo>
                      <a:lnTo>
                        <a:pt x="1304" y="1159"/>
                      </a:lnTo>
                      <a:lnTo>
                        <a:pt x="1312" y="929"/>
                      </a:lnTo>
                      <a:lnTo>
                        <a:pt x="1320" y="1402"/>
                      </a:lnTo>
                      <a:lnTo>
                        <a:pt x="1327" y="956"/>
                      </a:lnTo>
                      <a:lnTo>
                        <a:pt x="1335" y="1005"/>
                      </a:lnTo>
                      <a:lnTo>
                        <a:pt x="1342" y="1368"/>
                      </a:lnTo>
                      <a:lnTo>
                        <a:pt x="1350" y="692"/>
                      </a:lnTo>
                      <a:lnTo>
                        <a:pt x="1358" y="1296"/>
                      </a:lnTo>
                      <a:lnTo>
                        <a:pt x="1365" y="1468"/>
                      </a:lnTo>
                      <a:lnTo>
                        <a:pt x="1373" y="909"/>
                      </a:lnTo>
                      <a:lnTo>
                        <a:pt x="1381" y="750"/>
                      </a:lnTo>
                      <a:lnTo>
                        <a:pt x="1388" y="1208"/>
                      </a:lnTo>
                      <a:lnTo>
                        <a:pt x="1396" y="1433"/>
                      </a:lnTo>
                      <a:lnTo>
                        <a:pt x="1403" y="1045"/>
                      </a:lnTo>
                      <a:lnTo>
                        <a:pt x="1411" y="957"/>
                      </a:lnTo>
                      <a:lnTo>
                        <a:pt x="1419" y="1088"/>
                      </a:lnTo>
                      <a:lnTo>
                        <a:pt x="1426" y="1085"/>
                      </a:lnTo>
                      <a:lnTo>
                        <a:pt x="1434" y="1322"/>
                      </a:lnTo>
                      <a:lnTo>
                        <a:pt x="1442" y="947"/>
                      </a:lnTo>
                      <a:lnTo>
                        <a:pt x="1449" y="1112"/>
                      </a:lnTo>
                      <a:lnTo>
                        <a:pt x="1457" y="1216"/>
                      </a:lnTo>
                      <a:lnTo>
                        <a:pt x="1464" y="825"/>
                      </a:lnTo>
                      <a:lnTo>
                        <a:pt x="1472" y="1421"/>
                      </a:lnTo>
                      <a:lnTo>
                        <a:pt x="1480" y="1105"/>
                      </a:lnTo>
                      <a:lnTo>
                        <a:pt x="1487" y="861"/>
                      </a:lnTo>
                      <a:lnTo>
                        <a:pt x="1495" y="1187"/>
                      </a:lnTo>
                      <a:lnTo>
                        <a:pt x="1503" y="1246"/>
                      </a:lnTo>
                      <a:lnTo>
                        <a:pt x="1510" y="1019"/>
                      </a:lnTo>
                      <a:lnTo>
                        <a:pt x="1518" y="1118"/>
                      </a:lnTo>
                      <a:lnTo>
                        <a:pt x="1525" y="1075"/>
                      </a:lnTo>
                      <a:lnTo>
                        <a:pt x="1533" y="1043"/>
                      </a:lnTo>
                      <a:lnTo>
                        <a:pt x="1541" y="1369"/>
                      </a:lnTo>
                      <a:lnTo>
                        <a:pt x="1548" y="838"/>
                      </a:lnTo>
                      <a:lnTo>
                        <a:pt x="1556" y="1127"/>
                      </a:lnTo>
                      <a:lnTo>
                        <a:pt x="1564" y="1351"/>
                      </a:lnTo>
                      <a:lnTo>
                        <a:pt x="1571" y="828"/>
                      </a:lnTo>
                      <a:lnTo>
                        <a:pt x="1579" y="1223"/>
                      </a:lnTo>
                      <a:lnTo>
                        <a:pt x="1587" y="1115"/>
                      </a:lnTo>
                      <a:lnTo>
                        <a:pt x="1594" y="1026"/>
                      </a:lnTo>
                      <a:lnTo>
                        <a:pt x="1602" y="1366"/>
                      </a:lnTo>
                      <a:lnTo>
                        <a:pt x="1609" y="870"/>
                      </a:lnTo>
                      <a:lnTo>
                        <a:pt x="1617" y="915"/>
                      </a:lnTo>
                      <a:lnTo>
                        <a:pt x="1625" y="1504"/>
                      </a:lnTo>
                      <a:lnTo>
                        <a:pt x="1632" y="957"/>
                      </a:lnTo>
                      <a:lnTo>
                        <a:pt x="1640" y="1032"/>
                      </a:lnTo>
                      <a:lnTo>
                        <a:pt x="1648" y="1509"/>
                      </a:lnTo>
                      <a:lnTo>
                        <a:pt x="1655" y="523"/>
                      </a:lnTo>
                      <a:lnTo>
                        <a:pt x="1663" y="904"/>
                      </a:lnTo>
                      <a:lnTo>
                        <a:pt x="1670" y="2098"/>
                      </a:lnTo>
                      <a:lnTo>
                        <a:pt x="1678" y="695"/>
                      </a:lnTo>
                      <a:lnTo>
                        <a:pt x="1686" y="631"/>
                      </a:lnTo>
                      <a:lnTo>
                        <a:pt x="1693" y="1516"/>
                      </a:lnTo>
                      <a:lnTo>
                        <a:pt x="1701" y="1120"/>
                      </a:lnTo>
                      <a:lnTo>
                        <a:pt x="1708" y="1083"/>
                      </a:lnTo>
                      <a:lnTo>
                        <a:pt x="1716" y="973"/>
                      </a:lnTo>
                      <a:lnTo>
                        <a:pt x="1724" y="1158"/>
                      </a:lnTo>
                      <a:lnTo>
                        <a:pt x="1731" y="1209"/>
                      </a:lnTo>
                      <a:lnTo>
                        <a:pt x="1739" y="1087"/>
                      </a:lnTo>
                      <a:lnTo>
                        <a:pt x="1747" y="973"/>
                      </a:lnTo>
                      <a:lnTo>
                        <a:pt x="1754" y="1251"/>
                      </a:lnTo>
                      <a:lnTo>
                        <a:pt x="1762" y="1101"/>
                      </a:lnTo>
                      <a:lnTo>
                        <a:pt x="1769" y="881"/>
                      </a:lnTo>
                      <a:lnTo>
                        <a:pt x="1777" y="1391"/>
                      </a:lnTo>
                      <a:lnTo>
                        <a:pt x="1785" y="1106"/>
                      </a:lnTo>
                      <a:lnTo>
                        <a:pt x="1792" y="894"/>
                      </a:lnTo>
                      <a:lnTo>
                        <a:pt x="1800" y="1211"/>
                      </a:lnTo>
                      <a:lnTo>
                        <a:pt x="1808" y="1094"/>
                      </a:lnTo>
                      <a:lnTo>
                        <a:pt x="1815" y="1152"/>
                      </a:lnTo>
                      <a:lnTo>
                        <a:pt x="1823" y="1176"/>
                      </a:lnTo>
                      <a:lnTo>
                        <a:pt x="1830" y="928"/>
                      </a:lnTo>
                      <a:lnTo>
                        <a:pt x="1838" y="1145"/>
                      </a:lnTo>
                      <a:lnTo>
                        <a:pt x="1846" y="1196"/>
                      </a:lnTo>
                      <a:lnTo>
                        <a:pt x="1853" y="1109"/>
                      </a:lnTo>
                      <a:lnTo>
                        <a:pt x="1861" y="1041"/>
                      </a:lnTo>
                      <a:lnTo>
                        <a:pt x="1869" y="1076"/>
                      </a:lnTo>
                      <a:lnTo>
                        <a:pt x="1876" y="1210"/>
                      </a:lnTo>
                      <a:lnTo>
                        <a:pt x="1884" y="1097"/>
                      </a:lnTo>
                      <a:lnTo>
                        <a:pt x="1891" y="973"/>
                      </a:lnTo>
                      <a:lnTo>
                        <a:pt x="1899" y="1219"/>
                      </a:lnTo>
                      <a:lnTo>
                        <a:pt x="1907" y="1160"/>
                      </a:lnTo>
                      <a:lnTo>
                        <a:pt x="1914" y="1009"/>
                      </a:lnTo>
                      <a:lnTo>
                        <a:pt x="1922" y="1133"/>
                      </a:lnTo>
                      <a:lnTo>
                        <a:pt x="1930" y="1073"/>
                      </a:lnTo>
                      <a:lnTo>
                        <a:pt x="1937" y="1147"/>
                      </a:lnTo>
                      <a:lnTo>
                        <a:pt x="1945" y="1090"/>
                      </a:lnTo>
                      <a:lnTo>
                        <a:pt x="1952" y="1214"/>
                      </a:lnTo>
                      <a:lnTo>
                        <a:pt x="1960" y="1010"/>
                      </a:lnTo>
                      <a:lnTo>
                        <a:pt x="1968" y="998"/>
                      </a:lnTo>
                      <a:lnTo>
                        <a:pt x="1975" y="1250"/>
                      </a:lnTo>
                      <a:lnTo>
                        <a:pt x="1983" y="1110"/>
                      </a:lnTo>
                      <a:lnTo>
                        <a:pt x="1991" y="1063"/>
                      </a:lnTo>
                      <a:lnTo>
                        <a:pt x="1998" y="1153"/>
                      </a:lnTo>
                      <a:lnTo>
                        <a:pt x="2006" y="1095"/>
                      </a:lnTo>
                      <a:lnTo>
                        <a:pt x="2014" y="969"/>
                      </a:lnTo>
                      <a:lnTo>
                        <a:pt x="2021" y="1236"/>
                      </a:lnTo>
                      <a:lnTo>
                        <a:pt x="2029" y="1191"/>
                      </a:lnTo>
                      <a:lnTo>
                        <a:pt x="2036" y="998"/>
                      </a:lnTo>
                      <a:lnTo>
                        <a:pt x="2044" y="1084"/>
                      </a:lnTo>
                      <a:lnTo>
                        <a:pt x="2052" y="1103"/>
                      </a:lnTo>
                      <a:lnTo>
                        <a:pt x="2059" y="1141"/>
                      </a:lnTo>
                      <a:lnTo>
                        <a:pt x="2067" y="1208"/>
                      </a:lnTo>
                      <a:lnTo>
                        <a:pt x="2075" y="1001"/>
                      </a:lnTo>
                      <a:lnTo>
                        <a:pt x="2082" y="1053"/>
                      </a:lnTo>
                      <a:lnTo>
                        <a:pt x="2090" y="1186"/>
                      </a:lnTo>
                      <a:lnTo>
                        <a:pt x="2097" y="1095"/>
                      </a:lnTo>
                      <a:lnTo>
                        <a:pt x="2105" y="1136"/>
                      </a:lnTo>
                      <a:lnTo>
                        <a:pt x="2113" y="1081"/>
                      </a:lnTo>
                      <a:lnTo>
                        <a:pt x="2120" y="1094"/>
                      </a:lnTo>
                      <a:lnTo>
                        <a:pt x="2128" y="1096"/>
                      </a:lnTo>
                      <a:lnTo>
                        <a:pt x="2136" y="1125"/>
                      </a:lnTo>
                      <a:lnTo>
                        <a:pt x="2143" y="1126"/>
                      </a:lnTo>
                      <a:lnTo>
                        <a:pt x="2151" y="1105"/>
                      </a:lnTo>
                      <a:lnTo>
                        <a:pt x="2158" y="1111"/>
                      </a:lnTo>
                      <a:lnTo>
                        <a:pt x="2166" y="1033"/>
                      </a:lnTo>
                      <a:lnTo>
                        <a:pt x="2174" y="1154"/>
                      </a:lnTo>
                      <a:lnTo>
                        <a:pt x="2181" y="1185"/>
                      </a:lnTo>
                      <a:lnTo>
                        <a:pt x="2189" y="1009"/>
                      </a:lnTo>
                      <a:lnTo>
                        <a:pt x="2197" y="1103"/>
                      </a:lnTo>
                      <a:lnTo>
                        <a:pt x="2204" y="1174"/>
                      </a:lnTo>
                      <a:lnTo>
                        <a:pt x="2212" y="1086"/>
                      </a:lnTo>
                      <a:lnTo>
                        <a:pt x="2219" y="1067"/>
                      </a:lnTo>
                      <a:lnTo>
                        <a:pt x="2227" y="1140"/>
                      </a:lnTo>
                      <a:lnTo>
                        <a:pt x="2235" y="1095"/>
                      </a:lnTo>
                      <a:lnTo>
                        <a:pt x="2242" y="1111"/>
                      </a:lnTo>
                      <a:lnTo>
                        <a:pt x="2250" y="1148"/>
                      </a:lnTo>
                      <a:lnTo>
                        <a:pt x="2257" y="1029"/>
                      </a:lnTo>
                      <a:lnTo>
                        <a:pt x="2265" y="1170"/>
                      </a:lnTo>
                      <a:lnTo>
                        <a:pt x="2273" y="1096"/>
                      </a:lnTo>
                      <a:lnTo>
                        <a:pt x="2280" y="1027"/>
                      </a:lnTo>
                      <a:lnTo>
                        <a:pt x="2288" y="1211"/>
                      </a:lnTo>
                      <a:lnTo>
                        <a:pt x="2296" y="1091"/>
                      </a:lnTo>
                      <a:lnTo>
                        <a:pt x="2303" y="1101"/>
                      </a:lnTo>
                      <a:lnTo>
                        <a:pt x="2311" y="1082"/>
                      </a:lnTo>
                      <a:lnTo>
                        <a:pt x="2318" y="1056"/>
                      </a:lnTo>
                      <a:lnTo>
                        <a:pt x="2326" y="1208"/>
                      </a:lnTo>
                      <a:lnTo>
                        <a:pt x="2334" y="1103"/>
                      </a:lnTo>
                      <a:lnTo>
                        <a:pt x="2341" y="1057"/>
                      </a:lnTo>
                      <a:lnTo>
                        <a:pt x="2349" y="1099"/>
                      </a:lnTo>
                      <a:lnTo>
                        <a:pt x="2357" y="1146"/>
                      </a:lnTo>
                      <a:lnTo>
                        <a:pt x="2364" y="1082"/>
                      </a:lnTo>
                      <a:lnTo>
                        <a:pt x="2372" y="1135"/>
                      </a:lnTo>
                      <a:lnTo>
                        <a:pt x="2379" y="1127"/>
                      </a:lnTo>
                      <a:lnTo>
                        <a:pt x="2387" y="1000"/>
                      </a:lnTo>
                      <a:lnTo>
                        <a:pt x="2395" y="1177"/>
                      </a:lnTo>
                      <a:lnTo>
                        <a:pt x="2402" y="1163"/>
                      </a:lnTo>
                      <a:lnTo>
                        <a:pt x="2410" y="1047"/>
                      </a:lnTo>
                      <a:lnTo>
                        <a:pt x="2418" y="1078"/>
                      </a:lnTo>
                      <a:lnTo>
                        <a:pt x="2425" y="1145"/>
                      </a:lnTo>
                      <a:lnTo>
                        <a:pt x="2433" y="1135"/>
                      </a:lnTo>
                      <a:lnTo>
                        <a:pt x="2440" y="1049"/>
                      </a:lnTo>
                      <a:lnTo>
                        <a:pt x="2448" y="1118"/>
                      </a:lnTo>
                      <a:lnTo>
                        <a:pt x="2456" y="1152"/>
                      </a:lnTo>
                      <a:lnTo>
                        <a:pt x="2463" y="1051"/>
                      </a:lnTo>
                      <a:lnTo>
                        <a:pt x="2471" y="1156"/>
                      </a:lnTo>
                      <a:lnTo>
                        <a:pt x="2479" y="1099"/>
                      </a:lnTo>
                      <a:lnTo>
                        <a:pt x="2486" y="1048"/>
                      </a:lnTo>
                      <a:lnTo>
                        <a:pt x="2494" y="1155"/>
                      </a:lnTo>
                      <a:lnTo>
                        <a:pt x="2502" y="1101"/>
                      </a:lnTo>
                      <a:lnTo>
                        <a:pt x="2509" y="1136"/>
                      </a:lnTo>
                      <a:lnTo>
                        <a:pt x="2517" y="1105"/>
                      </a:lnTo>
                      <a:lnTo>
                        <a:pt x="2524" y="1028"/>
                      </a:lnTo>
                      <a:lnTo>
                        <a:pt x="2532" y="1154"/>
                      </a:lnTo>
                      <a:lnTo>
                        <a:pt x="2540" y="1129"/>
                      </a:lnTo>
                      <a:lnTo>
                        <a:pt x="2547" y="1114"/>
                      </a:lnTo>
                      <a:lnTo>
                        <a:pt x="2555" y="1111"/>
                      </a:lnTo>
                      <a:lnTo>
                        <a:pt x="2563" y="1020"/>
                      </a:lnTo>
                      <a:lnTo>
                        <a:pt x="2570" y="1167"/>
                      </a:lnTo>
                      <a:lnTo>
                        <a:pt x="2578" y="1130"/>
                      </a:lnTo>
                      <a:lnTo>
                        <a:pt x="2585" y="1119"/>
                      </a:lnTo>
                      <a:lnTo>
                        <a:pt x="2593" y="1077"/>
                      </a:lnTo>
                      <a:lnTo>
                        <a:pt x="2601" y="1052"/>
                      </a:lnTo>
                      <a:lnTo>
                        <a:pt x="2608" y="1128"/>
                      </a:lnTo>
                      <a:lnTo>
                        <a:pt x="2616" y="1217"/>
                      </a:lnTo>
                      <a:lnTo>
                        <a:pt x="2624" y="1039"/>
                      </a:lnTo>
                      <a:lnTo>
                        <a:pt x="2631" y="1040"/>
                      </a:lnTo>
                      <a:lnTo>
                        <a:pt x="2639" y="1168"/>
                      </a:lnTo>
                      <a:lnTo>
                        <a:pt x="2646" y="1106"/>
                      </a:lnTo>
                      <a:lnTo>
                        <a:pt x="2654" y="1150"/>
                      </a:lnTo>
                      <a:lnTo>
                        <a:pt x="2662" y="1012"/>
                      </a:lnTo>
                      <a:lnTo>
                        <a:pt x="2669" y="1158"/>
                      </a:lnTo>
                      <a:lnTo>
                        <a:pt x="2677" y="1124"/>
                      </a:lnTo>
                      <a:lnTo>
                        <a:pt x="2685" y="1062"/>
                      </a:lnTo>
                      <a:lnTo>
                        <a:pt x="2692" y="1170"/>
                      </a:lnTo>
                      <a:lnTo>
                        <a:pt x="2700" y="1067"/>
                      </a:lnTo>
                      <a:lnTo>
                        <a:pt x="2707" y="1069"/>
                      </a:lnTo>
                      <a:lnTo>
                        <a:pt x="2715" y="1156"/>
                      </a:lnTo>
                      <a:lnTo>
                        <a:pt x="2723" y="1138"/>
                      </a:lnTo>
                      <a:lnTo>
                        <a:pt x="2730" y="1060"/>
                      </a:lnTo>
                      <a:lnTo>
                        <a:pt x="2738" y="1094"/>
                      </a:lnTo>
                      <a:lnTo>
                        <a:pt x="2745" y="1115"/>
                      </a:lnTo>
                      <a:lnTo>
                        <a:pt x="2753" y="1141"/>
                      </a:lnTo>
                      <a:lnTo>
                        <a:pt x="2761" y="1110"/>
                      </a:lnTo>
                      <a:lnTo>
                        <a:pt x="2768" y="1068"/>
                      </a:lnTo>
                      <a:lnTo>
                        <a:pt x="2776" y="1098"/>
                      </a:lnTo>
                      <a:lnTo>
                        <a:pt x="2784" y="1144"/>
                      </a:lnTo>
                      <a:lnTo>
                        <a:pt x="2791" y="1115"/>
                      </a:lnTo>
                      <a:lnTo>
                        <a:pt x="2799" y="1075"/>
                      </a:lnTo>
                      <a:lnTo>
                        <a:pt x="2806" y="1116"/>
                      </a:lnTo>
                      <a:lnTo>
                        <a:pt x="2814" y="1107"/>
                      </a:lnTo>
                      <a:lnTo>
                        <a:pt x="2822" y="1128"/>
                      </a:lnTo>
                      <a:lnTo>
                        <a:pt x="2829" y="1088"/>
                      </a:lnTo>
                      <a:lnTo>
                        <a:pt x="2837" y="1099"/>
                      </a:lnTo>
                      <a:lnTo>
                        <a:pt x="2845" y="1127"/>
                      </a:lnTo>
                      <a:lnTo>
                        <a:pt x="2852" y="1092"/>
                      </a:lnTo>
                      <a:lnTo>
                        <a:pt x="2860" y="1116"/>
                      </a:lnTo>
                      <a:lnTo>
                        <a:pt x="2867" y="1108"/>
                      </a:lnTo>
                      <a:lnTo>
                        <a:pt x="2875" y="1097"/>
                      </a:lnTo>
                      <a:lnTo>
                        <a:pt x="2883" y="1133"/>
                      </a:lnTo>
                      <a:lnTo>
                        <a:pt x="2890" y="1078"/>
                      </a:lnTo>
                      <a:lnTo>
                        <a:pt x="2898" y="1091"/>
                      </a:lnTo>
                      <a:lnTo>
                        <a:pt x="2906" y="1171"/>
                      </a:lnTo>
                      <a:lnTo>
                        <a:pt x="2913" y="1075"/>
                      </a:lnTo>
                      <a:lnTo>
                        <a:pt x="2921" y="1073"/>
                      </a:lnTo>
                      <a:lnTo>
                        <a:pt x="2929" y="1154"/>
                      </a:lnTo>
                      <a:lnTo>
                        <a:pt x="2936" y="1090"/>
                      </a:lnTo>
                      <a:lnTo>
                        <a:pt x="2944" y="1099"/>
                      </a:lnTo>
                      <a:lnTo>
                        <a:pt x="2951" y="1136"/>
                      </a:lnTo>
                      <a:lnTo>
                        <a:pt x="2959" y="1078"/>
                      </a:lnTo>
                      <a:lnTo>
                        <a:pt x="2967" y="1113"/>
                      </a:lnTo>
                      <a:lnTo>
                        <a:pt x="2974" y="1128"/>
                      </a:lnTo>
                      <a:lnTo>
                        <a:pt x="2982" y="1074"/>
                      </a:lnTo>
                      <a:lnTo>
                        <a:pt x="2990" y="1117"/>
                      </a:lnTo>
                      <a:lnTo>
                        <a:pt x="2997" y="1124"/>
                      </a:lnTo>
                      <a:lnTo>
                        <a:pt x="3005" y="1142"/>
                      </a:lnTo>
                      <a:lnTo>
                        <a:pt x="3012" y="1021"/>
                      </a:lnTo>
                      <a:lnTo>
                        <a:pt x="3020" y="1113"/>
                      </a:lnTo>
                      <a:lnTo>
                        <a:pt x="3028" y="1198"/>
                      </a:lnTo>
                      <a:lnTo>
                        <a:pt x="3035" y="1052"/>
                      </a:lnTo>
                      <a:lnTo>
                        <a:pt x="3043" y="1124"/>
                      </a:lnTo>
                    </a:path>
                  </a:pathLst>
                </a:custGeom>
                <a:noFill/>
                <a:ln w="7938" cap="flat">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a:p>
              </p:txBody>
            </p:sp>
          </p:grpSp>
          <p:grpSp>
            <p:nvGrpSpPr>
              <p:cNvPr id="60" name="Group 59"/>
              <p:cNvGrpSpPr>
                <a:grpSpLocks noChangeAspect="1"/>
              </p:cNvGrpSpPr>
              <p:nvPr/>
            </p:nvGrpSpPr>
            <p:grpSpPr>
              <a:xfrm>
                <a:off x="10383486" y="1252538"/>
                <a:ext cx="1911086" cy="1413419"/>
                <a:chOff x="4273835" y="1252538"/>
                <a:chExt cx="5892516" cy="4358042"/>
              </a:xfrm>
            </p:grpSpPr>
            <p:sp>
              <p:nvSpPr>
                <p:cNvPr id="109" name="Line 6">
                  <a:extLst>
                    <a:ext uri="{FF2B5EF4-FFF2-40B4-BE49-F238E27FC236}">
                      <a16:creationId xmlns:a16="http://schemas.microsoft.com/office/drawing/2014/main" id="{0C76F52B-3B26-4DB1-84CC-555A529701CC}"/>
                    </a:ext>
                  </a:extLst>
                </p:cNvPr>
                <p:cNvSpPr>
                  <a:spLocks noChangeShapeType="1"/>
                </p:cNvSpPr>
                <p:nvPr/>
              </p:nvSpPr>
              <p:spPr bwMode="auto">
                <a:xfrm>
                  <a:off x="5324476" y="5354638"/>
                  <a:ext cx="484187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10" name="Line 7">
                  <a:extLst>
                    <a:ext uri="{FF2B5EF4-FFF2-40B4-BE49-F238E27FC236}">
                      <a16:creationId xmlns:a16="http://schemas.microsoft.com/office/drawing/2014/main" id="{CCAE5E35-EB64-47C4-8857-98BE323CDCBA}"/>
                    </a:ext>
                  </a:extLst>
                </p:cNvPr>
                <p:cNvSpPr>
                  <a:spLocks noChangeShapeType="1"/>
                </p:cNvSpPr>
                <p:nvPr/>
              </p:nvSpPr>
              <p:spPr bwMode="auto">
                <a:xfrm>
                  <a:off x="5324476" y="1328738"/>
                  <a:ext cx="484187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11" name="Line 8">
                  <a:extLst>
                    <a:ext uri="{FF2B5EF4-FFF2-40B4-BE49-F238E27FC236}">
                      <a16:creationId xmlns:a16="http://schemas.microsoft.com/office/drawing/2014/main" id="{C3853788-CEC5-4204-A11A-6A1116161FFD}"/>
                    </a:ext>
                  </a:extLst>
                </p:cNvPr>
                <p:cNvSpPr>
                  <a:spLocks noChangeShapeType="1"/>
                </p:cNvSpPr>
                <p:nvPr/>
              </p:nvSpPr>
              <p:spPr bwMode="auto">
                <a:xfrm flipV="1">
                  <a:off x="5324476"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12" name="Line 9">
                  <a:extLst>
                    <a:ext uri="{FF2B5EF4-FFF2-40B4-BE49-F238E27FC236}">
                      <a16:creationId xmlns:a16="http://schemas.microsoft.com/office/drawing/2014/main" id="{CA7288D6-41AB-4F76-8D10-AACEF0FE6A4B}"/>
                    </a:ext>
                  </a:extLst>
                </p:cNvPr>
                <p:cNvSpPr>
                  <a:spLocks noChangeShapeType="1"/>
                </p:cNvSpPr>
                <p:nvPr/>
              </p:nvSpPr>
              <p:spPr bwMode="auto">
                <a:xfrm flipV="1">
                  <a:off x="5929313"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13" name="Line 10">
                  <a:extLst>
                    <a:ext uri="{FF2B5EF4-FFF2-40B4-BE49-F238E27FC236}">
                      <a16:creationId xmlns:a16="http://schemas.microsoft.com/office/drawing/2014/main" id="{4660B00B-A3B6-4F94-97BC-F0BDF082B0E1}"/>
                    </a:ext>
                  </a:extLst>
                </p:cNvPr>
                <p:cNvSpPr>
                  <a:spLocks noChangeShapeType="1"/>
                </p:cNvSpPr>
                <p:nvPr/>
              </p:nvSpPr>
              <p:spPr bwMode="auto">
                <a:xfrm flipV="1">
                  <a:off x="6534151"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14" name="Line 11">
                  <a:extLst>
                    <a:ext uri="{FF2B5EF4-FFF2-40B4-BE49-F238E27FC236}">
                      <a16:creationId xmlns:a16="http://schemas.microsoft.com/office/drawing/2014/main" id="{C646740A-4F35-4F40-86C1-6B488E0F7B4D}"/>
                    </a:ext>
                  </a:extLst>
                </p:cNvPr>
                <p:cNvSpPr>
                  <a:spLocks noChangeShapeType="1"/>
                </p:cNvSpPr>
                <p:nvPr/>
              </p:nvSpPr>
              <p:spPr bwMode="auto">
                <a:xfrm flipV="1">
                  <a:off x="7138988"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15" name="Line 12">
                  <a:extLst>
                    <a:ext uri="{FF2B5EF4-FFF2-40B4-BE49-F238E27FC236}">
                      <a16:creationId xmlns:a16="http://schemas.microsoft.com/office/drawing/2014/main" id="{DBC94920-8715-4E5C-AFF7-2EACCD7FA83C}"/>
                    </a:ext>
                  </a:extLst>
                </p:cNvPr>
                <p:cNvSpPr>
                  <a:spLocks noChangeShapeType="1"/>
                </p:cNvSpPr>
                <p:nvPr/>
              </p:nvSpPr>
              <p:spPr bwMode="auto">
                <a:xfrm flipV="1">
                  <a:off x="7745413"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16" name="Line 13">
                  <a:extLst>
                    <a:ext uri="{FF2B5EF4-FFF2-40B4-BE49-F238E27FC236}">
                      <a16:creationId xmlns:a16="http://schemas.microsoft.com/office/drawing/2014/main" id="{65303721-4B7D-45EB-9FEF-50F3EDA3DFC0}"/>
                    </a:ext>
                  </a:extLst>
                </p:cNvPr>
                <p:cNvSpPr>
                  <a:spLocks noChangeShapeType="1"/>
                </p:cNvSpPr>
                <p:nvPr/>
              </p:nvSpPr>
              <p:spPr bwMode="auto">
                <a:xfrm flipV="1">
                  <a:off x="8350251"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17" name="Line 14">
                  <a:extLst>
                    <a:ext uri="{FF2B5EF4-FFF2-40B4-BE49-F238E27FC236}">
                      <a16:creationId xmlns:a16="http://schemas.microsoft.com/office/drawing/2014/main" id="{BF610708-16D1-47C0-8CEC-5BF90577D3A1}"/>
                    </a:ext>
                  </a:extLst>
                </p:cNvPr>
                <p:cNvSpPr>
                  <a:spLocks noChangeShapeType="1"/>
                </p:cNvSpPr>
                <p:nvPr/>
              </p:nvSpPr>
              <p:spPr bwMode="auto">
                <a:xfrm flipV="1">
                  <a:off x="8955088"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18" name="Line 15">
                  <a:extLst>
                    <a:ext uri="{FF2B5EF4-FFF2-40B4-BE49-F238E27FC236}">
                      <a16:creationId xmlns:a16="http://schemas.microsoft.com/office/drawing/2014/main" id="{5EBA3F5B-2819-41FC-8297-5E2DA7C15B50}"/>
                    </a:ext>
                  </a:extLst>
                </p:cNvPr>
                <p:cNvSpPr>
                  <a:spLocks noChangeShapeType="1"/>
                </p:cNvSpPr>
                <p:nvPr/>
              </p:nvSpPr>
              <p:spPr bwMode="auto">
                <a:xfrm flipV="1">
                  <a:off x="9561513"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19" name="Line 16">
                  <a:extLst>
                    <a:ext uri="{FF2B5EF4-FFF2-40B4-BE49-F238E27FC236}">
                      <a16:creationId xmlns:a16="http://schemas.microsoft.com/office/drawing/2014/main" id="{B4C26072-2BF9-49D8-87E9-3D44158733EA}"/>
                    </a:ext>
                  </a:extLst>
                </p:cNvPr>
                <p:cNvSpPr>
                  <a:spLocks noChangeShapeType="1"/>
                </p:cNvSpPr>
                <p:nvPr/>
              </p:nvSpPr>
              <p:spPr bwMode="auto">
                <a:xfrm flipV="1">
                  <a:off x="10166351"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20" name="Line 17">
                  <a:extLst>
                    <a:ext uri="{FF2B5EF4-FFF2-40B4-BE49-F238E27FC236}">
                      <a16:creationId xmlns:a16="http://schemas.microsoft.com/office/drawing/2014/main" id="{1E7C38D8-4AB8-4CD4-B1B3-50E25083178D}"/>
                    </a:ext>
                  </a:extLst>
                </p:cNvPr>
                <p:cNvSpPr>
                  <a:spLocks noChangeShapeType="1"/>
                </p:cNvSpPr>
                <p:nvPr/>
              </p:nvSpPr>
              <p:spPr bwMode="auto">
                <a:xfrm>
                  <a:off x="5324476"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21" name="Line 18">
                  <a:extLst>
                    <a:ext uri="{FF2B5EF4-FFF2-40B4-BE49-F238E27FC236}">
                      <a16:creationId xmlns:a16="http://schemas.microsoft.com/office/drawing/2014/main" id="{2910B9CD-C91D-44B3-99DB-5BF94C354FFB}"/>
                    </a:ext>
                  </a:extLst>
                </p:cNvPr>
                <p:cNvSpPr>
                  <a:spLocks noChangeShapeType="1"/>
                </p:cNvSpPr>
                <p:nvPr/>
              </p:nvSpPr>
              <p:spPr bwMode="auto">
                <a:xfrm>
                  <a:off x="5929313"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22" name="Line 19">
                  <a:extLst>
                    <a:ext uri="{FF2B5EF4-FFF2-40B4-BE49-F238E27FC236}">
                      <a16:creationId xmlns:a16="http://schemas.microsoft.com/office/drawing/2014/main" id="{A59490C2-3200-444A-A85A-D97693AD62EC}"/>
                    </a:ext>
                  </a:extLst>
                </p:cNvPr>
                <p:cNvSpPr>
                  <a:spLocks noChangeShapeType="1"/>
                </p:cNvSpPr>
                <p:nvPr/>
              </p:nvSpPr>
              <p:spPr bwMode="auto">
                <a:xfrm>
                  <a:off x="6534151"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23" name="Line 20">
                  <a:extLst>
                    <a:ext uri="{FF2B5EF4-FFF2-40B4-BE49-F238E27FC236}">
                      <a16:creationId xmlns:a16="http://schemas.microsoft.com/office/drawing/2014/main" id="{AC147772-4A75-487F-9F35-CF757265E4BB}"/>
                    </a:ext>
                  </a:extLst>
                </p:cNvPr>
                <p:cNvSpPr>
                  <a:spLocks noChangeShapeType="1"/>
                </p:cNvSpPr>
                <p:nvPr/>
              </p:nvSpPr>
              <p:spPr bwMode="auto">
                <a:xfrm>
                  <a:off x="7138988"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24" name="Line 21">
                  <a:extLst>
                    <a:ext uri="{FF2B5EF4-FFF2-40B4-BE49-F238E27FC236}">
                      <a16:creationId xmlns:a16="http://schemas.microsoft.com/office/drawing/2014/main" id="{406413AF-5A55-4A54-8A6B-A95B4E4B9F4E}"/>
                    </a:ext>
                  </a:extLst>
                </p:cNvPr>
                <p:cNvSpPr>
                  <a:spLocks noChangeShapeType="1"/>
                </p:cNvSpPr>
                <p:nvPr/>
              </p:nvSpPr>
              <p:spPr bwMode="auto">
                <a:xfrm>
                  <a:off x="7745413"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25" name="Line 22">
                  <a:extLst>
                    <a:ext uri="{FF2B5EF4-FFF2-40B4-BE49-F238E27FC236}">
                      <a16:creationId xmlns:a16="http://schemas.microsoft.com/office/drawing/2014/main" id="{634FB914-B056-4508-BE1B-33FDEAD9CFBF}"/>
                    </a:ext>
                  </a:extLst>
                </p:cNvPr>
                <p:cNvSpPr>
                  <a:spLocks noChangeShapeType="1"/>
                </p:cNvSpPr>
                <p:nvPr/>
              </p:nvSpPr>
              <p:spPr bwMode="auto">
                <a:xfrm>
                  <a:off x="8350251"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26" name="Line 23">
                  <a:extLst>
                    <a:ext uri="{FF2B5EF4-FFF2-40B4-BE49-F238E27FC236}">
                      <a16:creationId xmlns:a16="http://schemas.microsoft.com/office/drawing/2014/main" id="{047C6848-3923-484F-BE6C-579DB86A9E0A}"/>
                    </a:ext>
                  </a:extLst>
                </p:cNvPr>
                <p:cNvSpPr>
                  <a:spLocks noChangeShapeType="1"/>
                </p:cNvSpPr>
                <p:nvPr/>
              </p:nvSpPr>
              <p:spPr bwMode="auto">
                <a:xfrm>
                  <a:off x="8955088"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27" name="Line 24">
                  <a:extLst>
                    <a:ext uri="{FF2B5EF4-FFF2-40B4-BE49-F238E27FC236}">
                      <a16:creationId xmlns:a16="http://schemas.microsoft.com/office/drawing/2014/main" id="{F32AF7CD-2B4A-4439-8940-CF11C579EACC}"/>
                    </a:ext>
                  </a:extLst>
                </p:cNvPr>
                <p:cNvSpPr>
                  <a:spLocks noChangeShapeType="1"/>
                </p:cNvSpPr>
                <p:nvPr/>
              </p:nvSpPr>
              <p:spPr bwMode="auto">
                <a:xfrm>
                  <a:off x="9561513"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28" name="Line 25">
                  <a:extLst>
                    <a:ext uri="{FF2B5EF4-FFF2-40B4-BE49-F238E27FC236}">
                      <a16:creationId xmlns:a16="http://schemas.microsoft.com/office/drawing/2014/main" id="{62C781F3-B8DB-4E87-9C97-9F0917173E23}"/>
                    </a:ext>
                  </a:extLst>
                </p:cNvPr>
                <p:cNvSpPr>
                  <a:spLocks noChangeShapeType="1"/>
                </p:cNvSpPr>
                <p:nvPr/>
              </p:nvSpPr>
              <p:spPr bwMode="auto">
                <a:xfrm>
                  <a:off x="10166351"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29" name="Line 35">
                  <a:extLst>
                    <a:ext uri="{FF2B5EF4-FFF2-40B4-BE49-F238E27FC236}">
                      <a16:creationId xmlns:a16="http://schemas.microsoft.com/office/drawing/2014/main" id="{B783E38C-5A09-4DA7-9BFA-8C1AB0D3A196}"/>
                    </a:ext>
                  </a:extLst>
                </p:cNvPr>
                <p:cNvSpPr>
                  <a:spLocks noChangeShapeType="1"/>
                </p:cNvSpPr>
                <p:nvPr/>
              </p:nvSpPr>
              <p:spPr bwMode="auto">
                <a:xfrm flipV="1">
                  <a:off x="5324476" y="1328738"/>
                  <a:ext cx="0" cy="40259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30" name="Line 36">
                  <a:extLst>
                    <a:ext uri="{FF2B5EF4-FFF2-40B4-BE49-F238E27FC236}">
                      <a16:creationId xmlns:a16="http://schemas.microsoft.com/office/drawing/2014/main" id="{ACAADDC1-5CA9-44C3-80FB-9FF1DF5F5419}"/>
                    </a:ext>
                  </a:extLst>
                </p:cNvPr>
                <p:cNvSpPr>
                  <a:spLocks noChangeShapeType="1"/>
                </p:cNvSpPr>
                <p:nvPr/>
              </p:nvSpPr>
              <p:spPr bwMode="auto">
                <a:xfrm flipV="1">
                  <a:off x="10166351" y="1328738"/>
                  <a:ext cx="0" cy="40259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31" name="Line 37">
                  <a:extLst>
                    <a:ext uri="{FF2B5EF4-FFF2-40B4-BE49-F238E27FC236}">
                      <a16:creationId xmlns:a16="http://schemas.microsoft.com/office/drawing/2014/main" id="{E392196A-C579-48E7-91FD-1E53D7AD3BA8}"/>
                    </a:ext>
                  </a:extLst>
                </p:cNvPr>
                <p:cNvSpPr>
                  <a:spLocks noChangeShapeType="1"/>
                </p:cNvSpPr>
                <p:nvPr/>
              </p:nvSpPr>
              <p:spPr bwMode="auto">
                <a:xfrm>
                  <a:off x="5324476" y="535463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32" name="Line 38">
                  <a:extLst>
                    <a:ext uri="{FF2B5EF4-FFF2-40B4-BE49-F238E27FC236}">
                      <a16:creationId xmlns:a16="http://schemas.microsoft.com/office/drawing/2014/main" id="{073E8778-2236-46CD-9F55-EAE2669D26E6}"/>
                    </a:ext>
                  </a:extLst>
                </p:cNvPr>
                <p:cNvSpPr>
                  <a:spLocks noChangeShapeType="1"/>
                </p:cNvSpPr>
                <p:nvPr/>
              </p:nvSpPr>
              <p:spPr bwMode="auto">
                <a:xfrm>
                  <a:off x="5324476" y="477996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33" name="Line 39">
                  <a:extLst>
                    <a:ext uri="{FF2B5EF4-FFF2-40B4-BE49-F238E27FC236}">
                      <a16:creationId xmlns:a16="http://schemas.microsoft.com/office/drawing/2014/main" id="{33211E80-352E-4C58-A2CC-C65EAC549B9A}"/>
                    </a:ext>
                  </a:extLst>
                </p:cNvPr>
                <p:cNvSpPr>
                  <a:spLocks noChangeShapeType="1"/>
                </p:cNvSpPr>
                <p:nvPr/>
              </p:nvSpPr>
              <p:spPr bwMode="auto">
                <a:xfrm>
                  <a:off x="5324476" y="420528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34" name="Line 40">
                  <a:extLst>
                    <a:ext uri="{FF2B5EF4-FFF2-40B4-BE49-F238E27FC236}">
                      <a16:creationId xmlns:a16="http://schemas.microsoft.com/office/drawing/2014/main" id="{EBC7C6B9-A5ED-490A-925D-9C7D4206CD88}"/>
                    </a:ext>
                  </a:extLst>
                </p:cNvPr>
                <p:cNvSpPr>
                  <a:spLocks noChangeShapeType="1"/>
                </p:cNvSpPr>
                <p:nvPr/>
              </p:nvSpPr>
              <p:spPr bwMode="auto">
                <a:xfrm>
                  <a:off x="5324476" y="363061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35" name="Line 41">
                  <a:extLst>
                    <a:ext uri="{FF2B5EF4-FFF2-40B4-BE49-F238E27FC236}">
                      <a16:creationId xmlns:a16="http://schemas.microsoft.com/office/drawing/2014/main" id="{9D3F8DA0-5DF2-4D52-B695-B5E505CED643}"/>
                    </a:ext>
                  </a:extLst>
                </p:cNvPr>
                <p:cNvSpPr>
                  <a:spLocks noChangeShapeType="1"/>
                </p:cNvSpPr>
                <p:nvPr/>
              </p:nvSpPr>
              <p:spPr bwMode="auto">
                <a:xfrm>
                  <a:off x="5324476" y="3054350"/>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36" name="Line 42">
                  <a:extLst>
                    <a:ext uri="{FF2B5EF4-FFF2-40B4-BE49-F238E27FC236}">
                      <a16:creationId xmlns:a16="http://schemas.microsoft.com/office/drawing/2014/main" id="{A75827A6-0C16-43D8-A555-4208BDDF88E7}"/>
                    </a:ext>
                  </a:extLst>
                </p:cNvPr>
                <p:cNvSpPr>
                  <a:spLocks noChangeShapeType="1"/>
                </p:cNvSpPr>
                <p:nvPr/>
              </p:nvSpPr>
              <p:spPr bwMode="auto">
                <a:xfrm>
                  <a:off x="5324476" y="2479675"/>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37" name="Line 43">
                  <a:extLst>
                    <a:ext uri="{FF2B5EF4-FFF2-40B4-BE49-F238E27FC236}">
                      <a16:creationId xmlns:a16="http://schemas.microsoft.com/office/drawing/2014/main" id="{586E4E4B-3D4A-48E3-A292-0334C1F75F9E}"/>
                    </a:ext>
                  </a:extLst>
                </p:cNvPr>
                <p:cNvSpPr>
                  <a:spLocks noChangeShapeType="1"/>
                </p:cNvSpPr>
                <p:nvPr/>
              </p:nvSpPr>
              <p:spPr bwMode="auto">
                <a:xfrm>
                  <a:off x="5324476" y="1905000"/>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38" name="Line 44">
                  <a:extLst>
                    <a:ext uri="{FF2B5EF4-FFF2-40B4-BE49-F238E27FC236}">
                      <a16:creationId xmlns:a16="http://schemas.microsoft.com/office/drawing/2014/main" id="{D2F8DC49-71CF-4A70-BD1A-F0C387C71E84}"/>
                    </a:ext>
                  </a:extLst>
                </p:cNvPr>
                <p:cNvSpPr>
                  <a:spLocks noChangeShapeType="1"/>
                </p:cNvSpPr>
                <p:nvPr/>
              </p:nvSpPr>
              <p:spPr bwMode="auto">
                <a:xfrm>
                  <a:off x="5324476" y="132873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39" name="Line 45">
                  <a:extLst>
                    <a:ext uri="{FF2B5EF4-FFF2-40B4-BE49-F238E27FC236}">
                      <a16:creationId xmlns:a16="http://schemas.microsoft.com/office/drawing/2014/main" id="{2F1CE70F-4A51-4982-9969-8759B45B9C33}"/>
                    </a:ext>
                  </a:extLst>
                </p:cNvPr>
                <p:cNvSpPr>
                  <a:spLocks noChangeShapeType="1"/>
                </p:cNvSpPr>
                <p:nvPr/>
              </p:nvSpPr>
              <p:spPr bwMode="auto">
                <a:xfrm flipH="1">
                  <a:off x="10117138" y="535463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40" name="Line 46">
                  <a:extLst>
                    <a:ext uri="{FF2B5EF4-FFF2-40B4-BE49-F238E27FC236}">
                      <a16:creationId xmlns:a16="http://schemas.microsoft.com/office/drawing/2014/main" id="{21FAD6A7-EFFC-4B65-8D8F-71D9E8514D7B}"/>
                    </a:ext>
                  </a:extLst>
                </p:cNvPr>
                <p:cNvSpPr>
                  <a:spLocks noChangeShapeType="1"/>
                </p:cNvSpPr>
                <p:nvPr/>
              </p:nvSpPr>
              <p:spPr bwMode="auto">
                <a:xfrm flipH="1">
                  <a:off x="10117138" y="4779963"/>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41" name="Line 47">
                  <a:extLst>
                    <a:ext uri="{FF2B5EF4-FFF2-40B4-BE49-F238E27FC236}">
                      <a16:creationId xmlns:a16="http://schemas.microsoft.com/office/drawing/2014/main" id="{57EE9FC1-23F1-4FEE-B592-5C0A90CB2142}"/>
                    </a:ext>
                  </a:extLst>
                </p:cNvPr>
                <p:cNvSpPr>
                  <a:spLocks noChangeShapeType="1"/>
                </p:cNvSpPr>
                <p:nvPr/>
              </p:nvSpPr>
              <p:spPr bwMode="auto">
                <a:xfrm flipH="1">
                  <a:off x="10117138" y="420528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42" name="Line 48">
                  <a:extLst>
                    <a:ext uri="{FF2B5EF4-FFF2-40B4-BE49-F238E27FC236}">
                      <a16:creationId xmlns:a16="http://schemas.microsoft.com/office/drawing/2014/main" id="{A766F79D-A929-4AB6-AE96-C0CE7EA6DA50}"/>
                    </a:ext>
                  </a:extLst>
                </p:cNvPr>
                <p:cNvSpPr>
                  <a:spLocks noChangeShapeType="1"/>
                </p:cNvSpPr>
                <p:nvPr/>
              </p:nvSpPr>
              <p:spPr bwMode="auto">
                <a:xfrm flipH="1">
                  <a:off x="10117138" y="3630613"/>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43" name="Line 49">
                  <a:extLst>
                    <a:ext uri="{FF2B5EF4-FFF2-40B4-BE49-F238E27FC236}">
                      <a16:creationId xmlns:a16="http://schemas.microsoft.com/office/drawing/2014/main" id="{E410BBA5-8686-4ED1-A483-6D299916B8EA}"/>
                    </a:ext>
                  </a:extLst>
                </p:cNvPr>
                <p:cNvSpPr>
                  <a:spLocks noChangeShapeType="1"/>
                </p:cNvSpPr>
                <p:nvPr/>
              </p:nvSpPr>
              <p:spPr bwMode="auto">
                <a:xfrm flipH="1">
                  <a:off x="10117138" y="3054350"/>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44" name="Line 50">
                  <a:extLst>
                    <a:ext uri="{FF2B5EF4-FFF2-40B4-BE49-F238E27FC236}">
                      <a16:creationId xmlns:a16="http://schemas.microsoft.com/office/drawing/2014/main" id="{FD22A9C4-C2AC-4999-8290-70B9B30BAAEF}"/>
                    </a:ext>
                  </a:extLst>
                </p:cNvPr>
                <p:cNvSpPr>
                  <a:spLocks noChangeShapeType="1"/>
                </p:cNvSpPr>
                <p:nvPr/>
              </p:nvSpPr>
              <p:spPr bwMode="auto">
                <a:xfrm flipH="1">
                  <a:off x="10117138" y="2479675"/>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45" name="Line 51">
                  <a:extLst>
                    <a:ext uri="{FF2B5EF4-FFF2-40B4-BE49-F238E27FC236}">
                      <a16:creationId xmlns:a16="http://schemas.microsoft.com/office/drawing/2014/main" id="{87A75BF0-ED25-49F7-9D9C-3305F993B0E0}"/>
                    </a:ext>
                  </a:extLst>
                </p:cNvPr>
                <p:cNvSpPr>
                  <a:spLocks noChangeShapeType="1"/>
                </p:cNvSpPr>
                <p:nvPr/>
              </p:nvSpPr>
              <p:spPr bwMode="auto">
                <a:xfrm flipH="1">
                  <a:off x="10117138" y="1905000"/>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46" name="Line 52">
                  <a:extLst>
                    <a:ext uri="{FF2B5EF4-FFF2-40B4-BE49-F238E27FC236}">
                      <a16:creationId xmlns:a16="http://schemas.microsoft.com/office/drawing/2014/main" id="{20129394-94DC-4410-A829-CEA930AC2A1C}"/>
                    </a:ext>
                  </a:extLst>
                </p:cNvPr>
                <p:cNvSpPr>
                  <a:spLocks noChangeShapeType="1"/>
                </p:cNvSpPr>
                <p:nvPr/>
              </p:nvSpPr>
              <p:spPr bwMode="auto">
                <a:xfrm flipH="1">
                  <a:off x="10117138" y="132873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47" name="Rectangle 53">
                  <a:extLst>
                    <a:ext uri="{FF2B5EF4-FFF2-40B4-BE49-F238E27FC236}">
                      <a16:creationId xmlns:a16="http://schemas.microsoft.com/office/drawing/2014/main" id="{2C148A18-2FD7-45F9-9F97-DE197B8B141F}"/>
                    </a:ext>
                  </a:extLst>
                </p:cNvPr>
                <p:cNvSpPr>
                  <a:spLocks noChangeArrowheads="1"/>
                </p:cNvSpPr>
                <p:nvPr/>
              </p:nvSpPr>
              <p:spPr bwMode="auto">
                <a:xfrm>
                  <a:off x="4273835" y="5278437"/>
                  <a:ext cx="860013"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-14000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48" name="Rectangle 54">
                  <a:extLst>
                    <a:ext uri="{FF2B5EF4-FFF2-40B4-BE49-F238E27FC236}">
                      <a16:creationId xmlns:a16="http://schemas.microsoft.com/office/drawing/2014/main" id="{6D1676A8-90BA-4940-B518-8948F922EDD9}"/>
                    </a:ext>
                  </a:extLst>
                </p:cNvPr>
                <p:cNvSpPr>
                  <a:spLocks noChangeArrowheads="1"/>
                </p:cNvSpPr>
                <p:nvPr/>
              </p:nvSpPr>
              <p:spPr bwMode="auto">
                <a:xfrm>
                  <a:off x="4273835" y="4702174"/>
                  <a:ext cx="860013"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-12000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49" name="Rectangle 55">
                  <a:extLst>
                    <a:ext uri="{FF2B5EF4-FFF2-40B4-BE49-F238E27FC236}">
                      <a16:creationId xmlns:a16="http://schemas.microsoft.com/office/drawing/2014/main" id="{39FAE84D-B394-4499-879F-03B90C338B9E}"/>
                    </a:ext>
                  </a:extLst>
                </p:cNvPr>
                <p:cNvSpPr>
                  <a:spLocks noChangeArrowheads="1"/>
                </p:cNvSpPr>
                <p:nvPr/>
              </p:nvSpPr>
              <p:spPr bwMode="auto">
                <a:xfrm>
                  <a:off x="4273835" y="4125912"/>
                  <a:ext cx="860013"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-10000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50" name="Rectangle 56">
                  <a:extLst>
                    <a:ext uri="{FF2B5EF4-FFF2-40B4-BE49-F238E27FC236}">
                      <a16:creationId xmlns:a16="http://schemas.microsoft.com/office/drawing/2014/main" id="{D5EC75D1-1E2F-44DE-8F13-6FE2C612701E}"/>
                    </a:ext>
                  </a:extLst>
                </p:cNvPr>
                <p:cNvSpPr>
                  <a:spLocks noChangeArrowheads="1"/>
                </p:cNvSpPr>
                <p:nvPr/>
              </p:nvSpPr>
              <p:spPr bwMode="auto">
                <a:xfrm>
                  <a:off x="4356385" y="3551237"/>
                  <a:ext cx="706793"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-8000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51" name="Rectangle 57">
                  <a:extLst>
                    <a:ext uri="{FF2B5EF4-FFF2-40B4-BE49-F238E27FC236}">
                      <a16:creationId xmlns:a16="http://schemas.microsoft.com/office/drawing/2014/main" id="{22711335-F455-452B-A290-7388EA1955AE}"/>
                    </a:ext>
                  </a:extLst>
                </p:cNvPr>
                <p:cNvSpPr>
                  <a:spLocks noChangeArrowheads="1"/>
                </p:cNvSpPr>
                <p:nvPr/>
              </p:nvSpPr>
              <p:spPr bwMode="auto">
                <a:xfrm>
                  <a:off x="4356385" y="2979738"/>
                  <a:ext cx="706793"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-6000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52" name="Rectangle 58">
                  <a:extLst>
                    <a:ext uri="{FF2B5EF4-FFF2-40B4-BE49-F238E27FC236}">
                      <a16:creationId xmlns:a16="http://schemas.microsoft.com/office/drawing/2014/main" id="{BD9FC5B2-B6F1-4BC5-9077-5E17B3440DEA}"/>
                    </a:ext>
                  </a:extLst>
                </p:cNvPr>
                <p:cNvSpPr>
                  <a:spLocks noChangeArrowheads="1"/>
                </p:cNvSpPr>
                <p:nvPr/>
              </p:nvSpPr>
              <p:spPr bwMode="auto">
                <a:xfrm>
                  <a:off x="4356385" y="2405063"/>
                  <a:ext cx="706793"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-4000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53" name="Rectangle 59">
                  <a:extLst>
                    <a:ext uri="{FF2B5EF4-FFF2-40B4-BE49-F238E27FC236}">
                      <a16:creationId xmlns:a16="http://schemas.microsoft.com/office/drawing/2014/main" id="{C515CC4B-FE6F-4619-89ED-2391DA452B91}"/>
                    </a:ext>
                  </a:extLst>
                </p:cNvPr>
                <p:cNvSpPr>
                  <a:spLocks noChangeArrowheads="1"/>
                </p:cNvSpPr>
                <p:nvPr/>
              </p:nvSpPr>
              <p:spPr bwMode="auto">
                <a:xfrm>
                  <a:off x="4356385" y="1828801"/>
                  <a:ext cx="706793"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54" name="Rectangle 60">
                  <a:extLst>
                    <a:ext uri="{FF2B5EF4-FFF2-40B4-BE49-F238E27FC236}">
                      <a16:creationId xmlns:a16="http://schemas.microsoft.com/office/drawing/2014/main" id="{54D0A317-29E0-4F6D-A28B-FA7ED6EAA2F2}"/>
                    </a:ext>
                  </a:extLst>
                </p:cNvPr>
                <p:cNvSpPr>
                  <a:spLocks noChangeArrowheads="1"/>
                </p:cNvSpPr>
                <p:nvPr/>
              </p:nvSpPr>
              <p:spPr bwMode="auto">
                <a:xfrm>
                  <a:off x="4651661" y="1252538"/>
                  <a:ext cx="153223"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55" name="Freeform 61">
                  <a:extLst>
                    <a:ext uri="{FF2B5EF4-FFF2-40B4-BE49-F238E27FC236}">
                      <a16:creationId xmlns:a16="http://schemas.microsoft.com/office/drawing/2014/main" id="{900DF41C-68BC-4CB0-AB97-3B97206F3E3B}"/>
                    </a:ext>
                  </a:extLst>
                </p:cNvPr>
                <p:cNvSpPr>
                  <a:spLocks/>
                </p:cNvSpPr>
                <p:nvPr/>
              </p:nvSpPr>
              <p:spPr bwMode="auto">
                <a:xfrm>
                  <a:off x="5335588" y="1549400"/>
                  <a:ext cx="4830763" cy="3532188"/>
                </a:xfrm>
                <a:custGeom>
                  <a:avLst/>
                  <a:gdLst>
                    <a:gd name="T0" fmla="*/ 46 w 3043"/>
                    <a:gd name="T1" fmla="*/ 1220 h 2225"/>
                    <a:gd name="T2" fmla="*/ 100 w 3043"/>
                    <a:gd name="T3" fmla="*/ 1218 h 2225"/>
                    <a:gd name="T4" fmla="*/ 153 w 3043"/>
                    <a:gd name="T5" fmla="*/ 1202 h 2225"/>
                    <a:gd name="T6" fmla="*/ 206 w 3043"/>
                    <a:gd name="T7" fmla="*/ 1208 h 2225"/>
                    <a:gd name="T8" fmla="*/ 260 w 3043"/>
                    <a:gd name="T9" fmla="*/ 1221 h 2225"/>
                    <a:gd name="T10" fmla="*/ 313 w 3043"/>
                    <a:gd name="T11" fmla="*/ 1214 h 2225"/>
                    <a:gd name="T12" fmla="*/ 366 w 3043"/>
                    <a:gd name="T13" fmla="*/ 1208 h 2225"/>
                    <a:gd name="T14" fmla="*/ 420 w 3043"/>
                    <a:gd name="T15" fmla="*/ 1208 h 2225"/>
                    <a:gd name="T16" fmla="*/ 473 w 3043"/>
                    <a:gd name="T17" fmla="*/ 1213 h 2225"/>
                    <a:gd name="T18" fmla="*/ 527 w 3043"/>
                    <a:gd name="T19" fmla="*/ 1209 h 2225"/>
                    <a:gd name="T20" fmla="*/ 580 w 3043"/>
                    <a:gd name="T21" fmla="*/ 1203 h 2225"/>
                    <a:gd name="T22" fmla="*/ 633 w 3043"/>
                    <a:gd name="T23" fmla="*/ 1199 h 2225"/>
                    <a:gd name="T24" fmla="*/ 687 w 3043"/>
                    <a:gd name="T25" fmla="*/ 1204 h 2225"/>
                    <a:gd name="T26" fmla="*/ 740 w 3043"/>
                    <a:gd name="T27" fmla="*/ 1196 h 2225"/>
                    <a:gd name="T28" fmla="*/ 793 w 3043"/>
                    <a:gd name="T29" fmla="*/ 1189 h 2225"/>
                    <a:gd name="T30" fmla="*/ 847 w 3043"/>
                    <a:gd name="T31" fmla="*/ 1219 h 2225"/>
                    <a:gd name="T32" fmla="*/ 900 w 3043"/>
                    <a:gd name="T33" fmla="*/ 1214 h 2225"/>
                    <a:gd name="T34" fmla="*/ 954 w 3043"/>
                    <a:gd name="T35" fmla="*/ 1173 h 2225"/>
                    <a:gd name="T36" fmla="*/ 1007 w 3043"/>
                    <a:gd name="T37" fmla="*/ 1166 h 2225"/>
                    <a:gd name="T38" fmla="*/ 1060 w 3043"/>
                    <a:gd name="T39" fmla="*/ 983 h 2225"/>
                    <a:gd name="T40" fmla="*/ 1114 w 3043"/>
                    <a:gd name="T41" fmla="*/ 690 h 2225"/>
                    <a:gd name="T42" fmla="*/ 1167 w 3043"/>
                    <a:gd name="T43" fmla="*/ 1303 h 2225"/>
                    <a:gd name="T44" fmla="*/ 1220 w 3043"/>
                    <a:gd name="T45" fmla="*/ 1252 h 2225"/>
                    <a:gd name="T46" fmla="*/ 1274 w 3043"/>
                    <a:gd name="T47" fmla="*/ 1428 h 2225"/>
                    <a:gd name="T48" fmla="*/ 1327 w 3043"/>
                    <a:gd name="T49" fmla="*/ 1033 h 2225"/>
                    <a:gd name="T50" fmla="*/ 1381 w 3043"/>
                    <a:gd name="T51" fmla="*/ 1325 h 2225"/>
                    <a:gd name="T52" fmla="*/ 1434 w 3043"/>
                    <a:gd name="T53" fmla="*/ 1143 h 2225"/>
                    <a:gd name="T54" fmla="*/ 1487 w 3043"/>
                    <a:gd name="T55" fmla="*/ 1126 h 2225"/>
                    <a:gd name="T56" fmla="*/ 1541 w 3043"/>
                    <a:gd name="T57" fmla="*/ 1098 h 2225"/>
                    <a:gd name="T58" fmla="*/ 1594 w 3043"/>
                    <a:gd name="T59" fmla="*/ 1470 h 2225"/>
                    <a:gd name="T60" fmla="*/ 1648 w 3043"/>
                    <a:gd name="T61" fmla="*/ 750 h 2225"/>
                    <a:gd name="T62" fmla="*/ 1701 w 3043"/>
                    <a:gd name="T63" fmla="*/ 1268 h 2225"/>
                    <a:gd name="T64" fmla="*/ 1754 w 3043"/>
                    <a:gd name="T65" fmla="*/ 1262 h 2225"/>
                    <a:gd name="T66" fmla="*/ 1808 w 3043"/>
                    <a:gd name="T67" fmla="*/ 1216 h 2225"/>
                    <a:gd name="T68" fmla="*/ 1861 w 3043"/>
                    <a:gd name="T69" fmla="*/ 1077 h 2225"/>
                    <a:gd name="T70" fmla="*/ 1914 w 3043"/>
                    <a:gd name="T71" fmla="*/ 1203 h 2225"/>
                    <a:gd name="T72" fmla="*/ 1968 w 3043"/>
                    <a:gd name="T73" fmla="*/ 1309 h 2225"/>
                    <a:gd name="T74" fmla="*/ 2021 w 3043"/>
                    <a:gd name="T75" fmla="*/ 1365 h 2225"/>
                    <a:gd name="T76" fmla="*/ 2075 w 3043"/>
                    <a:gd name="T77" fmla="*/ 1170 h 2225"/>
                    <a:gd name="T78" fmla="*/ 2128 w 3043"/>
                    <a:gd name="T79" fmla="*/ 1206 h 2225"/>
                    <a:gd name="T80" fmla="*/ 2181 w 3043"/>
                    <a:gd name="T81" fmla="*/ 1220 h 2225"/>
                    <a:gd name="T82" fmla="*/ 2235 w 3043"/>
                    <a:gd name="T83" fmla="*/ 1137 h 2225"/>
                    <a:gd name="T84" fmla="*/ 2288 w 3043"/>
                    <a:gd name="T85" fmla="*/ 1202 h 2225"/>
                    <a:gd name="T86" fmla="*/ 2341 w 3043"/>
                    <a:gd name="T87" fmla="*/ 1233 h 2225"/>
                    <a:gd name="T88" fmla="*/ 2395 w 3043"/>
                    <a:gd name="T89" fmla="*/ 1236 h 2225"/>
                    <a:gd name="T90" fmla="*/ 2448 w 3043"/>
                    <a:gd name="T91" fmla="*/ 1221 h 2225"/>
                    <a:gd name="T92" fmla="*/ 2502 w 3043"/>
                    <a:gd name="T93" fmla="*/ 1265 h 2225"/>
                    <a:gd name="T94" fmla="*/ 2555 w 3043"/>
                    <a:gd name="T95" fmla="*/ 1239 h 2225"/>
                    <a:gd name="T96" fmla="*/ 2608 w 3043"/>
                    <a:gd name="T97" fmla="*/ 1240 h 2225"/>
                    <a:gd name="T98" fmla="*/ 2662 w 3043"/>
                    <a:gd name="T99" fmla="*/ 1196 h 2225"/>
                    <a:gd name="T100" fmla="*/ 2715 w 3043"/>
                    <a:gd name="T101" fmla="*/ 1281 h 2225"/>
                    <a:gd name="T102" fmla="*/ 2768 w 3043"/>
                    <a:gd name="T103" fmla="*/ 1225 h 2225"/>
                    <a:gd name="T104" fmla="*/ 2822 w 3043"/>
                    <a:gd name="T105" fmla="*/ 1203 h 2225"/>
                    <a:gd name="T106" fmla="*/ 2875 w 3043"/>
                    <a:gd name="T107" fmla="*/ 1251 h 2225"/>
                    <a:gd name="T108" fmla="*/ 2929 w 3043"/>
                    <a:gd name="T109" fmla="*/ 1300 h 2225"/>
                    <a:gd name="T110" fmla="*/ 2982 w 3043"/>
                    <a:gd name="T111" fmla="*/ 1209 h 2225"/>
                    <a:gd name="T112" fmla="*/ 3035 w 3043"/>
                    <a:gd name="T113" fmla="*/ 1213 h 2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43" h="2225">
                      <a:moveTo>
                        <a:pt x="0" y="1215"/>
                      </a:moveTo>
                      <a:lnTo>
                        <a:pt x="8" y="1207"/>
                      </a:lnTo>
                      <a:lnTo>
                        <a:pt x="16" y="1202"/>
                      </a:lnTo>
                      <a:lnTo>
                        <a:pt x="23" y="1215"/>
                      </a:lnTo>
                      <a:lnTo>
                        <a:pt x="31" y="1208"/>
                      </a:lnTo>
                      <a:lnTo>
                        <a:pt x="39" y="1199"/>
                      </a:lnTo>
                      <a:lnTo>
                        <a:pt x="46" y="1220"/>
                      </a:lnTo>
                      <a:lnTo>
                        <a:pt x="54" y="1204"/>
                      </a:lnTo>
                      <a:lnTo>
                        <a:pt x="61" y="1202"/>
                      </a:lnTo>
                      <a:lnTo>
                        <a:pt x="69" y="1211"/>
                      </a:lnTo>
                      <a:lnTo>
                        <a:pt x="77" y="1215"/>
                      </a:lnTo>
                      <a:lnTo>
                        <a:pt x="84" y="1205"/>
                      </a:lnTo>
                      <a:lnTo>
                        <a:pt x="92" y="1198"/>
                      </a:lnTo>
                      <a:lnTo>
                        <a:pt x="100" y="1218"/>
                      </a:lnTo>
                      <a:lnTo>
                        <a:pt x="107" y="1206"/>
                      </a:lnTo>
                      <a:lnTo>
                        <a:pt x="115" y="1211"/>
                      </a:lnTo>
                      <a:lnTo>
                        <a:pt x="122" y="1202"/>
                      </a:lnTo>
                      <a:lnTo>
                        <a:pt x="130" y="1208"/>
                      </a:lnTo>
                      <a:lnTo>
                        <a:pt x="138" y="1215"/>
                      </a:lnTo>
                      <a:lnTo>
                        <a:pt x="145" y="1207"/>
                      </a:lnTo>
                      <a:lnTo>
                        <a:pt x="153" y="1202"/>
                      </a:lnTo>
                      <a:lnTo>
                        <a:pt x="160" y="1207"/>
                      </a:lnTo>
                      <a:lnTo>
                        <a:pt x="168" y="1223"/>
                      </a:lnTo>
                      <a:lnTo>
                        <a:pt x="176" y="1196"/>
                      </a:lnTo>
                      <a:lnTo>
                        <a:pt x="183" y="1207"/>
                      </a:lnTo>
                      <a:lnTo>
                        <a:pt x="191" y="1209"/>
                      </a:lnTo>
                      <a:lnTo>
                        <a:pt x="199" y="1217"/>
                      </a:lnTo>
                      <a:lnTo>
                        <a:pt x="206" y="1208"/>
                      </a:lnTo>
                      <a:lnTo>
                        <a:pt x="214" y="1193"/>
                      </a:lnTo>
                      <a:lnTo>
                        <a:pt x="221" y="1219"/>
                      </a:lnTo>
                      <a:lnTo>
                        <a:pt x="229" y="1212"/>
                      </a:lnTo>
                      <a:lnTo>
                        <a:pt x="237" y="1207"/>
                      </a:lnTo>
                      <a:lnTo>
                        <a:pt x="244" y="1200"/>
                      </a:lnTo>
                      <a:lnTo>
                        <a:pt x="252" y="1207"/>
                      </a:lnTo>
                      <a:lnTo>
                        <a:pt x="260" y="1221"/>
                      </a:lnTo>
                      <a:lnTo>
                        <a:pt x="267" y="1205"/>
                      </a:lnTo>
                      <a:lnTo>
                        <a:pt x="275" y="1197"/>
                      </a:lnTo>
                      <a:lnTo>
                        <a:pt x="282" y="1214"/>
                      </a:lnTo>
                      <a:lnTo>
                        <a:pt x="290" y="1214"/>
                      </a:lnTo>
                      <a:lnTo>
                        <a:pt x="298" y="1212"/>
                      </a:lnTo>
                      <a:lnTo>
                        <a:pt x="305" y="1191"/>
                      </a:lnTo>
                      <a:lnTo>
                        <a:pt x="313" y="1214"/>
                      </a:lnTo>
                      <a:lnTo>
                        <a:pt x="321" y="1220"/>
                      </a:lnTo>
                      <a:lnTo>
                        <a:pt x="328" y="1199"/>
                      </a:lnTo>
                      <a:lnTo>
                        <a:pt x="336" y="1210"/>
                      </a:lnTo>
                      <a:lnTo>
                        <a:pt x="344" y="1200"/>
                      </a:lnTo>
                      <a:lnTo>
                        <a:pt x="351" y="1223"/>
                      </a:lnTo>
                      <a:lnTo>
                        <a:pt x="359" y="1199"/>
                      </a:lnTo>
                      <a:lnTo>
                        <a:pt x="366" y="1208"/>
                      </a:lnTo>
                      <a:lnTo>
                        <a:pt x="374" y="1213"/>
                      </a:lnTo>
                      <a:lnTo>
                        <a:pt x="382" y="1201"/>
                      </a:lnTo>
                      <a:lnTo>
                        <a:pt x="389" y="1219"/>
                      </a:lnTo>
                      <a:lnTo>
                        <a:pt x="397" y="1195"/>
                      </a:lnTo>
                      <a:lnTo>
                        <a:pt x="405" y="1213"/>
                      </a:lnTo>
                      <a:lnTo>
                        <a:pt x="412" y="1213"/>
                      </a:lnTo>
                      <a:lnTo>
                        <a:pt x="420" y="1208"/>
                      </a:lnTo>
                      <a:lnTo>
                        <a:pt x="427" y="1199"/>
                      </a:lnTo>
                      <a:lnTo>
                        <a:pt x="435" y="1211"/>
                      </a:lnTo>
                      <a:lnTo>
                        <a:pt x="443" y="1220"/>
                      </a:lnTo>
                      <a:lnTo>
                        <a:pt x="450" y="1197"/>
                      </a:lnTo>
                      <a:lnTo>
                        <a:pt x="458" y="1205"/>
                      </a:lnTo>
                      <a:lnTo>
                        <a:pt x="466" y="1214"/>
                      </a:lnTo>
                      <a:lnTo>
                        <a:pt x="473" y="1213"/>
                      </a:lnTo>
                      <a:lnTo>
                        <a:pt x="481" y="1200"/>
                      </a:lnTo>
                      <a:lnTo>
                        <a:pt x="488" y="1208"/>
                      </a:lnTo>
                      <a:lnTo>
                        <a:pt x="496" y="1208"/>
                      </a:lnTo>
                      <a:lnTo>
                        <a:pt x="504" y="1215"/>
                      </a:lnTo>
                      <a:lnTo>
                        <a:pt x="511" y="1207"/>
                      </a:lnTo>
                      <a:lnTo>
                        <a:pt x="519" y="1201"/>
                      </a:lnTo>
                      <a:lnTo>
                        <a:pt x="527" y="1209"/>
                      </a:lnTo>
                      <a:lnTo>
                        <a:pt x="534" y="1218"/>
                      </a:lnTo>
                      <a:lnTo>
                        <a:pt x="542" y="1207"/>
                      </a:lnTo>
                      <a:lnTo>
                        <a:pt x="549" y="1195"/>
                      </a:lnTo>
                      <a:lnTo>
                        <a:pt x="557" y="1219"/>
                      </a:lnTo>
                      <a:lnTo>
                        <a:pt x="565" y="1209"/>
                      </a:lnTo>
                      <a:lnTo>
                        <a:pt x="572" y="1208"/>
                      </a:lnTo>
                      <a:lnTo>
                        <a:pt x="580" y="1203"/>
                      </a:lnTo>
                      <a:lnTo>
                        <a:pt x="588" y="1212"/>
                      </a:lnTo>
                      <a:lnTo>
                        <a:pt x="595" y="1209"/>
                      </a:lnTo>
                      <a:lnTo>
                        <a:pt x="603" y="1205"/>
                      </a:lnTo>
                      <a:lnTo>
                        <a:pt x="610" y="1212"/>
                      </a:lnTo>
                      <a:lnTo>
                        <a:pt x="618" y="1201"/>
                      </a:lnTo>
                      <a:lnTo>
                        <a:pt x="626" y="1220"/>
                      </a:lnTo>
                      <a:lnTo>
                        <a:pt x="633" y="1199"/>
                      </a:lnTo>
                      <a:lnTo>
                        <a:pt x="641" y="1205"/>
                      </a:lnTo>
                      <a:lnTo>
                        <a:pt x="648" y="1218"/>
                      </a:lnTo>
                      <a:lnTo>
                        <a:pt x="656" y="1206"/>
                      </a:lnTo>
                      <a:lnTo>
                        <a:pt x="664" y="1207"/>
                      </a:lnTo>
                      <a:lnTo>
                        <a:pt x="672" y="1202"/>
                      </a:lnTo>
                      <a:lnTo>
                        <a:pt x="679" y="1218"/>
                      </a:lnTo>
                      <a:lnTo>
                        <a:pt x="687" y="1204"/>
                      </a:lnTo>
                      <a:lnTo>
                        <a:pt x="694" y="1206"/>
                      </a:lnTo>
                      <a:lnTo>
                        <a:pt x="702" y="1211"/>
                      </a:lnTo>
                      <a:lnTo>
                        <a:pt x="709" y="1205"/>
                      </a:lnTo>
                      <a:lnTo>
                        <a:pt x="717" y="1212"/>
                      </a:lnTo>
                      <a:lnTo>
                        <a:pt x="725" y="1204"/>
                      </a:lnTo>
                      <a:lnTo>
                        <a:pt x="732" y="1215"/>
                      </a:lnTo>
                      <a:lnTo>
                        <a:pt x="740" y="1196"/>
                      </a:lnTo>
                      <a:lnTo>
                        <a:pt x="748" y="1220"/>
                      </a:lnTo>
                      <a:lnTo>
                        <a:pt x="755" y="1203"/>
                      </a:lnTo>
                      <a:lnTo>
                        <a:pt x="763" y="1208"/>
                      </a:lnTo>
                      <a:lnTo>
                        <a:pt x="771" y="1213"/>
                      </a:lnTo>
                      <a:lnTo>
                        <a:pt x="778" y="1197"/>
                      </a:lnTo>
                      <a:lnTo>
                        <a:pt x="786" y="1226"/>
                      </a:lnTo>
                      <a:lnTo>
                        <a:pt x="793" y="1189"/>
                      </a:lnTo>
                      <a:lnTo>
                        <a:pt x="801" y="1217"/>
                      </a:lnTo>
                      <a:lnTo>
                        <a:pt x="809" y="1215"/>
                      </a:lnTo>
                      <a:lnTo>
                        <a:pt x="816" y="1200"/>
                      </a:lnTo>
                      <a:lnTo>
                        <a:pt x="824" y="1211"/>
                      </a:lnTo>
                      <a:lnTo>
                        <a:pt x="832" y="1206"/>
                      </a:lnTo>
                      <a:lnTo>
                        <a:pt x="839" y="1208"/>
                      </a:lnTo>
                      <a:lnTo>
                        <a:pt x="847" y="1219"/>
                      </a:lnTo>
                      <a:lnTo>
                        <a:pt x="854" y="1191"/>
                      </a:lnTo>
                      <a:lnTo>
                        <a:pt x="862" y="1218"/>
                      </a:lnTo>
                      <a:lnTo>
                        <a:pt x="870" y="1209"/>
                      </a:lnTo>
                      <a:lnTo>
                        <a:pt x="877" y="1201"/>
                      </a:lnTo>
                      <a:lnTo>
                        <a:pt x="885" y="1219"/>
                      </a:lnTo>
                      <a:lnTo>
                        <a:pt x="893" y="1197"/>
                      </a:lnTo>
                      <a:lnTo>
                        <a:pt x="900" y="1214"/>
                      </a:lnTo>
                      <a:lnTo>
                        <a:pt x="908" y="1215"/>
                      </a:lnTo>
                      <a:lnTo>
                        <a:pt x="915" y="1194"/>
                      </a:lnTo>
                      <a:lnTo>
                        <a:pt x="923" y="1211"/>
                      </a:lnTo>
                      <a:lnTo>
                        <a:pt x="931" y="1226"/>
                      </a:lnTo>
                      <a:lnTo>
                        <a:pt x="938" y="1173"/>
                      </a:lnTo>
                      <a:lnTo>
                        <a:pt x="946" y="1251"/>
                      </a:lnTo>
                      <a:lnTo>
                        <a:pt x="954" y="1173"/>
                      </a:lnTo>
                      <a:lnTo>
                        <a:pt x="961" y="1211"/>
                      </a:lnTo>
                      <a:lnTo>
                        <a:pt x="969" y="1241"/>
                      </a:lnTo>
                      <a:lnTo>
                        <a:pt x="976" y="1167"/>
                      </a:lnTo>
                      <a:lnTo>
                        <a:pt x="984" y="1223"/>
                      </a:lnTo>
                      <a:lnTo>
                        <a:pt x="992" y="1208"/>
                      </a:lnTo>
                      <a:lnTo>
                        <a:pt x="999" y="1232"/>
                      </a:lnTo>
                      <a:lnTo>
                        <a:pt x="1007" y="1166"/>
                      </a:lnTo>
                      <a:lnTo>
                        <a:pt x="1015" y="1236"/>
                      </a:lnTo>
                      <a:lnTo>
                        <a:pt x="1022" y="1189"/>
                      </a:lnTo>
                      <a:lnTo>
                        <a:pt x="1030" y="1192"/>
                      </a:lnTo>
                      <a:lnTo>
                        <a:pt x="1037" y="1233"/>
                      </a:lnTo>
                      <a:lnTo>
                        <a:pt x="1045" y="1307"/>
                      </a:lnTo>
                      <a:lnTo>
                        <a:pt x="1053" y="1178"/>
                      </a:lnTo>
                      <a:lnTo>
                        <a:pt x="1060" y="983"/>
                      </a:lnTo>
                      <a:lnTo>
                        <a:pt x="1068" y="1070"/>
                      </a:lnTo>
                      <a:lnTo>
                        <a:pt x="1076" y="1810"/>
                      </a:lnTo>
                      <a:lnTo>
                        <a:pt x="1083" y="1452"/>
                      </a:lnTo>
                      <a:lnTo>
                        <a:pt x="1091" y="0"/>
                      </a:lnTo>
                      <a:lnTo>
                        <a:pt x="1099" y="1680"/>
                      </a:lnTo>
                      <a:lnTo>
                        <a:pt x="1106" y="1816"/>
                      </a:lnTo>
                      <a:lnTo>
                        <a:pt x="1114" y="690"/>
                      </a:lnTo>
                      <a:lnTo>
                        <a:pt x="1121" y="1395"/>
                      </a:lnTo>
                      <a:lnTo>
                        <a:pt x="1129" y="1072"/>
                      </a:lnTo>
                      <a:lnTo>
                        <a:pt x="1136" y="1037"/>
                      </a:lnTo>
                      <a:lnTo>
                        <a:pt x="1144" y="1592"/>
                      </a:lnTo>
                      <a:lnTo>
                        <a:pt x="1152" y="1149"/>
                      </a:lnTo>
                      <a:lnTo>
                        <a:pt x="1160" y="985"/>
                      </a:lnTo>
                      <a:lnTo>
                        <a:pt x="1167" y="1303"/>
                      </a:lnTo>
                      <a:lnTo>
                        <a:pt x="1175" y="1230"/>
                      </a:lnTo>
                      <a:lnTo>
                        <a:pt x="1182" y="1303"/>
                      </a:lnTo>
                      <a:lnTo>
                        <a:pt x="1190" y="1062"/>
                      </a:lnTo>
                      <a:lnTo>
                        <a:pt x="1197" y="1241"/>
                      </a:lnTo>
                      <a:lnTo>
                        <a:pt x="1205" y="1194"/>
                      </a:lnTo>
                      <a:lnTo>
                        <a:pt x="1213" y="1264"/>
                      </a:lnTo>
                      <a:lnTo>
                        <a:pt x="1220" y="1252"/>
                      </a:lnTo>
                      <a:lnTo>
                        <a:pt x="1228" y="1154"/>
                      </a:lnTo>
                      <a:lnTo>
                        <a:pt x="1236" y="1100"/>
                      </a:lnTo>
                      <a:lnTo>
                        <a:pt x="1243" y="1243"/>
                      </a:lnTo>
                      <a:lnTo>
                        <a:pt x="1251" y="1468"/>
                      </a:lnTo>
                      <a:lnTo>
                        <a:pt x="1259" y="918"/>
                      </a:lnTo>
                      <a:lnTo>
                        <a:pt x="1266" y="1211"/>
                      </a:lnTo>
                      <a:lnTo>
                        <a:pt x="1274" y="1428"/>
                      </a:lnTo>
                      <a:lnTo>
                        <a:pt x="1281" y="1035"/>
                      </a:lnTo>
                      <a:lnTo>
                        <a:pt x="1289" y="1256"/>
                      </a:lnTo>
                      <a:lnTo>
                        <a:pt x="1297" y="1202"/>
                      </a:lnTo>
                      <a:lnTo>
                        <a:pt x="1304" y="1051"/>
                      </a:lnTo>
                      <a:lnTo>
                        <a:pt x="1312" y="1582"/>
                      </a:lnTo>
                      <a:lnTo>
                        <a:pt x="1320" y="1007"/>
                      </a:lnTo>
                      <a:lnTo>
                        <a:pt x="1327" y="1033"/>
                      </a:lnTo>
                      <a:lnTo>
                        <a:pt x="1335" y="1545"/>
                      </a:lnTo>
                      <a:lnTo>
                        <a:pt x="1342" y="877"/>
                      </a:lnTo>
                      <a:lnTo>
                        <a:pt x="1350" y="1161"/>
                      </a:lnTo>
                      <a:lnTo>
                        <a:pt x="1358" y="1734"/>
                      </a:lnTo>
                      <a:lnTo>
                        <a:pt x="1365" y="1116"/>
                      </a:lnTo>
                      <a:lnTo>
                        <a:pt x="1373" y="650"/>
                      </a:lnTo>
                      <a:lnTo>
                        <a:pt x="1381" y="1325"/>
                      </a:lnTo>
                      <a:lnTo>
                        <a:pt x="1388" y="1541"/>
                      </a:lnTo>
                      <a:lnTo>
                        <a:pt x="1396" y="1362"/>
                      </a:lnTo>
                      <a:lnTo>
                        <a:pt x="1403" y="850"/>
                      </a:lnTo>
                      <a:lnTo>
                        <a:pt x="1411" y="1098"/>
                      </a:lnTo>
                      <a:lnTo>
                        <a:pt x="1419" y="1469"/>
                      </a:lnTo>
                      <a:lnTo>
                        <a:pt x="1426" y="1169"/>
                      </a:lnTo>
                      <a:lnTo>
                        <a:pt x="1434" y="1143"/>
                      </a:lnTo>
                      <a:lnTo>
                        <a:pt x="1442" y="1304"/>
                      </a:lnTo>
                      <a:lnTo>
                        <a:pt x="1449" y="1207"/>
                      </a:lnTo>
                      <a:lnTo>
                        <a:pt x="1457" y="952"/>
                      </a:lnTo>
                      <a:lnTo>
                        <a:pt x="1464" y="1426"/>
                      </a:lnTo>
                      <a:lnTo>
                        <a:pt x="1472" y="1365"/>
                      </a:lnTo>
                      <a:lnTo>
                        <a:pt x="1480" y="976"/>
                      </a:lnTo>
                      <a:lnTo>
                        <a:pt x="1487" y="1126"/>
                      </a:lnTo>
                      <a:lnTo>
                        <a:pt x="1495" y="1438"/>
                      </a:lnTo>
                      <a:lnTo>
                        <a:pt x="1503" y="1114"/>
                      </a:lnTo>
                      <a:lnTo>
                        <a:pt x="1510" y="1199"/>
                      </a:lnTo>
                      <a:lnTo>
                        <a:pt x="1518" y="1249"/>
                      </a:lnTo>
                      <a:lnTo>
                        <a:pt x="1525" y="1075"/>
                      </a:lnTo>
                      <a:lnTo>
                        <a:pt x="1533" y="1414"/>
                      </a:lnTo>
                      <a:lnTo>
                        <a:pt x="1541" y="1098"/>
                      </a:lnTo>
                      <a:lnTo>
                        <a:pt x="1548" y="1098"/>
                      </a:lnTo>
                      <a:lnTo>
                        <a:pt x="1556" y="1462"/>
                      </a:lnTo>
                      <a:lnTo>
                        <a:pt x="1564" y="1016"/>
                      </a:lnTo>
                      <a:lnTo>
                        <a:pt x="1571" y="1241"/>
                      </a:lnTo>
                      <a:lnTo>
                        <a:pt x="1579" y="1233"/>
                      </a:lnTo>
                      <a:lnTo>
                        <a:pt x="1587" y="1134"/>
                      </a:lnTo>
                      <a:lnTo>
                        <a:pt x="1594" y="1470"/>
                      </a:lnTo>
                      <a:lnTo>
                        <a:pt x="1602" y="975"/>
                      </a:lnTo>
                      <a:lnTo>
                        <a:pt x="1609" y="1042"/>
                      </a:lnTo>
                      <a:lnTo>
                        <a:pt x="1617" y="1523"/>
                      </a:lnTo>
                      <a:lnTo>
                        <a:pt x="1625" y="1125"/>
                      </a:lnTo>
                      <a:lnTo>
                        <a:pt x="1632" y="1062"/>
                      </a:lnTo>
                      <a:lnTo>
                        <a:pt x="1640" y="1711"/>
                      </a:lnTo>
                      <a:lnTo>
                        <a:pt x="1648" y="750"/>
                      </a:lnTo>
                      <a:lnTo>
                        <a:pt x="1655" y="638"/>
                      </a:lnTo>
                      <a:lnTo>
                        <a:pt x="1663" y="2225"/>
                      </a:lnTo>
                      <a:lnTo>
                        <a:pt x="1670" y="1231"/>
                      </a:lnTo>
                      <a:lnTo>
                        <a:pt x="1678" y="503"/>
                      </a:lnTo>
                      <a:lnTo>
                        <a:pt x="1686" y="1465"/>
                      </a:lnTo>
                      <a:lnTo>
                        <a:pt x="1693" y="1262"/>
                      </a:lnTo>
                      <a:lnTo>
                        <a:pt x="1701" y="1268"/>
                      </a:lnTo>
                      <a:lnTo>
                        <a:pt x="1708" y="1198"/>
                      </a:lnTo>
                      <a:lnTo>
                        <a:pt x="1716" y="1093"/>
                      </a:lnTo>
                      <a:lnTo>
                        <a:pt x="1724" y="1260"/>
                      </a:lnTo>
                      <a:lnTo>
                        <a:pt x="1731" y="1243"/>
                      </a:lnTo>
                      <a:lnTo>
                        <a:pt x="1739" y="1193"/>
                      </a:lnTo>
                      <a:lnTo>
                        <a:pt x="1747" y="1204"/>
                      </a:lnTo>
                      <a:lnTo>
                        <a:pt x="1754" y="1262"/>
                      </a:lnTo>
                      <a:lnTo>
                        <a:pt x="1762" y="1070"/>
                      </a:lnTo>
                      <a:lnTo>
                        <a:pt x="1769" y="1235"/>
                      </a:lnTo>
                      <a:lnTo>
                        <a:pt x="1777" y="1408"/>
                      </a:lnTo>
                      <a:lnTo>
                        <a:pt x="1785" y="1065"/>
                      </a:lnTo>
                      <a:lnTo>
                        <a:pt x="1792" y="1105"/>
                      </a:lnTo>
                      <a:lnTo>
                        <a:pt x="1800" y="1318"/>
                      </a:lnTo>
                      <a:lnTo>
                        <a:pt x="1808" y="1216"/>
                      </a:lnTo>
                      <a:lnTo>
                        <a:pt x="1815" y="1284"/>
                      </a:lnTo>
                      <a:lnTo>
                        <a:pt x="1823" y="1088"/>
                      </a:lnTo>
                      <a:lnTo>
                        <a:pt x="1830" y="1127"/>
                      </a:lnTo>
                      <a:lnTo>
                        <a:pt x="1838" y="1349"/>
                      </a:lnTo>
                      <a:lnTo>
                        <a:pt x="1846" y="1255"/>
                      </a:lnTo>
                      <a:lnTo>
                        <a:pt x="1853" y="1154"/>
                      </a:lnTo>
                      <a:lnTo>
                        <a:pt x="1861" y="1077"/>
                      </a:lnTo>
                      <a:lnTo>
                        <a:pt x="1869" y="1325"/>
                      </a:lnTo>
                      <a:lnTo>
                        <a:pt x="1876" y="1312"/>
                      </a:lnTo>
                      <a:lnTo>
                        <a:pt x="1884" y="998"/>
                      </a:lnTo>
                      <a:lnTo>
                        <a:pt x="1891" y="1278"/>
                      </a:lnTo>
                      <a:lnTo>
                        <a:pt x="1899" y="1324"/>
                      </a:lnTo>
                      <a:lnTo>
                        <a:pt x="1907" y="1112"/>
                      </a:lnTo>
                      <a:lnTo>
                        <a:pt x="1914" y="1203"/>
                      </a:lnTo>
                      <a:lnTo>
                        <a:pt x="1922" y="1195"/>
                      </a:lnTo>
                      <a:lnTo>
                        <a:pt x="1930" y="1189"/>
                      </a:lnTo>
                      <a:lnTo>
                        <a:pt x="1937" y="1309"/>
                      </a:lnTo>
                      <a:lnTo>
                        <a:pt x="1945" y="1248"/>
                      </a:lnTo>
                      <a:lnTo>
                        <a:pt x="1952" y="1044"/>
                      </a:lnTo>
                      <a:lnTo>
                        <a:pt x="1960" y="1213"/>
                      </a:lnTo>
                      <a:lnTo>
                        <a:pt x="1968" y="1309"/>
                      </a:lnTo>
                      <a:lnTo>
                        <a:pt x="1975" y="1188"/>
                      </a:lnTo>
                      <a:lnTo>
                        <a:pt x="1983" y="1197"/>
                      </a:lnTo>
                      <a:lnTo>
                        <a:pt x="1991" y="1210"/>
                      </a:lnTo>
                      <a:lnTo>
                        <a:pt x="1998" y="1239"/>
                      </a:lnTo>
                      <a:lnTo>
                        <a:pt x="2006" y="1106"/>
                      </a:lnTo>
                      <a:lnTo>
                        <a:pt x="2014" y="1229"/>
                      </a:lnTo>
                      <a:lnTo>
                        <a:pt x="2021" y="1365"/>
                      </a:lnTo>
                      <a:lnTo>
                        <a:pt x="2029" y="1067"/>
                      </a:lnTo>
                      <a:lnTo>
                        <a:pt x="2036" y="1200"/>
                      </a:lnTo>
                      <a:lnTo>
                        <a:pt x="2044" y="1270"/>
                      </a:lnTo>
                      <a:lnTo>
                        <a:pt x="2052" y="1150"/>
                      </a:lnTo>
                      <a:lnTo>
                        <a:pt x="2059" y="1275"/>
                      </a:lnTo>
                      <a:lnTo>
                        <a:pt x="2067" y="1181"/>
                      </a:lnTo>
                      <a:lnTo>
                        <a:pt x="2075" y="1170"/>
                      </a:lnTo>
                      <a:lnTo>
                        <a:pt x="2082" y="1232"/>
                      </a:lnTo>
                      <a:lnTo>
                        <a:pt x="2090" y="1232"/>
                      </a:lnTo>
                      <a:lnTo>
                        <a:pt x="2097" y="1201"/>
                      </a:lnTo>
                      <a:lnTo>
                        <a:pt x="2105" y="1185"/>
                      </a:lnTo>
                      <a:lnTo>
                        <a:pt x="2113" y="1227"/>
                      </a:lnTo>
                      <a:lnTo>
                        <a:pt x="2120" y="1194"/>
                      </a:lnTo>
                      <a:lnTo>
                        <a:pt x="2128" y="1206"/>
                      </a:lnTo>
                      <a:lnTo>
                        <a:pt x="2136" y="1251"/>
                      </a:lnTo>
                      <a:lnTo>
                        <a:pt x="2143" y="1143"/>
                      </a:lnTo>
                      <a:lnTo>
                        <a:pt x="2151" y="1259"/>
                      </a:lnTo>
                      <a:lnTo>
                        <a:pt x="2158" y="1235"/>
                      </a:lnTo>
                      <a:lnTo>
                        <a:pt x="2166" y="1079"/>
                      </a:lnTo>
                      <a:lnTo>
                        <a:pt x="2174" y="1313"/>
                      </a:lnTo>
                      <a:lnTo>
                        <a:pt x="2181" y="1220"/>
                      </a:lnTo>
                      <a:lnTo>
                        <a:pt x="2189" y="1154"/>
                      </a:lnTo>
                      <a:lnTo>
                        <a:pt x="2197" y="1244"/>
                      </a:lnTo>
                      <a:lnTo>
                        <a:pt x="2204" y="1203"/>
                      </a:lnTo>
                      <a:lnTo>
                        <a:pt x="2212" y="1156"/>
                      </a:lnTo>
                      <a:lnTo>
                        <a:pt x="2219" y="1252"/>
                      </a:lnTo>
                      <a:lnTo>
                        <a:pt x="2227" y="1249"/>
                      </a:lnTo>
                      <a:lnTo>
                        <a:pt x="2235" y="1137"/>
                      </a:lnTo>
                      <a:lnTo>
                        <a:pt x="2242" y="1235"/>
                      </a:lnTo>
                      <a:lnTo>
                        <a:pt x="2250" y="1217"/>
                      </a:lnTo>
                      <a:lnTo>
                        <a:pt x="2257" y="1205"/>
                      </a:lnTo>
                      <a:lnTo>
                        <a:pt x="2265" y="1208"/>
                      </a:lnTo>
                      <a:lnTo>
                        <a:pt x="2273" y="1183"/>
                      </a:lnTo>
                      <a:lnTo>
                        <a:pt x="2280" y="1227"/>
                      </a:lnTo>
                      <a:lnTo>
                        <a:pt x="2288" y="1202"/>
                      </a:lnTo>
                      <a:lnTo>
                        <a:pt x="2296" y="1260"/>
                      </a:lnTo>
                      <a:lnTo>
                        <a:pt x="2303" y="1162"/>
                      </a:lnTo>
                      <a:lnTo>
                        <a:pt x="2311" y="1166"/>
                      </a:lnTo>
                      <a:lnTo>
                        <a:pt x="2318" y="1275"/>
                      </a:lnTo>
                      <a:lnTo>
                        <a:pt x="2326" y="1191"/>
                      </a:lnTo>
                      <a:lnTo>
                        <a:pt x="2334" y="1191"/>
                      </a:lnTo>
                      <a:lnTo>
                        <a:pt x="2341" y="1233"/>
                      </a:lnTo>
                      <a:lnTo>
                        <a:pt x="2349" y="1188"/>
                      </a:lnTo>
                      <a:lnTo>
                        <a:pt x="2357" y="1191"/>
                      </a:lnTo>
                      <a:lnTo>
                        <a:pt x="2364" y="1278"/>
                      </a:lnTo>
                      <a:lnTo>
                        <a:pt x="2372" y="1169"/>
                      </a:lnTo>
                      <a:lnTo>
                        <a:pt x="2379" y="1158"/>
                      </a:lnTo>
                      <a:lnTo>
                        <a:pt x="2387" y="1243"/>
                      </a:lnTo>
                      <a:lnTo>
                        <a:pt x="2395" y="1236"/>
                      </a:lnTo>
                      <a:lnTo>
                        <a:pt x="2402" y="1200"/>
                      </a:lnTo>
                      <a:lnTo>
                        <a:pt x="2410" y="1214"/>
                      </a:lnTo>
                      <a:lnTo>
                        <a:pt x="2418" y="1158"/>
                      </a:lnTo>
                      <a:lnTo>
                        <a:pt x="2425" y="1234"/>
                      </a:lnTo>
                      <a:lnTo>
                        <a:pt x="2433" y="1237"/>
                      </a:lnTo>
                      <a:lnTo>
                        <a:pt x="2440" y="1181"/>
                      </a:lnTo>
                      <a:lnTo>
                        <a:pt x="2448" y="1221"/>
                      </a:lnTo>
                      <a:lnTo>
                        <a:pt x="2456" y="1188"/>
                      </a:lnTo>
                      <a:lnTo>
                        <a:pt x="2463" y="1218"/>
                      </a:lnTo>
                      <a:lnTo>
                        <a:pt x="2471" y="1219"/>
                      </a:lnTo>
                      <a:lnTo>
                        <a:pt x="2479" y="1220"/>
                      </a:lnTo>
                      <a:lnTo>
                        <a:pt x="2486" y="1175"/>
                      </a:lnTo>
                      <a:lnTo>
                        <a:pt x="2494" y="1187"/>
                      </a:lnTo>
                      <a:lnTo>
                        <a:pt x="2502" y="1265"/>
                      </a:lnTo>
                      <a:lnTo>
                        <a:pt x="2509" y="1201"/>
                      </a:lnTo>
                      <a:lnTo>
                        <a:pt x="2517" y="1182"/>
                      </a:lnTo>
                      <a:lnTo>
                        <a:pt x="2524" y="1215"/>
                      </a:lnTo>
                      <a:lnTo>
                        <a:pt x="2532" y="1218"/>
                      </a:lnTo>
                      <a:lnTo>
                        <a:pt x="2540" y="1210"/>
                      </a:lnTo>
                      <a:lnTo>
                        <a:pt x="2547" y="1180"/>
                      </a:lnTo>
                      <a:lnTo>
                        <a:pt x="2555" y="1239"/>
                      </a:lnTo>
                      <a:lnTo>
                        <a:pt x="2563" y="1195"/>
                      </a:lnTo>
                      <a:lnTo>
                        <a:pt x="2570" y="1221"/>
                      </a:lnTo>
                      <a:lnTo>
                        <a:pt x="2578" y="1204"/>
                      </a:lnTo>
                      <a:lnTo>
                        <a:pt x="2585" y="1193"/>
                      </a:lnTo>
                      <a:lnTo>
                        <a:pt x="2593" y="1236"/>
                      </a:lnTo>
                      <a:lnTo>
                        <a:pt x="2601" y="1159"/>
                      </a:lnTo>
                      <a:lnTo>
                        <a:pt x="2608" y="1240"/>
                      </a:lnTo>
                      <a:lnTo>
                        <a:pt x="2616" y="1247"/>
                      </a:lnTo>
                      <a:lnTo>
                        <a:pt x="2624" y="1157"/>
                      </a:lnTo>
                      <a:lnTo>
                        <a:pt x="2631" y="1200"/>
                      </a:lnTo>
                      <a:lnTo>
                        <a:pt x="2639" y="1232"/>
                      </a:lnTo>
                      <a:lnTo>
                        <a:pt x="2646" y="1211"/>
                      </a:lnTo>
                      <a:lnTo>
                        <a:pt x="2654" y="1210"/>
                      </a:lnTo>
                      <a:lnTo>
                        <a:pt x="2662" y="1196"/>
                      </a:lnTo>
                      <a:lnTo>
                        <a:pt x="2669" y="1203"/>
                      </a:lnTo>
                      <a:lnTo>
                        <a:pt x="2677" y="1209"/>
                      </a:lnTo>
                      <a:lnTo>
                        <a:pt x="2685" y="1219"/>
                      </a:lnTo>
                      <a:lnTo>
                        <a:pt x="2692" y="1241"/>
                      </a:lnTo>
                      <a:lnTo>
                        <a:pt x="2700" y="1150"/>
                      </a:lnTo>
                      <a:lnTo>
                        <a:pt x="2707" y="1191"/>
                      </a:lnTo>
                      <a:lnTo>
                        <a:pt x="2715" y="1281"/>
                      </a:lnTo>
                      <a:lnTo>
                        <a:pt x="2723" y="1172"/>
                      </a:lnTo>
                      <a:lnTo>
                        <a:pt x="2730" y="1216"/>
                      </a:lnTo>
                      <a:lnTo>
                        <a:pt x="2738" y="1184"/>
                      </a:lnTo>
                      <a:lnTo>
                        <a:pt x="2745" y="1216"/>
                      </a:lnTo>
                      <a:lnTo>
                        <a:pt x="2753" y="1237"/>
                      </a:lnTo>
                      <a:lnTo>
                        <a:pt x="2761" y="1181"/>
                      </a:lnTo>
                      <a:lnTo>
                        <a:pt x="2768" y="1225"/>
                      </a:lnTo>
                      <a:lnTo>
                        <a:pt x="2776" y="1180"/>
                      </a:lnTo>
                      <a:lnTo>
                        <a:pt x="2784" y="1243"/>
                      </a:lnTo>
                      <a:lnTo>
                        <a:pt x="2791" y="1196"/>
                      </a:lnTo>
                      <a:lnTo>
                        <a:pt x="2799" y="1175"/>
                      </a:lnTo>
                      <a:lnTo>
                        <a:pt x="2806" y="1253"/>
                      </a:lnTo>
                      <a:lnTo>
                        <a:pt x="2814" y="1195"/>
                      </a:lnTo>
                      <a:lnTo>
                        <a:pt x="2822" y="1203"/>
                      </a:lnTo>
                      <a:lnTo>
                        <a:pt x="2829" y="1208"/>
                      </a:lnTo>
                      <a:lnTo>
                        <a:pt x="2837" y="1221"/>
                      </a:lnTo>
                      <a:lnTo>
                        <a:pt x="2845" y="1179"/>
                      </a:lnTo>
                      <a:lnTo>
                        <a:pt x="2852" y="1213"/>
                      </a:lnTo>
                      <a:lnTo>
                        <a:pt x="2860" y="1246"/>
                      </a:lnTo>
                      <a:lnTo>
                        <a:pt x="2867" y="1167"/>
                      </a:lnTo>
                      <a:lnTo>
                        <a:pt x="2875" y="1251"/>
                      </a:lnTo>
                      <a:lnTo>
                        <a:pt x="2883" y="1173"/>
                      </a:lnTo>
                      <a:lnTo>
                        <a:pt x="2890" y="1178"/>
                      </a:lnTo>
                      <a:lnTo>
                        <a:pt x="2898" y="1262"/>
                      </a:lnTo>
                      <a:lnTo>
                        <a:pt x="2906" y="1225"/>
                      </a:lnTo>
                      <a:lnTo>
                        <a:pt x="2913" y="1152"/>
                      </a:lnTo>
                      <a:lnTo>
                        <a:pt x="2921" y="1197"/>
                      </a:lnTo>
                      <a:lnTo>
                        <a:pt x="2929" y="1300"/>
                      </a:lnTo>
                      <a:lnTo>
                        <a:pt x="2936" y="1142"/>
                      </a:lnTo>
                      <a:lnTo>
                        <a:pt x="2944" y="1177"/>
                      </a:lnTo>
                      <a:lnTo>
                        <a:pt x="2951" y="1257"/>
                      </a:lnTo>
                      <a:lnTo>
                        <a:pt x="2959" y="1212"/>
                      </a:lnTo>
                      <a:lnTo>
                        <a:pt x="2967" y="1208"/>
                      </a:lnTo>
                      <a:lnTo>
                        <a:pt x="2974" y="1181"/>
                      </a:lnTo>
                      <a:lnTo>
                        <a:pt x="2982" y="1209"/>
                      </a:lnTo>
                      <a:lnTo>
                        <a:pt x="2990" y="1212"/>
                      </a:lnTo>
                      <a:lnTo>
                        <a:pt x="2997" y="1236"/>
                      </a:lnTo>
                      <a:lnTo>
                        <a:pt x="3005" y="1199"/>
                      </a:lnTo>
                      <a:lnTo>
                        <a:pt x="3012" y="1163"/>
                      </a:lnTo>
                      <a:lnTo>
                        <a:pt x="3020" y="1269"/>
                      </a:lnTo>
                      <a:lnTo>
                        <a:pt x="3028" y="1172"/>
                      </a:lnTo>
                      <a:lnTo>
                        <a:pt x="3035" y="1213"/>
                      </a:lnTo>
                      <a:lnTo>
                        <a:pt x="3043" y="1233"/>
                      </a:lnTo>
                    </a:path>
                  </a:pathLst>
                </a:custGeom>
                <a:noFill/>
                <a:ln w="7938" cap="flat">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a:p>
              </p:txBody>
            </p:sp>
          </p:grpSp>
          <p:grpSp>
            <p:nvGrpSpPr>
              <p:cNvPr id="61" name="Group 60"/>
              <p:cNvGrpSpPr>
                <a:grpSpLocks noChangeAspect="1"/>
              </p:cNvGrpSpPr>
              <p:nvPr/>
            </p:nvGrpSpPr>
            <p:grpSpPr>
              <a:xfrm>
                <a:off x="12487133" y="1252538"/>
                <a:ext cx="1900976" cy="1413419"/>
                <a:chOff x="4305008" y="1252538"/>
                <a:chExt cx="5861343" cy="4358042"/>
              </a:xfrm>
            </p:grpSpPr>
            <p:sp>
              <p:nvSpPr>
                <p:cNvPr id="62" name="Line 6">
                  <a:extLst>
                    <a:ext uri="{FF2B5EF4-FFF2-40B4-BE49-F238E27FC236}">
                      <a16:creationId xmlns:a16="http://schemas.microsoft.com/office/drawing/2014/main" id="{689E77E4-DDAB-4C8F-987E-62664878929E}"/>
                    </a:ext>
                  </a:extLst>
                </p:cNvPr>
                <p:cNvSpPr>
                  <a:spLocks noChangeShapeType="1"/>
                </p:cNvSpPr>
                <p:nvPr/>
              </p:nvSpPr>
              <p:spPr bwMode="auto">
                <a:xfrm>
                  <a:off x="5324476" y="5354638"/>
                  <a:ext cx="484187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63" name="Line 7">
                  <a:extLst>
                    <a:ext uri="{FF2B5EF4-FFF2-40B4-BE49-F238E27FC236}">
                      <a16:creationId xmlns:a16="http://schemas.microsoft.com/office/drawing/2014/main" id="{F9ABB9E6-0DEF-4098-AE0F-09C2C502A36F}"/>
                    </a:ext>
                  </a:extLst>
                </p:cNvPr>
                <p:cNvSpPr>
                  <a:spLocks noChangeShapeType="1"/>
                </p:cNvSpPr>
                <p:nvPr/>
              </p:nvSpPr>
              <p:spPr bwMode="auto">
                <a:xfrm>
                  <a:off x="5324476" y="1328738"/>
                  <a:ext cx="484187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64" name="Line 8">
                  <a:extLst>
                    <a:ext uri="{FF2B5EF4-FFF2-40B4-BE49-F238E27FC236}">
                      <a16:creationId xmlns:a16="http://schemas.microsoft.com/office/drawing/2014/main" id="{A7BEEED9-3935-4400-8E96-3A0564B4E44A}"/>
                    </a:ext>
                  </a:extLst>
                </p:cNvPr>
                <p:cNvSpPr>
                  <a:spLocks noChangeShapeType="1"/>
                </p:cNvSpPr>
                <p:nvPr/>
              </p:nvSpPr>
              <p:spPr bwMode="auto">
                <a:xfrm flipV="1">
                  <a:off x="5324476"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65" name="Line 9">
                  <a:extLst>
                    <a:ext uri="{FF2B5EF4-FFF2-40B4-BE49-F238E27FC236}">
                      <a16:creationId xmlns:a16="http://schemas.microsoft.com/office/drawing/2014/main" id="{A34B817C-53EE-4952-977B-B7AFC3A57212}"/>
                    </a:ext>
                  </a:extLst>
                </p:cNvPr>
                <p:cNvSpPr>
                  <a:spLocks noChangeShapeType="1"/>
                </p:cNvSpPr>
                <p:nvPr/>
              </p:nvSpPr>
              <p:spPr bwMode="auto">
                <a:xfrm flipV="1">
                  <a:off x="5929313"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66" name="Line 10">
                  <a:extLst>
                    <a:ext uri="{FF2B5EF4-FFF2-40B4-BE49-F238E27FC236}">
                      <a16:creationId xmlns:a16="http://schemas.microsoft.com/office/drawing/2014/main" id="{FA811FEE-79EB-4830-A573-9E757A64D478}"/>
                    </a:ext>
                  </a:extLst>
                </p:cNvPr>
                <p:cNvSpPr>
                  <a:spLocks noChangeShapeType="1"/>
                </p:cNvSpPr>
                <p:nvPr/>
              </p:nvSpPr>
              <p:spPr bwMode="auto">
                <a:xfrm flipV="1">
                  <a:off x="6534151"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67" name="Line 11">
                  <a:extLst>
                    <a:ext uri="{FF2B5EF4-FFF2-40B4-BE49-F238E27FC236}">
                      <a16:creationId xmlns:a16="http://schemas.microsoft.com/office/drawing/2014/main" id="{26DBA462-0369-4E45-AAD2-F56FF43E97E7}"/>
                    </a:ext>
                  </a:extLst>
                </p:cNvPr>
                <p:cNvSpPr>
                  <a:spLocks noChangeShapeType="1"/>
                </p:cNvSpPr>
                <p:nvPr/>
              </p:nvSpPr>
              <p:spPr bwMode="auto">
                <a:xfrm flipV="1">
                  <a:off x="7138988"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68" name="Line 12">
                  <a:extLst>
                    <a:ext uri="{FF2B5EF4-FFF2-40B4-BE49-F238E27FC236}">
                      <a16:creationId xmlns:a16="http://schemas.microsoft.com/office/drawing/2014/main" id="{86982E82-5A1C-4642-BFED-856D64EC4221}"/>
                    </a:ext>
                  </a:extLst>
                </p:cNvPr>
                <p:cNvSpPr>
                  <a:spLocks noChangeShapeType="1"/>
                </p:cNvSpPr>
                <p:nvPr/>
              </p:nvSpPr>
              <p:spPr bwMode="auto">
                <a:xfrm flipV="1">
                  <a:off x="7745413"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69" name="Line 13">
                  <a:extLst>
                    <a:ext uri="{FF2B5EF4-FFF2-40B4-BE49-F238E27FC236}">
                      <a16:creationId xmlns:a16="http://schemas.microsoft.com/office/drawing/2014/main" id="{02CA3FED-CBE5-434A-8EA5-FA8CFBA4D8D0}"/>
                    </a:ext>
                  </a:extLst>
                </p:cNvPr>
                <p:cNvSpPr>
                  <a:spLocks noChangeShapeType="1"/>
                </p:cNvSpPr>
                <p:nvPr/>
              </p:nvSpPr>
              <p:spPr bwMode="auto">
                <a:xfrm flipV="1">
                  <a:off x="8350251"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70" name="Line 14">
                  <a:extLst>
                    <a:ext uri="{FF2B5EF4-FFF2-40B4-BE49-F238E27FC236}">
                      <a16:creationId xmlns:a16="http://schemas.microsoft.com/office/drawing/2014/main" id="{7252761F-BF17-45F2-8FF8-BD10734A8B8F}"/>
                    </a:ext>
                  </a:extLst>
                </p:cNvPr>
                <p:cNvSpPr>
                  <a:spLocks noChangeShapeType="1"/>
                </p:cNvSpPr>
                <p:nvPr/>
              </p:nvSpPr>
              <p:spPr bwMode="auto">
                <a:xfrm flipV="1">
                  <a:off x="8955088"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71" name="Line 15">
                  <a:extLst>
                    <a:ext uri="{FF2B5EF4-FFF2-40B4-BE49-F238E27FC236}">
                      <a16:creationId xmlns:a16="http://schemas.microsoft.com/office/drawing/2014/main" id="{95E5ADE4-F018-4EF1-BEF7-8ADBDFF03DB3}"/>
                    </a:ext>
                  </a:extLst>
                </p:cNvPr>
                <p:cNvSpPr>
                  <a:spLocks noChangeShapeType="1"/>
                </p:cNvSpPr>
                <p:nvPr/>
              </p:nvSpPr>
              <p:spPr bwMode="auto">
                <a:xfrm flipV="1">
                  <a:off x="9561513"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72" name="Line 16">
                  <a:extLst>
                    <a:ext uri="{FF2B5EF4-FFF2-40B4-BE49-F238E27FC236}">
                      <a16:creationId xmlns:a16="http://schemas.microsoft.com/office/drawing/2014/main" id="{1580D559-A736-42E6-B91F-F940E48F0008}"/>
                    </a:ext>
                  </a:extLst>
                </p:cNvPr>
                <p:cNvSpPr>
                  <a:spLocks noChangeShapeType="1"/>
                </p:cNvSpPr>
                <p:nvPr/>
              </p:nvSpPr>
              <p:spPr bwMode="auto">
                <a:xfrm flipV="1">
                  <a:off x="10166351" y="5307013"/>
                  <a:ext cx="0" cy="47625"/>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73" name="Line 17">
                  <a:extLst>
                    <a:ext uri="{FF2B5EF4-FFF2-40B4-BE49-F238E27FC236}">
                      <a16:creationId xmlns:a16="http://schemas.microsoft.com/office/drawing/2014/main" id="{E79DE221-E5F4-47B2-A840-3617C37A0E9B}"/>
                    </a:ext>
                  </a:extLst>
                </p:cNvPr>
                <p:cNvSpPr>
                  <a:spLocks noChangeShapeType="1"/>
                </p:cNvSpPr>
                <p:nvPr/>
              </p:nvSpPr>
              <p:spPr bwMode="auto">
                <a:xfrm>
                  <a:off x="5324476"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74" name="Line 18">
                  <a:extLst>
                    <a:ext uri="{FF2B5EF4-FFF2-40B4-BE49-F238E27FC236}">
                      <a16:creationId xmlns:a16="http://schemas.microsoft.com/office/drawing/2014/main" id="{686B5197-CC21-455D-B862-64D0E5FD6316}"/>
                    </a:ext>
                  </a:extLst>
                </p:cNvPr>
                <p:cNvSpPr>
                  <a:spLocks noChangeShapeType="1"/>
                </p:cNvSpPr>
                <p:nvPr/>
              </p:nvSpPr>
              <p:spPr bwMode="auto">
                <a:xfrm>
                  <a:off x="5929313"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75" name="Line 19">
                  <a:extLst>
                    <a:ext uri="{FF2B5EF4-FFF2-40B4-BE49-F238E27FC236}">
                      <a16:creationId xmlns:a16="http://schemas.microsoft.com/office/drawing/2014/main" id="{88DCECA7-4D90-4B46-B254-2F83C7D3DC2A}"/>
                    </a:ext>
                  </a:extLst>
                </p:cNvPr>
                <p:cNvSpPr>
                  <a:spLocks noChangeShapeType="1"/>
                </p:cNvSpPr>
                <p:nvPr/>
              </p:nvSpPr>
              <p:spPr bwMode="auto">
                <a:xfrm>
                  <a:off x="6534151"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76" name="Line 20">
                  <a:extLst>
                    <a:ext uri="{FF2B5EF4-FFF2-40B4-BE49-F238E27FC236}">
                      <a16:creationId xmlns:a16="http://schemas.microsoft.com/office/drawing/2014/main" id="{5D1FF3A9-00EF-45D5-9E84-EF48403C3269}"/>
                    </a:ext>
                  </a:extLst>
                </p:cNvPr>
                <p:cNvSpPr>
                  <a:spLocks noChangeShapeType="1"/>
                </p:cNvSpPr>
                <p:nvPr/>
              </p:nvSpPr>
              <p:spPr bwMode="auto">
                <a:xfrm>
                  <a:off x="7138988"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77" name="Line 21">
                  <a:extLst>
                    <a:ext uri="{FF2B5EF4-FFF2-40B4-BE49-F238E27FC236}">
                      <a16:creationId xmlns:a16="http://schemas.microsoft.com/office/drawing/2014/main" id="{E0B6BC8B-69CA-4D3D-8D76-6277F5C6F7CB}"/>
                    </a:ext>
                  </a:extLst>
                </p:cNvPr>
                <p:cNvSpPr>
                  <a:spLocks noChangeShapeType="1"/>
                </p:cNvSpPr>
                <p:nvPr/>
              </p:nvSpPr>
              <p:spPr bwMode="auto">
                <a:xfrm>
                  <a:off x="7745413"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78" name="Line 22">
                  <a:extLst>
                    <a:ext uri="{FF2B5EF4-FFF2-40B4-BE49-F238E27FC236}">
                      <a16:creationId xmlns:a16="http://schemas.microsoft.com/office/drawing/2014/main" id="{FA349F20-5340-43AC-A8C9-2B4F0C2C9096}"/>
                    </a:ext>
                  </a:extLst>
                </p:cNvPr>
                <p:cNvSpPr>
                  <a:spLocks noChangeShapeType="1"/>
                </p:cNvSpPr>
                <p:nvPr/>
              </p:nvSpPr>
              <p:spPr bwMode="auto">
                <a:xfrm>
                  <a:off x="8350251"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79" name="Line 23">
                  <a:extLst>
                    <a:ext uri="{FF2B5EF4-FFF2-40B4-BE49-F238E27FC236}">
                      <a16:creationId xmlns:a16="http://schemas.microsoft.com/office/drawing/2014/main" id="{8929EE74-E836-47C7-B6C0-2344DE692447}"/>
                    </a:ext>
                  </a:extLst>
                </p:cNvPr>
                <p:cNvSpPr>
                  <a:spLocks noChangeShapeType="1"/>
                </p:cNvSpPr>
                <p:nvPr/>
              </p:nvSpPr>
              <p:spPr bwMode="auto">
                <a:xfrm>
                  <a:off x="8955088"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80" name="Line 24">
                  <a:extLst>
                    <a:ext uri="{FF2B5EF4-FFF2-40B4-BE49-F238E27FC236}">
                      <a16:creationId xmlns:a16="http://schemas.microsoft.com/office/drawing/2014/main" id="{C0FEAB79-026F-4109-967C-326C74A81F1C}"/>
                    </a:ext>
                  </a:extLst>
                </p:cNvPr>
                <p:cNvSpPr>
                  <a:spLocks noChangeShapeType="1"/>
                </p:cNvSpPr>
                <p:nvPr/>
              </p:nvSpPr>
              <p:spPr bwMode="auto">
                <a:xfrm>
                  <a:off x="9561513"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81" name="Line 25">
                  <a:extLst>
                    <a:ext uri="{FF2B5EF4-FFF2-40B4-BE49-F238E27FC236}">
                      <a16:creationId xmlns:a16="http://schemas.microsoft.com/office/drawing/2014/main" id="{F87BE368-D630-47F8-BEC3-1FD163B4233F}"/>
                    </a:ext>
                  </a:extLst>
                </p:cNvPr>
                <p:cNvSpPr>
                  <a:spLocks noChangeShapeType="1"/>
                </p:cNvSpPr>
                <p:nvPr/>
              </p:nvSpPr>
              <p:spPr bwMode="auto">
                <a:xfrm>
                  <a:off x="10166351" y="1328738"/>
                  <a:ext cx="0" cy="49213"/>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82" name="Line 35">
                  <a:extLst>
                    <a:ext uri="{FF2B5EF4-FFF2-40B4-BE49-F238E27FC236}">
                      <a16:creationId xmlns:a16="http://schemas.microsoft.com/office/drawing/2014/main" id="{0DEB335F-D205-4438-BD4D-704DA48095B6}"/>
                    </a:ext>
                  </a:extLst>
                </p:cNvPr>
                <p:cNvSpPr>
                  <a:spLocks noChangeShapeType="1"/>
                </p:cNvSpPr>
                <p:nvPr/>
              </p:nvSpPr>
              <p:spPr bwMode="auto">
                <a:xfrm flipV="1">
                  <a:off x="5324476" y="1328738"/>
                  <a:ext cx="0" cy="40259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83" name="Line 36">
                  <a:extLst>
                    <a:ext uri="{FF2B5EF4-FFF2-40B4-BE49-F238E27FC236}">
                      <a16:creationId xmlns:a16="http://schemas.microsoft.com/office/drawing/2014/main" id="{37FBFADF-E76D-497E-9C99-3A883D2D4B5E}"/>
                    </a:ext>
                  </a:extLst>
                </p:cNvPr>
                <p:cNvSpPr>
                  <a:spLocks noChangeShapeType="1"/>
                </p:cNvSpPr>
                <p:nvPr/>
              </p:nvSpPr>
              <p:spPr bwMode="auto">
                <a:xfrm flipV="1">
                  <a:off x="10166351" y="1328738"/>
                  <a:ext cx="0" cy="402590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84" name="Line 37">
                  <a:extLst>
                    <a:ext uri="{FF2B5EF4-FFF2-40B4-BE49-F238E27FC236}">
                      <a16:creationId xmlns:a16="http://schemas.microsoft.com/office/drawing/2014/main" id="{226B09AC-1174-4E0B-BE89-9159E15C8A71}"/>
                    </a:ext>
                  </a:extLst>
                </p:cNvPr>
                <p:cNvSpPr>
                  <a:spLocks noChangeShapeType="1"/>
                </p:cNvSpPr>
                <p:nvPr/>
              </p:nvSpPr>
              <p:spPr bwMode="auto">
                <a:xfrm>
                  <a:off x="5324476" y="535463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85" name="Line 38">
                  <a:extLst>
                    <a:ext uri="{FF2B5EF4-FFF2-40B4-BE49-F238E27FC236}">
                      <a16:creationId xmlns:a16="http://schemas.microsoft.com/office/drawing/2014/main" id="{B9CD606A-E0C4-4344-A807-035623E89040}"/>
                    </a:ext>
                  </a:extLst>
                </p:cNvPr>
                <p:cNvSpPr>
                  <a:spLocks noChangeShapeType="1"/>
                </p:cNvSpPr>
                <p:nvPr/>
              </p:nvSpPr>
              <p:spPr bwMode="auto">
                <a:xfrm>
                  <a:off x="5324476" y="477996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86" name="Line 39">
                  <a:extLst>
                    <a:ext uri="{FF2B5EF4-FFF2-40B4-BE49-F238E27FC236}">
                      <a16:creationId xmlns:a16="http://schemas.microsoft.com/office/drawing/2014/main" id="{3A6D0724-43A5-4885-9143-F082ED5C11E2}"/>
                    </a:ext>
                  </a:extLst>
                </p:cNvPr>
                <p:cNvSpPr>
                  <a:spLocks noChangeShapeType="1"/>
                </p:cNvSpPr>
                <p:nvPr/>
              </p:nvSpPr>
              <p:spPr bwMode="auto">
                <a:xfrm>
                  <a:off x="5324476" y="420528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87" name="Line 40">
                  <a:extLst>
                    <a:ext uri="{FF2B5EF4-FFF2-40B4-BE49-F238E27FC236}">
                      <a16:creationId xmlns:a16="http://schemas.microsoft.com/office/drawing/2014/main" id="{63C05504-FF7B-44EC-9AD6-4443088CB9E7}"/>
                    </a:ext>
                  </a:extLst>
                </p:cNvPr>
                <p:cNvSpPr>
                  <a:spLocks noChangeShapeType="1"/>
                </p:cNvSpPr>
                <p:nvPr/>
              </p:nvSpPr>
              <p:spPr bwMode="auto">
                <a:xfrm>
                  <a:off x="5324476" y="3630613"/>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88" name="Line 41">
                  <a:extLst>
                    <a:ext uri="{FF2B5EF4-FFF2-40B4-BE49-F238E27FC236}">
                      <a16:creationId xmlns:a16="http://schemas.microsoft.com/office/drawing/2014/main" id="{35D86481-2BBC-42AA-A0B6-81A2CA49538D}"/>
                    </a:ext>
                  </a:extLst>
                </p:cNvPr>
                <p:cNvSpPr>
                  <a:spLocks noChangeShapeType="1"/>
                </p:cNvSpPr>
                <p:nvPr/>
              </p:nvSpPr>
              <p:spPr bwMode="auto">
                <a:xfrm>
                  <a:off x="5324476" y="3054350"/>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89" name="Line 42">
                  <a:extLst>
                    <a:ext uri="{FF2B5EF4-FFF2-40B4-BE49-F238E27FC236}">
                      <a16:creationId xmlns:a16="http://schemas.microsoft.com/office/drawing/2014/main" id="{567C6E38-179B-44DA-ADA9-C396E0852FD7}"/>
                    </a:ext>
                  </a:extLst>
                </p:cNvPr>
                <p:cNvSpPr>
                  <a:spLocks noChangeShapeType="1"/>
                </p:cNvSpPr>
                <p:nvPr/>
              </p:nvSpPr>
              <p:spPr bwMode="auto">
                <a:xfrm>
                  <a:off x="5324476" y="2479675"/>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90" name="Line 43">
                  <a:extLst>
                    <a:ext uri="{FF2B5EF4-FFF2-40B4-BE49-F238E27FC236}">
                      <a16:creationId xmlns:a16="http://schemas.microsoft.com/office/drawing/2014/main" id="{C3A95812-0430-4B1C-86E3-FEAA55894D5B}"/>
                    </a:ext>
                  </a:extLst>
                </p:cNvPr>
                <p:cNvSpPr>
                  <a:spLocks noChangeShapeType="1"/>
                </p:cNvSpPr>
                <p:nvPr/>
              </p:nvSpPr>
              <p:spPr bwMode="auto">
                <a:xfrm>
                  <a:off x="5324476" y="1905000"/>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91" name="Line 44">
                  <a:extLst>
                    <a:ext uri="{FF2B5EF4-FFF2-40B4-BE49-F238E27FC236}">
                      <a16:creationId xmlns:a16="http://schemas.microsoft.com/office/drawing/2014/main" id="{D17A1D62-704C-4EE3-8003-2E1E09FF0CAD}"/>
                    </a:ext>
                  </a:extLst>
                </p:cNvPr>
                <p:cNvSpPr>
                  <a:spLocks noChangeShapeType="1"/>
                </p:cNvSpPr>
                <p:nvPr/>
              </p:nvSpPr>
              <p:spPr bwMode="auto">
                <a:xfrm>
                  <a:off x="5324476" y="1328738"/>
                  <a:ext cx="47625"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92" name="Line 45">
                  <a:extLst>
                    <a:ext uri="{FF2B5EF4-FFF2-40B4-BE49-F238E27FC236}">
                      <a16:creationId xmlns:a16="http://schemas.microsoft.com/office/drawing/2014/main" id="{8FE9124A-DEDF-482D-BDD8-ACB9101261EF}"/>
                    </a:ext>
                  </a:extLst>
                </p:cNvPr>
                <p:cNvSpPr>
                  <a:spLocks noChangeShapeType="1"/>
                </p:cNvSpPr>
                <p:nvPr/>
              </p:nvSpPr>
              <p:spPr bwMode="auto">
                <a:xfrm flipH="1">
                  <a:off x="10117138" y="535463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93" name="Line 46">
                  <a:extLst>
                    <a:ext uri="{FF2B5EF4-FFF2-40B4-BE49-F238E27FC236}">
                      <a16:creationId xmlns:a16="http://schemas.microsoft.com/office/drawing/2014/main" id="{1C671A47-AA79-45F0-9D6B-94558DB16786}"/>
                    </a:ext>
                  </a:extLst>
                </p:cNvPr>
                <p:cNvSpPr>
                  <a:spLocks noChangeShapeType="1"/>
                </p:cNvSpPr>
                <p:nvPr/>
              </p:nvSpPr>
              <p:spPr bwMode="auto">
                <a:xfrm flipH="1">
                  <a:off x="10117138" y="4779963"/>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94" name="Line 47">
                  <a:extLst>
                    <a:ext uri="{FF2B5EF4-FFF2-40B4-BE49-F238E27FC236}">
                      <a16:creationId xmlns:a16="http://schemas.microsoft.com/office/drawing/2014/main" id="{C08CC507-01D6-454B-8BA2-9E799B90116F}"/>
                    </a:ext>
                  </a:extLst>
                </p:cNvPr>
                <p:cNvSpPr>
                  <a:spLocks noChangeShapeType="1"/>
                </p:cNvSpPr>
                <p:nvPr/>
              </p:nvSpPr>
              <p:spPr bwMode="auto">
                <a:xfrm flipH="1">
                  <a:off x="10117138" y="420528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95" name="Line 48">
                  <a:extLst>
                    <a:ext uri="{FF2B5EF4-FFF2-40B4-BE49-F238E27FC236}">
                      <a16:creationId xmlns:a16="http://schemas.microsoft.com/office/drawing/2014/main" id="{13BD0988-9819-4FDE-B1D2-B8EA184B15A0}"/>
                    </a:ext>
                  </a:extLst>
                </p:cNvPr>
                <p:cNvSpPr>
                  <a:spLocks noChangeShapeType="1"/>
                </p:cNvSpPr>
                <p:nvPr/>
              </p:nvSpPr>
              <p:spPr bwMode="auto">
                <a:xfrm flipH="1">
                  <a:off x="10117138" y="3630613"/>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96" name="Line 49">
                  <a:extLst>
                    <a:ext uri="{FF2B5EF4-FFF2-40B4-BE49-F238E27FC236}">
                      <a16:creationId xmlns:a16="http://schemas.microsoft.com/office/drawing/2014/main" id="{0AB9E5F2-0232-46A2-B26D-D3C9B8C78573}"/>
                    </a:ext>
                  </a:extLst>
                </p:cNvPr>
                <p:cNvSpPr>
                  <a:spLocks noChangeShapeType="1"/>
                </p:cNvSpPr>
                <p:nvPr/>
              </p:nvSpPr>
              <p:spPr bwMode="auto">
                <a:xfrm flipH="1">
                  <a:off x="10117138" y="3054350"/>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97" name="Line 50">
                  <a:extLst>
                    <a:ext uri="{FF2B5EF4-FFF2-40B4-BE49-F238E27FC236}">
                      <a16:creationId xmlns:a16="http://schemas.microsoft.com/office/drawing/2014/main" id="{D9A92D91-7C8C-4990-80A4-ACAFB461646E}"/>
                    </a:ext>
                  </a:extLst>
                </p:cNvPr>
                <p:cNvSpPr>
                  <a:spLocks noChangeShapeType="1"/>
                </p:cNvSpPr>
                <p:nvPr/>
              </p:nvSpPr>
              <p:spPr bwMode="auto">
                <a:xfrm flipH="1">
                  <a:off x="10117138" y="2479675"/>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98" name="Line 51">
                  <a:extLst>
                    <a:ext uri="{FF2B5EF4-FFF2-40B4-BE49-F238E27FC236}">
                      <a16:creationId xmlns:a16="http://schemas.microsoft.com/office/drawing/2014/main" id="{FE86600C-D09E-4614-828B-D94F62E70242}"/>
                    </a:ext>
                  </a:extLst>
                </p:cNvPr>
                <p:cNvSpPr>
                  <a:spLocks noChangeShapeType="1"/>
                </p:cNvSpPr>
                <p:nvPr/>
              </p:nvSpPr>
              <p:spPr bwMode="auto">
                <a:xfrm flipH="1">
                  <a:off x="10117138" y="1905000"/>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99" name="Line 52">
                  <a:extLst>
                    <a:ext uri="{FF2B5EF4-FFF2-40B4-BE49-F238E27FC236}">
                      <a16:creationId xmlns:a16="http://schemas.microsoft.com/office/drawing/2014/main" id="{B0F4776B-9DAD-403D-8016-7F3EC8EA2173}"/>
                    </a:ext>
                  </a:extLst>
                </p:cNvPr>
                <p:cNvSpPr>
                  <a:spLocks noChangeShapeType="1"/>
                </p:cNvSpPr>
                <p:nvPr/>
              </p:nvSpPr>
              <p:spPr bwMode="auto">
                <a:xfrm flipH="1">
                  <a:off x="10117138" y="1328738"/>
                  <a:ext cx="49213"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700"/>
                </a:p>
              </p:txBody>
            </p:sp>
            <p:sp>
              <p:nvSpPr>
                <p:cNvPr id="100" name="Rectangle 53">
                  <a:extLst>
                    <a:ext uri="{FF2B5EF4-FFF2-40B4-BE49-F238E27FC236}">
                      <a16:creationId xmlns:a16="http://schemas.microsoft.com/office/drawing/2014/main" id="{D9D461B4-AB7B-4E42-8133-9DCCEEDFB954}"/>
                    </a:ext>
                  </a:extLst>
                </p:cNvPr>
                <p:cNvSpPr>
                  <a:spLocks noChangeArrowheads="1"/>
                </p:cNvSpPr>
                <p:nvPr/>
              </p:nvSpPr>
              <p:spPr bwMode="auto">
                <a:xfrm>
                  <a:off x="4305008" y="5278437"/>
                  <a:ext cx="860013"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262626"/>
                      </a:solidFill>
                      <a:effectLst/>
                      <a:latin typeface="Arial" panose="020B0604020202020204" pitchFamily="34" charset="0"/>
                    </a:rPr>
                    <a:t>-11000</a:t>
                  </a:r>
                  <a:endParaRPr kumimoji="0" lang="en-US" altLang="en-US" sz="700" b="0" i="0" u="none" strike="noStrike" cap="none" normalizeH="0" baseline="0" dirty="0">
                    <a:ln>
                      <a:noFill/>
                    </a:ln>
                    <a:solidFill>
                      <a:schemeClr val="tx1"/>
                    </a:solidFill>
                    <a:effectLst/>
                    <a:latin typeface="Arial" panose="020B0604020202020204" pitchFamily="34" charset="0"/>
                  </a:endParaRPr>
                </a:p>
              </p:txBody>
            </p:sp>
            <p:sp>
              <p:nvSpPr>
                <p:cNvPr id="101" name="Rectangle 54">
                  <a:extLst>
                    <a:ext uri="{FF2B5EF4-FFF2-40B4-BE49-F238E27FC236}">
                      <a16:creationId xmlns:a16="http://schemas.microsoft.com/office/drawing/2014/main" id="{03599FA5-049E-4158-8528-16EBBE3155BB}"/>
                    </a:ext>
                  </a:extLst>
                </p:cNvPr>
                <p:cNvSpPr>
                  <a:spLocks noChangeArrowheads="1"/>
                </p:cNvSpPr>
                <p:nvPr/>
              </p:nvSpPr>
              <p:spPr bwMode="auto">
                <a:xfrm>
                  <a:off x="4305008" y="4702174"/>
                  <a:ext cx="860013"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262626"/>
                      </a:solidFill>
                      <a:effectLst/>
                      <a:latin typeface="Arial" panose="020B0604020202020204" pitchFamily="34" charset="0"/>
                    </a:rPr>
                    <a:t>-10000</a:t>
                  </a:r>
                  <a:endParaRPr kumimoji="0" lang="en-US" altLang="en-US" sz="700" b="0" i="0" u="none" strike="noStrike" cap="none" normalizeH="0" baseline="0" dirty="0">
                    <a:ln>
                      <a:noFill/>
                    </a:ln>
                    <a:solidFill>
                      <a:schemeClr val="tx1"/>
                    </a:solidFill>
                    <a:effectLst/>
                    <a:latin typeface="Arial" panose="020B0604020202020204" pitchFamily="34" charset="0"/>
                  </a:endParaRPr>
                </a:p>
              </p:txBody>
            </p:sp>
            <p:sp>
              <p:nvSpPr>
                <p:cNvPr id="102" name="Rectangle 55">
                  <a:extLst>
                    <a:ext uri="{FF2B5EF4-FFF2-40B4-BE49-F238E27FC236}">
                      <a16:creationId xmlns:a16="http://schemas.microsoft.com/office/drawing/2014/main" id="{CB631BF4-6D62-4713-A876-1E1AC5B8109B}"/>
                    </a:ext>
                  </a:extLst>
                </p:cNvPr>
                <p:cNvSpPr>
                  <a:spLocks noChangeArrowheads="1"/>
                </p:cNvSpPr>
                <p:nvPr/>
              </p:nvSpPr>
              <p:spPr bwMode="auto">
                <a:xfrm>
                  <a:off x="4387558" y="4125912"/>
                  <a:ext cx="706793"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-9000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03" name="Rectangle 56">
                  <a:extLst>
                    <a:ext uri="{FF2B5EF4-FFF2-40B4-BE49-F238E27FC236}">
                      <a16:creationId xmlns:a16="http://schemas.microsoft.com/office/drawing/2014/main" id="{ED920846-8ABB-4496-9238-3612A34CD83B}"/>
                    </a:ext>
                  </a:extLst>
                </p:cNvPr>
                <p:cNvSpPr>
                  <a:spLocks noChangeArrowheads="1"/>
                </p:cNvSpPr>
                <p:nvPr/>
              </p:nvSpPr>
              <p:spPr bwMode="auto">
                <a:xfrm>
                  <a:off x="4387558" y="3551237"/>
                  <a:ext cx="706793"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-8000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04" name="Rectangle 57">
                  <a:extLst>
                    <a:ext uri="{FF2B5EF4-FFF2-40B4-BE49-F238E27FC236}">
                      <a16:creationId xmlns:a16="http://schemas.microsoft.com/office/drawing/2014/main" id="{23EDD43B-2A4A-4421-91DF-9ABA1E3BC50B}"/>
                    </a:ext>
                  </a:extLst>
                </p:cNvPr>
                <p:cNvSpPr>
                  <a:spLocks noChangeArrowheads="1"/>
                </p:cNvSpPr>
                <p:nvPr/>
              </p:nvSpPr>
              <p:spPr bwMode="auto">
                <a:xfrm>
                  <a:off x="4387558" y="2979738"/>
                  <a:ext cx="706793"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-7000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05" name="Rectangle 58">
                  <a:extLst>
                    <a:ext uri="{FF2B5EF4-FFF2-40B4-BE49-F238E27FC236}">
                      <a16:creationId xmlns:a16="http://schemas.microsoft.com/office/drawing/2014/main" id="{F06CE5ED-29F0-4B73-9C87-CE9E961CFB03}"/>
                    </a:ext>
                  </a:extLst>
                </p:cNvPr>
                <p:cNvSpPr>
                  <a:spLocks noChangeArrowheads="1"/>
                </p:cNvSpPr>
                <p:nvPr/>
              </p:nvSpPr>
              <p:spPr bwMode="auto">
                <a:xfrm>
                  <a:off x="4387558" y="2405063"/>
                  <a:ext cx="706793"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-6000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06" name="Rectangle 59">
                  <a:extLst>
                    <a:ext uri="{FF2B5EF4-FFF2-40B4-BE49-F238E27FC236}">
                      <a16:creationId xmlns:a16="http://schemas.microsoft.com/office/drawing/2014/main" id="{7F98B3C9-4E81-4FD6-AB38-796A2CAC07FA}"/>
                    </a:ext>
                  </a:extLst>
                </p:cNvPr>
                <p:cNvSpPr>
                  <a:spLocks noChangeArrowheads="1"/>
                </p:cNvSpPr>
                <p:nvPr/>
              </p:nvSpPr>
              <p:spPr bwMode="auto">
                <a:xfrm>
                  <a:off x="4387558" y="1828801"/>
                  <a:ext cx="706793"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-5000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07" name="Rectangle 60">
                  <a:extLst>
                    <a:ext uri="{FF2B5EF4-FFF2-40B4-BE49-F238E27FC236}">
                      <a16:creationId xmlns:a16="http://schemas.microsoft.com/office/drawing/2014/main" id="{87AFD4EB-83F1-42DB-9DBC-04F5B41EBDF4}"/>
                    </a:ext>
                  </a:extLst>
                </p:cNvPr>
                <p:cNvSpPr>
                  <a:spLocks noChangeArrowheads="1"/>
                </p:cNvSpPr>
                <p:nvPr/>
              </p:nvSpPr>
              <p:spPr bwMode="auto">
                <a:xfrm>
                  <a:off x="4387558" y="1252538"/>
                  <a:ext cx="706793" cy="33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-4000</a:t>
                  </a:r>
                  <a:endParaRPr kumimoji="0" lang="en-US" altLang="en-US" sz="700" b="0" i="0" u="none" strike="noStrike" cap="none" normalizeH="0" baseline="0">
                    <a:ln>
                      <a:noFill/>
                    </a:ln>
                    <a:solidFill>
                      <a:schemeClr val="tx1"/>
                    </a:solidFill>
                    <a:effectLst/>
                    <a:latin typeface="Arial" panose="020B0604020202020204" pitchFamily="34" charset="0"/>
                  </a:endParaRPr>
                </a:p>
              </p:txBody>
            </p:sp>
            <p:sp>
              <p:nvSpPr>
                <p:cNvPr id="108" name="Freeform 61">
                  <a:extLst>
                    <a:ext uri="{FF2B5EF4-FFF2-40B4-BE49-F238E27FC236}">
                      <a16:creationId xmlns:a16="http://schemas.microsoft.com/office/drawing/2014/main" id="{A8AC4519-422E-4AC4-ABFE-142F678B9615}"/>
                    </a:ext>
                  </a:extLst>
                </p:cNvPr>
                <p:cNvSpPr>
                  <a:spLocks/>
                </p:cNvSpPr>
                <p:nvPr/>
              </p:nvSpPr>
              <p:spPr bwMode="auto">
                <a:xfrm>
                  <a:off x="5335588" y="1385888"/>
                  <a:ext cx="4830763" cy="3495675"/>
                </a:xfrm>
                <a:custGeom>
                  <a:avLst/>
                  <a:gdLst>
                    <a:gd name="T0" fmla="*/ 46 w 3043"/>
                    <a:gd name="T1" fmla="*/ 1217 h 2202"/>
                    <a:gd name="T2" fmla="*/ 100 w 3043"/>
                    <a:gd name="T3" fmla="*/ 1213 h 2202"/>
                    <a:gd name="T4" fmla="*/ 153 w 3043"/>
                    <a:gd name="T5" fmla="*/ 1209 h 2202"/>
                    <a:gd name="T6" fmla="*/ 206 w 3043"/>
                    <a:gd name="T7" fmla="*/ 1220 h 2202"/>
                    <a:gd name="T8" fmla="*/ 260 w 3043"/>
                    <a:gd name="T9" fmla="*/ 1211 h 2202"/>
                    <a:gd name="T10" fmla="*/ 313 w 3043"/>
                    <a:gd name="T11" fmla="*/ 1209 h 2202"/>
                    <a:gd name="T12" fmla="*/ 366 w 3043"/>
                    <a:gd name="T13" fmla="*/ 1209 h 2202"/>
                    <a:gd name="T14" fmla="*/ 420 w 3043"/>
                    <a:gd name="T15" fmla="*/ 1211 h 2202"/>
                    <a:gd name="T16" fmla="*/ 473 w 3043"/>
                    <a:gd name="T17" fmla="*/ 1211 h 2202"/>
                    <a:gd name="T18" fmla="*/ 527 w 3043"/>
                    <a:gd name="T19" fmla="*/ 1202 h 2202"/>
                    <a:gd name="T20" fmla="*/ 580 w 3043"/>
                    <a:gd name="T21" fmla="*/ 1203 h 2202"/>
                    <a:gd name="T22" fmla="*/ 633 w 3043"/>
                    <a:gd name="T23" fmla="*/ 1209 h 2202"/>
                    <a:gd name="T24" fmla="*/ 687 w 3043"/>
                    <a:gd name="T25" fmla="*/ 1206 h 2202"/>
                    <a:gd name="T26" fmla="*/ 740 w 3043"/>
                    <a:gd name="T27" fmla="*/ 1204 h 2202"/>
                    <a:gd name="T28" fmla="*/ 793 w 3043"/>
                    <a:gd name="T29" fmla="*/ 1210 h 2202"/>
                    <a:gd name="T30" fmla="*/ 847 w 3043"/>
                    <a:gd name="T31" fmla="*/ 1215 h 2202"/>
                    <a:gd name="T32" fmla="*/ 900 w 3043"/>
                    <a:gd name="T33" fmla="*/ 1219 h 2202"/>
                    <a:gd name="T34" fmla="*/ 954 w 3043"/>
                    <a:gd name="T35" fmla="*/ 1207 h 2202"/>
                    <a:gd name="T36" fmla="*/ 1007 w 3043"/>
                    <a:gd name="T37" fmla="*/ 1257 h 2202"/>
                    <a:gd name="T38" fmla="*/ 1060 w 3043"/>
                    <a:gd name="T39" fmla="*/ 1152 h 2202"/>
                    <a:gd name="T40" fmla="*/ 1114 w 3043"/>
                    <a:gd name="T41" fmla="*/ 1289 h 2202"/>
                    <a:gd name="T42" fmla="*/ 1167 w 3043"/>
                    <a:gd name="T43" fmla="*/ 1359 h 2202"/>
                    <a:gd name="T44" fmla="*/ 1220 w 3043"/>
                    <a:gd name="T45" fmla="*/ 1122 h 2202"/>
                    <a:gd name="T46" fmla="*/ 1274 w 3043"/>
                    <a:gd name="T47" fmla="*/ 1301 h 2202"/>
                    <a:gd name="T48" fmla="*/ 1327 w 3043"/>
                    <a:gd name="T49" fmla="*/ 772 h 2202"/>
                    <a:gd name="T50" fmla="*/ 1381 w 3043"/>
                    <a:gd name="T51" fmla="*/ 992 h 2202"/>
                    <a:gd name="T52" fmla="*/ 1434 w 3043"/>
                    <a:gd name="T53" fmla="*/ 1757 h 2202"/>
                    <a:gd name="T54" fmla="*/ 1487 w 3043"/>
                    <a:gd name="T55" fmla="*/ 1681 h 2202"/>
                    <a:gd name="T56" fmla="*/ 1541 w 3043"/>
                    <a:gd name="T57" fmla="*/ 1462 h 2202"/>
                    <a:gd name="T58" fmla="*/ 1594 w 3043"/>
                    <a:gd name="T59" fmla="*/ 1191 h 2202"/>
                    <a:gd name="T60" fmla="*/ 1648 w 3043"/>
                    <a:gd name="T61" fmla="*/ 1779 h 2202"/>
                    <a:gd name="T62" fmla="*/ 1701 w 3043"/>
                    <a:gd name="T63" fmla="*/ 1134 h 2202"/>
                    <a:gd name="T64" fmla="*/ 1754 w 3043"/>
                    <a:gd name="T65" fmla="*/ 677 h 2202"/>
                    <a:gd name="T66" fmla="*/ 1808 w 3043"/>
                    <a:gd name="T67" fmla="*/ 997 h 2202"/>
                    <a:gd name="T68" fmla="*/ 1861 w 3043"/>
                    <a:gd name="T69" fmla="*/ 1310 h 2202"/>
                    <a:gd name="T70" fmla="*/ 1914 w 3043"/>
                    <a:gd name="T71" fmla="*/ 1452 h 2202"/>
                    <a:gd name="T72" fmla="*/ 1968 w 3043"/>
                    <a:gd name="T73" fmla="*/ 1093 h 2202"/>
                    <a:gd name="T74" fmla="*/ 2021 w 3043"/>
                    <a:gd name="T75" fmla="*/ 1237 h 2202"/>
                    <a:gd name="T76" fmla="*/ 2075 w 3043"/>
                    <a:gd name="T77" fmla="*/ 657 h 2202"/>
                    <a:gd name="T78" fmla="*/ 2128 w 3043"/>
                    <a:gd name="T79" fmla="*/ 1492 h 2202"/>
                    <a:gd name="T80" fmla="*/ 2181 w 3043"/>
                    <a:gd name="T81" fmla="*/ 1400 h 2202"/>
                    <a:gd name="T82" fmla="*/ 2235 w 3043"/>
                    <a:gd name="T83" fmla="*/ 1461 h 2202"/>
                    <a:gd name="T84" fmla="*/ 2288 w 3043"/>
                    <a:gd name="T85" fmla="*/ 1196 h 2202"/>
                    <a:gd name="T86" fmla="*/ 2341 w 3043"/>
                    <a:gd name="T87" fmla="*/ 1192 h 2202"/>
                    <a:gd name="T88" fmla="*/ 2395 w 3043"/>
                    <a:gd name="T89" fmla="*/ 1096 h 2202"/>
                    <a:gd name="T90" fmla="*/ 2448 w 3043"/>
                    <a:gd name="T91" fmla="*/ 1278 h 2202"/>
                    <a:gd name="T92" fmla="*/ 2502 w 3043"/>
                    <a:gd name="T93" fmla="*/ 1318 h 2202"/>
                    <a:gd name="T94" fmla="*/ 2555 w 3043"/>
                    <a:gd name="T95" fmla="*/ 1365 h 2202"/>
                    <a:gd name="T96" fmla="*/ 2608 w 3043"/>
                    <a:gd name="T97" fmla="*/ 1142 h 2202"/>
                    <a:gd name="T98" fmla="*/ 2662 w 3043"/>
                    <a:gd name="T99" fmla="*/ 861 h 2202"/>
                    <a:gd name="T100" fmla="*/ 2715 w 3043"/>
                    <a:gd name="T101" fmla="*/ 1286 h 2202"/>
                    <a:gd name="T102" fmla="*/ 2768 w 3043"/>
                    <a:gd name="T103" fmla="*/ 1214 h 2202"/>
                    <a:gd name="T104" fmla="*/ 2822 w 3043"/>
                    <a:gd name="T105" fmla="*/ 1399 h 2202"/>
                    <a:gd name="T106" fmla="*/ 2875 w 3043"/>
                    <a:gd name="T107" fmla="*/ 1073 h 2202"/>
                    <a:gd name="T108" fmla="*/ 2929 w 3043"/>
                    <a:gd name="T109" fmla="*/ 1016 h 2202"/>
                    <a:gd name="T110" fmla="*/ 2982 w 3043"/>
                    <a:gd name="T111" fmla="*/ 1300 h 2202"/>
                    <a:gd name="T112" fmla="*/ 3035 w 3043"/>
                    <a:gd name="T113" fmla="*/ 1183 h 2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43" h="2202">
                      <a:moveTo>
                        <a:pt x="0" y="1205"/>
                      </a:moveTo>
                      <a:lnTo>
                        <a:pt x="8" y="1202"/>
                      </a:lnTo>
                      <a:lnTo>
                        <a:pt x="16" y="1214"/>
                      </a:lnTo>
                      <a:lnTo>
                        <a:pt x="23" y="1209"/>
                      </a:lnTo>
                      <a:lnTo>
                        <a:pt x="31" y="1205"/>
                      </a:lnTo>
                      <a:lnTo>
                        <a:pt x="39" y="1209"/>
                      </a:lnTo>
                      <a:lnTo>
                        <a:pt x="46" y="1217"/>
                      </a:lnTo>
                      <a:lnTo>
                        <a:pt x="54" y="1200"/>
                      </a:lnTo>
                      <a:lnTo>
                        <a:pt x="61" y="1205"/>
                      </a:lnTo>
                      <a:lnTo>
                        <a:pt x="69" y="1216"/>
                      </a:lnTo>
                      <a:lnTo>
                        <a:pt x="77" y="1207"/>
                      </a:lnTo>
                      <a:lnTo>
                        <a:pt x="84" y="1211"/>
                      </a:lnTo>
                      <a:lnTo>
                        <a:pt x="92" y="1202"/>
                      </a:lnTo>
                      <a:lnTo>
                        <a:pt x="100" y="1213"/>
                      </a:lnTo>
                      <a:lnTo>
                        <a:pt x="107" y="1208"/>
                      </a:lnTo>
                      <a:lnTo>
                        <a:pt x="115" y="1203"/>
                      </a:lnTo>
                      <a:lnTo>
                        <a:pt x="122" y="1219"/>
                      </a:lnTo>
                      <a:lnTo>
                        <a:pt x="130" y="1209"/>
                      </a:lnTo>
                      <a:lnTo>
                        <a:pt x="138" y="1201"/>
                      </a:lnTo>
                      <a:lnTo>
                        <a:pt x="145" y="1210"/>
                      </a:lnTo>
                      <a:lnTo>
                        <a:pt x="153" y="1209"/>
                      </a:lnTo>
                      <a:lnTo>
                        <a:pt x="160" y="1207"/>
                      </a:lnTo>
                      <a:lnTo>
                        <a:pt x="168" y="1217"/>
                      </a:lnTo>
                      <a:lnTo>
                        <a:pt x="176" y="1205"/>
                      </a:lnTo>
                      <a:lnTo>
                        <a:pt x="183" y="1205"/>
                      </a:lnTo>
                      <a:lnTo>
                        <a:pt x="191" y="1207"/>
                      </a:lnTo>
                      <a:lnTo>
                        <a:pt x="199" y="1208"/>
                      </a:lnTo>
                      <a:lnTo>
                        <a:pt x="206" y="1220"/>
                      </a:lnTo>
                      <a:lnTo>
                        <a:pt x="214" y="1201"/>
                      </a:lnTo>
                      <a:lnTo>
                        <a:pt x="221" y="1206"/>
                      </a:lnTo>
                      <a:lnTo>
                        <a:pt x="229" y="1210"/>
                      </a:lnTo>
                      <a:lnTo>
                        <a:pt x="237" y="1213"/>
                      </a:lnTo>
                      <a:lnTo>
                        <a:pt x="244" y="1210"/>
                      </a:lnTo>
                      <a:lnTo>
                        <a:pt x="252" y="1204"/>
                      </a:lnTo>
                      <a:lnTo>
                        <a:pt x="260" y="1211"/>
                      </a:lnTo>
                      <a:lnTo>
                        <a:pt x="267" y="1207"/>
                      </a:lnTo>
                      <a:lnTo>
                        <a:pt x="275" y="1211"/>
                      </a:lnTo>
                      <a:lnTo>
                        <a:pt x="282" y="1206"/>
                      </a:lnTo>
                      <a:lnTo>
                        <a:pt x="290" y="1211"/>
                      </a:lnTo>
                      <a:lnTo>
                        <a:pt x="298" y="1207"/>
                      </a:lnTo>
                      <a:lnTo>
                        <a:pt x="305" y="1208"/>
                      </a:lnTo>
                      <a:lnTo>
                        <a:pt x="313" y="1209"/>
                      </a:lnTo>
                      <a:lnTo>
                        <a:pt x="321" y="1205"/>
                      </a:lnTo>
                      <a:lnTo>
                        <a:pt x="328" y="1213"/>
                      </a:lnTo>
                      <a:lnTo>
                        <a:pt x="336" y="1210"/>
                      </a:lnTo>
                      <a:lnTo>
                        <a:pt x="344" y="1207"/>
                      </a:lnTo>
                      <a:lnTo>
                        <a:pt x="351" y="1203"/>
                      </a:lnTo>
                      <a:lnTo>
                        <a:pt x="359" y="1213"/>
                      </a:lnTo>
                      <a:lnTo>
                        <a:pt x="366" y="1209"/>
                      </a:lnTo>
                      <a:lnTo>
                        <a:pt x="374" y="1210"/>
                      </a:lnTo>
                      <a:lnTo>
                        <a:pt x="382" y="1209"/>
                      </a:lnTo>
                      <a:lnTo>
                        <a:pt x="389" y="1204"/>
                      </a:lnTo>
                      <a:lnTo>
                        <a:pt x="397" y="1211"/>
                      </a:lnTo>
                      <a:lnTo>
                        <a:pt x="405" y="1207"/>
                      </a:lnTo>
                      <a:lnTo>
                        <a:pt x="412" y="1213"/>
                      </a:lnTo>
                      <a:lnTo>
                        <a:pt x="420" y="1211"/>
                      </a:lnTo>
                      <a:lnTo>
                        <a:pt x="427" y="1199"/>
                      </a:lnTo>
                      <a:lnTo>
                        <a:pt x="435" y="1212"/>
                      </a:lnTo>
                      <a:lnTo>
                        <a:pt x="443" y="1214"/>
                      </a:lnTo>
                      <a:lnTo>
                        <a:pt x="450" y="1206"/>
                      </a:lnTo>
                      <a:lnTo>
                        <a:pt x="458" y="1201"/>
                      </a:lnTo>
                      <a:lnTo>
                        <a:pt x="466" y="1218"/>
                      </a:lnTo>
                      <a:lnTo>
                        <a:pt x="473" y="1211"/>
                      </a:lnTo>
                      <a:lnTo>
                        <a:pt x="481" y="1198"/>
                      </a:lnTo>
                      <a:lnTo>
                        <a:pt x="488" y="1216"/>
                      </a:lnTo>
                      <a:lnTo>
                        <a:pt x="496" y="1210"/>
                      </a:lnTo>
                      <a:lnTo>
                        <a:pt x="504" y="1203"/>
                      </a:lnTo>
                      <a:lnTo>
                        <a:pt x="511" y="1209"/>
                      </a:lnTo>
                      <a:lnTo>
                        <a:pt x="519" y="1216"/>
                      </a:lnTo>
                      <a:lnTo>
                        <a:pt x="527" y="1202"/>
                      </a:lnTo>
                      <a:lnTo>
                        <a:pt x="534" y="1205"/>
                      </a:lnTo>
                      <a:lnTo>
                        <a:pt x="542" y="1217"/>
                      </a:lnTo>
                      <a:lnTo>
                        <a:pt x="549" y="1205"/>
                      </a:lnTo>
                      <a:lnTo>
                        <a:pt x="557" y="1203"/>
                      </a:lnTo>
                      <a:lnTo>
                        <a:pt x="565" y="1215"/>
                      </a:lnTo>
                      <a:lnTo>
                        <a:pt x="572" y="1209"/>
                      </a:lnTo>
                      <a:lnTo>
                        <a:pt x="580" y="1203"/>
                      </a:lnTo>
                      <a:lnTo>
                        <a:pt x="588" y="1210"/>
                      </a:lnTo>
                      <a:lnTo>
                        <a:pt x="595" y="1211"/>
                      </a:lnTo>
                      <a:lnTo>
                        <a:pt x="603" y="1209"/>
                      </a:lnTo>
                      <a:lnTo>
                        <a:pt x="610" y="1207"/>
                      </a:lnTo>
                      <a:lnTo>
                        <a:pt x="618" y="1209"/>
                      </a:lnTo>
                      <a:lnTo>
                        <a:pt x="626" y="1208"/>
                      </a:lnTo>
                      <a:lnTo>
                        <a:pt x="633" y="1209"/>
                      </a:lnTo>
                      <a:lnTo>
                        <a:pt x="641" y="1211"/>
                      </a:lnTo>
                      <a:lnTo>
                        <a:pt x="648" y="1211"/>
                      </a:lnTo>
                      <a:lnTo>
                        <a:pt x="656" y="1202"/>
                      </a:lnTo>
                      <a:lnTo>
                        <a:pt x="664" y="1206"/>
                      </a:lnTo>
                      <a:lnTo>
                        <a:pt x="672" y="1220"/>
                      </a:lnTo>
                      <a:lnTo>
                        <a:pt x="679" y="1204"/>
                      </a:lnTo>
                      <a:lnTo>
                        <a:pt x="687" y="1206"/>
                      </a:lnTo>
                      <a:lnTo>
                        <a:pt x="694" y="1208"/>
                      </a:lnTo>
                      <a:lnTo>
                        <a:pt x="702" y="1210"/>
                      </a:lnTo>
                      <a:lnTo>
                        <a:pt x="709" y="1213"/>
                      </a:lnTo>
                      <a:lnTo>
                        <a:pt x="717" y="1202"/>
                      </a:lnTo>
                      <a:lnTo>
                        <a:pt x="725" y="1214"/>
                      </a:lnTo>
                      <a:lnTo>
                        <a:pt x="732" y="1207"/>
                      </a:lnTo>
                      <a:lnTo>
                        <a:pt x="740" y="1204"/>
                      </a:lnTo>
                      <a:lnTo>
                        <a:pt x="748" y="1209"/>
                      </a:lnTo>
                      <a:lnTo>
                        <a:pt x="755" y="1217"/>
                      </a:lnTo>
                      <a:lnTo>
                        <a:pt x="763" y="1205"/>
                      </a:lnTo>
                      <a:lnTo>
                        <a:pt x="771" y="1203"/>
                      </a:lnTo>
                      <a:lnTo>
                        <a:pt x="778" y="1216"/>
                      </a:lnTo>
                      <a:lnTo>
                        <a:pt x="786" y="1202"/>
                      </a:lnTo>
                      <a:lnTo>
                        <a:pt x="793" y="1210"/>
                      </a:lnTo>
                      <a:lnTo>
                        <a:pt x="801" y="1217"/>
                      </a:lnTo>
                      <a:lnTo>
                        <a:pt x="809" y="1201"/>
                      </a:lnTo>
                      <a:lnTo>
                        <a:pt x="816" y="1204"/>
                      </a:lnTo>
                      <a:lnTo>
                        <a:pt x="824" y="1219"/>
                      </a:lnTo>
                      <a:lnTo>
                        <a:pt x="832" y="1205"/>
                      </a:lnTo>
                      <a:lnTo>
                        <a:pt x="839" y="1202"/>
                      </a:lnTo>
                      <a:lnTo>
                        <a:pt x="847" y="1215"/>
                      </a:lnTo>
                      <a:lnTo>
                        <a:pt x="854" y="1211"/>
                      </a:lnTo>
                      <a:lnTo>
                        <a:pt x="862" y="1199"/>
                      </a:lnTo>
                      <a:lnTo>
                        <a:pt x="870" y="1222"/>
                      </a:lnTo>
                      <a:lnTo>
                        <a:pt x="877" y="1204"/>
                      </a:lnTo>
                      <a:lnTo>
                        <a:pt x="885" y="1202"/>
                      </a:lnTo>
                      <a:lnTo>
                        <a:pt x="893" y="1208"/>
                      </a:lnTo>
                      <a:lnTo>
                        <a:pt x="900" y="1219"/>
                      </a:lnTo>
                      <a:lnTo>
                        <a:pt x="908" y="1207"/>
                      </a:lnTo>
                      <a:lnTo>
                        <a:pt x="915" y="1207"/>
                      </a:lnTo>
                      <a:lnTo>
                        <a:pt x="923" y="1203"/>
                      </a:lnTo>
                      <a:lnTo>
                        <a:pt x="931" y="1202"/>
                      </a:lnTo>
                      <a:lnTo>
                        <a:pt x="938" y="1209"/>
                      </a:lnTo>
                      <a:lnTo>
                        <a:pt x="946" y="1243"/>
                      </a:lnTo>
                      <a:lnTo>
                        <a:pt x="954" y="1207"/>
                      </a:lnTo>
                      <a:lnTo>
                        <a:pt x="961" y="1108"/>
                      </a:lnTo>
                      <a:lnTo>
                        <a:pt x="969" y="1338"/>
                      </a:lnTo>
                      <a:lnTo>
                        <a:pt x="976" y="1151"/>
                      </a:lnTo>
                      <a:lnTo>
                        <a:pt x="984" y="1189"/>
                      </a:lnTo>
                      <a:lnTo>
                        <a:pt x="992" y="1273"/>
                      </a:lnTo>
                      <a:lnTo>
                        <a:pt x="999" y="1136"/>
                      </a:lnTo>
                      <a:lnTo>
                        <a:pt x="1007" y="1257"/>
                      </a:lnTo>
                      <a:lnTo>
                        <a:pt x="1015" y="1161"/>
                      </a:lnTo>
                      <a:lnTo>
                        <a:pt x="1022" y="1285"/>
                      </a:lnTo>
                      <a:lnTo>
                        <a:pt x="1030" y="1140"/>
                      </a:lnTo>
                      <a:lnTo>
                        <a:pt x="1037" y="1211"/>
                      </a:lnTo>
                      <a:lnTo>
                        <a:pt x="1045" y="1253"/>
                      </a:lnTo>
                      <a:lnTo>
                        <a:pt x="1053" y="1204"/>
                      </a:lnTo>
                      <a:lnTo>
                        <a:pt x="1060" y="1152"/>
                      </a:lnTo>
                      <a:lnTo>
                        <a:pt x="1068" y="1231"/>
                      </a:lnTo>
                      <a:lnTo>
                        <a:pt x="1076" y="1292"/>
                      </a:lnTo>
                      <a:lnTo>
                        <a:pt x="1083" y="1059"/>
                      </a:lnTo>
                      <a:lnTo>
                        <a:pt x="1091" y="1352"/>
                      </a:lnTo>
                      <a:lnTo>
                        <a:pt x="1099" y="1130"/>
                      </a:lnTo>
                      <a:lnTo>
                        <a:pt x="1106" y="1193"/>
                      </a:lnTo>
                      <a:lnTo>
                        <a:pt x="1114" y="1289"/>
                      </a:lnTo>
                      <a:lnTo>
                        <a:pt x="1121" y="1105"/>
                      </a:lnTo>
                      <a:lnTo>
                        <a:pt x="1129" y="1319"/>
                      </a:lnTo>
                      <a:lnTo>
                        <a:pt x="1136" y="1102"/>
                      </a:lnTo>
                      <a:lnTo>
                        <a:pt x="1144" y="1302"/>
                      </a:lnTo>
                      <a:lnTo>
                        <a:pt x="1152" y="1150"/>
                      </a:lnTo>
                      <a:lnTo>
                        <a:pt x="1160" y="1169"/>
                      </a:lnTo>
                      <a:lnTo>
                        <a:pt x="1167" y="1359"/>
                      </a:lnTo>
                      <a:lnTo>
                        <a:pt x="1175" y="1039"/>
                      </a:lnTo>
                      <a:lnTo>
                        <a:pt x="1182" y="1323"/>
                      </a:lnTo>
                      <a:lnTo>
                        <a:pt x="1190" y="1160"/>
                      </a:lnTo>
                      <a:lnTo>
                        <a:pt x="1197" y="1208"/>
                      </a:lnTo>
                      <a:lnTo>
                        <a:pt x="1205" y="1196"/>
                      </a:lnTo>
                      <a:lnTo>
                        <a:pt x="1213" y="1289"/>
                      </a:lnTo>
                      <a:lnTo>
                        <a:pt x="1220" y="1122"/>
                      </a:lnTo>
                      <a:lnTo>
                        <a:pt x="1228" y="1204"/>
                      </a:lnTo>
                      <a:lnTo>
                        <a:pt x="1236" y="1312"/>
                      </a:lnTo>
                      <a:lnTo>
                        <a:pt x="1243" y="1047"/>
                      </a:lnTo>
                      <a:lnTo>
                        <a:pt x="1251" y="1398"/>
                      </a:lnTo>
                      <a:lnTo>
                        <a:pt x="1259" y="1063"/>
                      </a:lnTo>
                      <a:lnTo>
                        <a:pt x="1266" y="1228"/>
                      </a:lnTo>
                      <a:lnTo>
                        <a:pt x="1274" y="1301"/>
                      </a:lnTo>
                      <a:lnTo>
                        <a:pt x="1281" y="1074"/>
                      </a:lnTo>
                      <a:lnTo>
                        <a:pt x="1289" y="1350"/>
                      </a:lnTo>
                      <a:lnTo>
                        <a:pt x="1297" y="1064"/>
                      </a:lnTo>
                      <a:lnTo>
                        <a:pt x="1304" y="1337"/>
                      </a:lnTo>
                      <a:lnTo>
                        <a:pt x="1312" y="1218"/>
                      </a:lnTo>
                      <a:lnTo>
                        <a:pt x="1320" y="1125"/>
                      </a:lnTo>
                      <a:lnTo>
                        <a:pt x="1327" y="772"/>
                      </a:lnTo>
                      <a:lnTo>
                        <a:pt x="1335" y="2175"/>
                      </a:lnTo>
                      <a:lnTo>
                        <a:pt x="1342" y="1087"/>
                      </a:lnTo>
                      <a:lnTo>
                        <a:pt x="1350" y="0"/>
                      </a:lnTo>
                      <a:lnTo>
                        <a:pt x="1358" y="2202"/>
                      </a:lnTo>
                      <a:lnTo>
                        <a:pt x="1365" y="1114"/>
                      </a:lnTo>
                      <a:lnTo>
                        <a:pt x="1373" y="1348"/>
                      </a:lnTo>
                      <a:lnTo>
                        <a:pt x="1381" y="992"/>
                      </a:lnTo>
                      <a:lnTo>
                        <a:pt x="1388" y="923"/>
                      </a:lnTo>
                      <a:lnTo>
                        <a:pt x="1396" y="1456"/>
                      </a:lnTo>
                      <a:lnTo>
                        <a:pt x="1403" y="1449"/>
                      </a:lnTo>
                      <a:lnTo>
                        <a:pt x="1411" y="1144"/>
                      </a:lnTo>
                      <a:lnTo>
                        <a:pt x="1419" y="875"/>
                      </a:lnTo>
                      <a:lnTo>
                        <a:pt x="1426" y="1156"/>
                      </a:lnTo>
                      <a:lnTo>
                        <a:pt x="1434" y="1757"/>
                      </a:lnTo>
                      <a:lnTo>
                        <a:pt x="1442" y="1044"/>
                      </a:lnTo>
                      <a:lnTo>
                        <a:pt x="1449" y="836"/>
                      </a:lnTo>
                      <a:lnTo>
                        <a:pt x="1457" y="1384"/>
                      </a:lnTo>
                      <a:lnTo>
                        <a:pt x="1464" y="1262"/>
                      </a:lnTo>
                      <a:lnTo>
                        <a:pt x="1472" y="1624"/>
                      </a:lnTo>
                      <a:lnTo>
                        <a:pt x="1480" y="339"/>
                      </a:lnTo>
                      <a:lnTo>
                        <a:pt x="1487" y="1681"/>
                      </a:lnTo>
                      <a:lnTo>
                        <a:pt x="1495" y="1462"/>
                      </a:lnTo>
                      <a:lnTo>
                        <a:pt x="1503" y="874"/>
                      </a:lnTo>
                      <a:lnTo>
                        <a:pt x="1510" y="1196"/>
                      </a:lnTo>
                      <a:lnTo>
                        <a:pt x="1518" y="1216"/>
                      </a:lnTo>
                      <a:lnTo>
                        <a:pt x="1525" y="1485"/>
                      </a:lnTo>
                      <a:lnTo>
                        <a:pt x="1533" y="821"/>
                      </a:lnTo>
                      <a:lnTo>
                        <a:pt x="1541" y="1462"/>
                      </a:lnTo>
                      <a:lnTo>
                        <a:pt x="1548" y="1220"/>
                      </a:lnTo>
                      <a:lnTo>
                        <a:pt x="1556" y="1163"/>
                      </a:lnTo>
                      <a:lnTo>
                        <a:pt x="1564" y="882"/>
                      </a:lnTo>
                      <a:lnTo>
                        <a:pt x="1571" y="1634"/>
                      </a:lnTo>
                      <a:lnTo>
                        <a:pt x="1579" y="1322"/>
                      </a:lnTo>
                      <a:lnTo>
                        <a:pt x="1587" y="794"/>
                      </a:lnTo>
                      <a:lnTo>
                        <a:pt x="1594" y="1191"/>
                      </a:lnTo>
                      <a:lnTo>
                        <a:pt x="1602" y="1602"/>
                      </a:lnTo>
                      <a:lnTo>
                        <a:pt x="1609" y="1043"/>
                      </a:lnTo>
                      <a:lnTo>
                        <a:pt x="1617" y="867"/>
                      </a:lnTo>
                      <a:lnTo>
                        <a:pt x="1625" y="1973"/>
                      </a:lnTo>
                      <a:lnTo>
                        <a:pt x="1632" y="483"/>
                      </a:lnTo>
                      <a:lnTo>
                        <a:pt x="1640" y="1243"/>
                      </a:lnTo>
                      <a:lnTo>
                        <a:pt x="1648" y="1779"/>
                      </a:lnTo>
                      <a:lnTo>
                        <a:pt x="1655" y="814"/>
                      </a:lnTo>
                      <a:lnTo>
                        <a:pt x="1663" y="1092"/>
                      </a:lnTo>
                      <a:lnTo>
                        <a:pt x="1670" y="1557"/>
                      </a:lnTo>
                      <a:lnTo>
                        <a:pt x="1678" y="1021"/>
                      </a:lnTo>
                      <a:lnTo>
                        <a:pt x="1686" y="952"/>
                      </a:lnTo>
                      <a:lnTo>
                        <a:pt x="1693" y="1675"/>
                      </a:lnTo>
                      <a:lnTo>
                        <a:pt x="1701" y="1134"/>
                      </a:lnTo>
                      <a:lnTo>
                        <a:pt x="1708" y="990"/>
                      </a:lnTo>
                      <a:lnTo>
                        <a:pt x="1716" y="1006"/>
                      </a:lnTo>
                      <a:lnTo>
                        <a:pt x="1724" y="1833"/>
                      </a:lnTo>
                      <a:lnTo>
                        <a:pt x="1731" y="903"/>
                      </a:lnTo>
                      <a:lnTo>
                        <a:pt x="1739" y="861"/>
                      </a:lnTo>
                      <a:lnTo>
                        <a:pt x="1747" y="1887"/>
                      </a:lnTo>
                      <a:lnTo>
                        <a:pt x="1754" y="677"/>
                      </a:lnTo>
                      <a:lnTo>
                        <a:pt x="1762" y="1382"/>
                      </a:lnTo>
                      <a:lnTo>
                        <a:pt x="1769" y="1178"/>
                      </a:lnTo>
                      <a:lnTo>
                        <a:pt x="1777" y="1263"/>
                      </a:lnTo>
                      <a:lnTo>
                        <a:pt x="1785" y="1382"/>
                      </a:lnTo>
                      <a:lnTo>
                        <a:pt x="1792" y="693"/>
                      </a:lnTo>
                      <a:lnTo>
                        <a:pt x="1800" y="1722"/>
                      </a:lnTo>
                      <a:lnTo>
                        <a:pt x="1808" y="997"/>
                      </a:lnTo>
                      <a:lnTo>
                        <a:pt x="1815" y="1108"/>
                      </a:lnTo>
                      <a:lnTo>
                        <a:pt x="1823" y="1490"/>
                      </a:lnTo>
                      <a:lnTo>
                        <a:pt x="1830" y="936"/>
                      </a:lnTo>
                      <a:lnTo>
                        <a:pt x="1838" y="1297"/>
                      </a:lnTo>
                      <a:lnTo>
                        <a:pt x="1846" y="1407"/>
                      </a:lnTo>
                      <a:lnTo>
                        <a:pt x="1853" y="855"/>
                      </a:lnTo>
                      <a:lnTo>
                        <a:pt x="1861" y="1310"/>
                      </a:lnTo>
                      <a:lnTo>
                        <a:pt x="1869" y="1534"/>
                      </a:lnTo>
                      <a:lnTo>
                        <a:pt x="1876" y="791"/>
                      </a:lnTo>
                      <a:lnTo>
                        <a:pt x="1884" y="1342"/>
                      </a:lnTo>
                      <a:lnTo>
                        <a:pt x="1891" y="1367"/>
                      </a:lnTo>
                      <a:lnTo>
                        <a:pt x="1899" y="1087"/>
                      </a:lnTo>
                      <a:lnTo>
                        <a:pt x="1907" y="1048"/>
                      </a:lnTo>
                      <a:lnTo>
                        <a:pt x="1914" y="1452"/>
                      </a:lnTo>
                      <a:lnTo>
                        <a:pt x="1922" y="1220"/>
                      </a:lnTo>
                      <a:lnTo>
                        <a:pt x="1930" y="908"/>
                      </a:lnTo>
                      <a:lnTo>
                        <a:pt x="1937" y="1527"/>
                      </a:lnTo>
                      <a:lnTo>
                        <a:pt x="1945" y="1208"/>
                      </a:lnTo>
                      <a:lnTo>
                        <a:pt x="1952" y="910"/>
                      </a:lnTo>
                      <a:lnTo>
                        <a:pt x="1960" y="1449"/>
                      </a:lnTo>
                      <a:lnTo>
                        <a:pt x="1968" y="1093"/>
                      </a:lnTo>
                      <a:lnTo>
                        <a:pt x="1975" y="1380"/>
                      </a:lnTo>
                      <a:lnTo>
                        <a:pt x="1983" y="1120"/>
                      </a:lnTo>
                      <a:lnTo>
                        <a:pt x="1991" y="1002"/>
                      </a:lnTo>
                      <a:lnTo>
                        <a:pt x="1998" y="1550"/>
                      </a:lnTo>
                      <a:lnTo>
                        <a:pt x="2006" y="967"/>
                      </a:lnTo>
                      <a:lnTo>
                        <a:pt x="2014" y="1299"/>
                      </a:lnTo>
                      <a:lnTo>
                        <a:pt x="2021" y="1237"/>
                      </a:lnTo>
                      <a:lnTo>
                        <a:pt x="2029" y="1237"/>
                      </a:lnTo>
                      <a:lnTo>
                        <a:pt x="2036" y="987"/>
                      </a:lnTo>
                      <a:lnTo>
                        <a:pt x="2044" y="1433"/>
                      </a:lnTo>
                      <a:lnTo>
                        <a:pt x="2052" y="1164"/>
                      </a:lnTo>
                      <a:lnTo>
                        <a:pt x="2059" y="1034"/>
                      </a:lnTo>
                      <a:lnTo>
                        <a:pt x="2067" y="1713"/>
                      </a:lnTo>
                      <a:lnTo>
                        <a:pt x="2075" y="657"/>
                      </a:lnTo>
                      <a:lnTo>
                        <a:pt x="2082" y="1186"/>
                      </a:lnTo>
                      <a:lnTo>
                        <a:pt x="2090" y="1666"/>
                      </a:lnTo>
                      <a:lnTo>
                        <a:pt x="2097" y="992"/>
                      </a:lnTo>
                      <a:lnTo>
                        <a:pt x="2105" y="1153"/>
                      </a:lnTo>
                      <a:lnTo>
                        <a:pt x="2113" y="1226"/>
                      </a:lnTo>
                      <a:lnTo>
                        <a:pt x="2120" y="1129"/>
                      </a:lnTo>
                      <a:lnTo>
                        <a:pt x="2128" y="1492"/>
                      </a:lnTo>
                      <a:lnTo>
                        <a:pt x="2136" y="956"/>
                      </a:lnTo>
                      <a:lnTo>
                        <a:pt x="2143" y="1152"/>
                      </a:lnTo>
                      <a:lnTo>
                        <a:pt x="2151" y="1424"/>
                      </a:lnTo>
                      <a:lnTo>
                        <a:pt x="2158" y="1164"/>
                      </a:lnTo>
                      <a:lnTo>
                        <a:pt x="2166" y="1227"/>
                      </a:lnTo>
                      <a:lnTo>
                        <a:pt x="2174" y="948"/>
                      </a:lnTo>
                      <a:lnTo>
                        <a:pt x="2181" y="1400"/>
                      </a:lnTo>
                      <a:lnTo>
                        <a:pt x="2189" y="1386"/>
                      </a:lnTo>
                      <a:lnTo>
                        <a:pt x="2197" y="1006"/>
                      </a:lnTo>
                      <a:lnTo>
                        <a:pt x="2204" y="1121"/>
                      </a:lnTo>
                      <a:lnTo>
                        <a:pt x="2212" y="1401"/>
                      </a:lnTo>
                      <a:lnTo>
                        <a:pt x="2219" y="1133"/>
                      </a:lnTo>
                      <a:lnTo>
                        <a:pt x="2227" y="1122"/>
                      </a:lnTo>
                      <a:lnTo>
                        <a:pt x="2235" y="1461"/>
                      </a:lnTo>
                      <a:lnTo>
                        <a:pt x="2242" y="986"/>
                      </a:lnTo>
                      <a:lnTo>
                        <a:pt x="2250" y="1107"/>
                      </a:lnTo>
                      <a:lnTo>
                        <a:pt x="2257" y="1502"/>
                      </a:lnTo>
                      <a:lnTo>
                        <a:pt x="2265" y="1120"/>
                      </a:lnTo>
                      <a:lnTo>
                        <a:pt x="2273" y="1080"/>
                      </a:lnTo>
                      <a:lnTo>
                        <a:pt x="2280" y="1311"/>
                      </a:lnTo>
                      <a:lnTo>
                        <a:pt x="2288" y="1196"/>
                      </a:lnTo>
                      <a:lnTo>
                        <a:pt x="2296" y="1105"/>
                      </a:lnTo>
                      <a:lnTo>
                        <a:pt x="2303" y="1389"/>
                      </a:lnTo>
                      <a:lnTo>
                        <a:pt x="2311" y="1229"/>
                      </a:lnTo>
                      <a:lnTo>
                        <a:pt x="2318" y="940"/>
                      </a:lnTo>
                      <a:lnTo>
                        <a:pt x="2326" y="1362"/>
                      </a:lnTo>
                      <a:lnTo>
                        <a:pt x="2334" y="1282"/>
                      </a:lnTo>
                      <a:lnTo>
                        <a:pt x="2341" y="1192"/>
                      </a:lnTo>
                      <a:lnTo>
                        <a:pt x="2349" y="1099"/>
                      </a:lnTo>
                      <a:lnTo>
                        <a:pt x="2357" y="1200"/>
                      </a:lnTo>
                      <a:lnTo>
                        <a:pt x="2364" y="1430"/>
                      </a:lnTo>
                      <a:lnTo>
                        <a:pt x="2372" y="986"/>
                      </a:lnTo>
                      <a:lnTo>
                        <a:pt x="2379" y="1186"/>
                      </a:lnTo>
                      <a:lnTo>
                        <a:pt x="2387" y="1437"/>
                      </a:lnTo>
                      <a:lnTo>
                        <a:pt x="2395" y="1096"/>
                      </a:lnTo>
                      <a:lnTo>
                        <a:pt x="2402" y="1044"/>
                      </a:lnTo>
                      <a:lnTo>
                        <a:pt x="2410" y="1370"/>
                      </a:lnTo>
                      <a:lnTo>
                        <a:pt x="2418" y="1281"/>
                      </a:lnTo>
                      <a:lnTo>
                        <a:pt x="2425" y="1122"/>
                      </a:lnTo>
                      <a:lnTo>
                        <a:pt x="2433" y="1116"/>
                      </a:lnTo>
                      <a:lnTo>
                        <a:pt x="2440" y="1301"/>
                      </a:lnTo>
                      <a:lnTo>
                        <a:pt x="2448" y="1278"/>
                      </a:lnTo>
                      <a:lnTo>
                        <a:pt x="2456" y="1073"/>
                      </a:lnTo>
                      <a:lnTo>
                        <a:pt x="2463" y="1243"/>
                      </a:lnTo>
                      <a:lnTo>
                        <a:pt x="2471" y="1298"/>
                      </a:lnTo>
                      <a:lnTo>
                        <a:pt x="2479" y="1191"/>
                      </a:lnTo>
                      <a:lnTo>
                        <a:pt x="2486" y="1084"/>
                      </a:lnTo>
                      <a:lnTo>
                        <a:pt x="2494" y="1233"/>
                      </a:lnTo>
                      <a:lnTo>
                        <a:pt x="2502" y="1318"/>
                      </a:lnTo>
                      <a:lnTo>
                        <a:pt x="2509" y="1220"/>
                      </a:lnTo>
                      <a:lnTo>
                        <a:pt x="2517" y="1102"/>
                      </a:lnTo>
                      <a:lnTo>
                        <a:pt x="2524" y="1260"/>
                      </a:lnTo>
                      <a:lnTo>
                        <a:pt x="2532" y="1160"/>
                      </a:lnTo>
                      <a:lnTo>
                        <a:pt x="2540" y="1175"/>
                      </a:lnTo>
                      <a:lnTo>
                        <a:pt x="2547" y="1317"/>
                      </a:lnTo>
                      <a:lnTo>
                        <a:pt x="2555" y="1365"/>
                      </a:lnTo>
                      <a:lnTo>
                        <a:pt x="2563" y="959"/>
                      </a:lnTo>
                      <a:lnTo>
                        <a:pt x="2570" y="1047"/>
                      </a:lnTo>
                      <a:lnTo>
                        <a:pt x="2578" y="1429"/>
                      </a:lnTo>
                      <a:lnTo>
                        <a:pt x="2585" y="1370"/>
                      </a:lnTo>
                      <a:lnTo>
                        <a:pt x="2593" y="1101"/>
                      </a:lnTo>
                      <a:lnTo>
                        <a:pt x="2601" y="1089"/>
                      </a:lnTo>
                      <a:lnTo>
                        <a:pt x="2608" y="1142"/>
                      </a:lnTo>
                      <a:lnTo>
                        <a:pt x="2616" y="1316"/>
                      </a:lnTo>
                      <a:lnTo>
                        <a:pt x="2624" y="1436"/>
                      </a:lnTo>
                      <a:lnTo>
                        <a:pt x="2631" y="983"/>
                      </a:lnTo>
                      <a:lnTo>
                        <a:pt x="2639" y="1056"/>
                      </a:lnTo>
                      <a:lnTo>
                        <a:pt x="2646" y="1368"/>
                      </a:lnTo>
                      <a:lnTo>
                        <a:pt x="2654" y="1455"/>
                      </a:lnTo>
                      <a:lnTo>
                        <a:pt x="2662" y="861"/>
                      </a:lnTo>
                      <a:lnTo>
                        <a:pt x="2669" y="1246"/>
                      </a:lnTo>
                      <a:lnTo>
                        <a:pt x="2677" y="1257"/>
                      </a:lnTo>
                      <a:lnTo>
                        <a:pt x="2685" y="1378"/>
                      </a:lnTo>
                      <a:lnTo>
                        <a:pt x="2692" y="1130"/>
                      </a:lnTo>
                      <a:lnTo>
                        <a:pt x="2700" y="900"/>
                      </a:lnTo>
                      <a:lnTo>
                        <a:pt x="2707" y="1512"/>
                      </a:lnTo>
                      <a:lnTo>
                        <a:pt x="2715" y="1286"/>
                      </a:lnTo>
                      <a:lnTo>
                        <a:pt x="2723" y="1050"/>
                      </a:lnTo>
                      <a:lnTo>
                        <a:pt x="2730" y="1127"/>
                      </a:lnTo>
                      <a:lnTo>
                        <a:pt x="2738" y="1395"/>
                      </a:lnTo>
                      <a:lnTo>
                        <a:pt x="2745" y="1071"/>
                      </a:lnTo>
                      <a:lnTo>
                        <a:pt x="2753" y="1275"/>
                      </a:lnTo>
                      <a:lnTo>
                        <a:pt x="2761" y="1225"/>
                      </a:lnTo>
                      <a:lnTo>
                        <a:pt x="2768" y="1214"/>
                      </a:lnTo>
                      <a:lnTo>
                        <a:pt x="2776" y="1177"/>
                      </a:lnTo>
                      <a:lnTo>
                        <a:pt x="2784" y="1069"/>
                      </a:lnTo>
                      <a:lnTo>
                        <a:pt x="2791" y="1433"/>
                      </a:lnTo>
                      <a:lnTo>
                        <a:pt x="2799" y="1191"/>
                      </a:lnTo>
                      <a:lnTo>
                        <a:pt x="2806" y="1107"/>
                      </a:lnTo>
                      <a:lnTo>
                        <a:pt x="2814" y="1148"/>
                      </a:lnTo>
                      <a:lnTo>
                        <a:pt x="2822" y="1399"/>
                      </a:lnTo>
                      <a:lnTo>
                        <a:pt x="2829" y="1082"/>
                      </a:lnTo>
                      <a:lnTo>
                        <a:pt x="2837" y="1182"/>
                      </a:lnTo>
                      <a:lnTo>
                        <a:pt x="2845" y="1454"/>
                      </a:lnTo>
                      <a:lnTo>
                        <a:pt x="2852" y="855"/>
                      </a:lnTo>
                      <a:lnTo>
                        <a:pt x="2860" y="1324"/>
                      </a:lnTo>
                      <a:lnTo>
                        <a:pt x="2867" y="1377"/>
                      </a:lnTo>
                      <a:lnTo>
                        <a:pt x="2875" y="1073"/>
                      </a:lnTo>
                      <a:lnTo>
                        <a:pt x="2883" y="1241"/>
                      </a:lnTo>
                      <a:lnTo>
                        <a:pt x="2890" y="1173"/>
                      </a:lnTo>
                      <a:lnTo>
                        <a:pt x="2898" y="1214"/>
                      </a:lnTo>
                      <a:lnTo>
                        <a:pt x="2906" y="1185"/>
                      </a:lnTo>
                      <a:lnTo>
                        <a:pt x="2913" y="1282"/>
                      </a:lnTo>
                      <a:lnTo>
                        <a:pt x="2921" y="1265"/>
                      </a:lnTo>
                      <a:lnTo>
                        <a:pt x="2929" y="1016"/>
                      </a:lnTo>
                      <a:lnTo>
                        <a:pt x="2936" y="1312"/>
                      </a:lnTo>
                      <a:lnTo>
                        <a:pt x="2944" y="1268"/>
                      </a:lnTo>
                      <a:lnTo>
                        <a:pt x="2951" y="1058"/>
                      </a:lnTo>
                      <a:lnTo>
                        <a:pt x="2959" y="1319"/>
                      </a:lnTo>
                      <a:lnTo>
                        <a:pt x="2967" y="1309"/>
                      </a:lnTo>
                      <a:lnTo>
                        <a:pt x="2974" y="967"/>
                      </a:lnTo>
                      <a:lnTo>
                        <a:pt x="2982" y="1300"/>
                      </a:lnTo>
                      <a:lnTo>
                        <a:pt x="2990" y="1322"/>
                      </a:lnTo>
                      <a:lnTo>
                        <a:pt x="2997" y="1110"/>
                      </a:lnTo>
                      <a:lnTo>
                        <a:pt x="3005" y="1241"/>
                      </a:lnTo>
                      <a:lnTo>
                        <a:pt x="3012" y="1077"/>
                      </a:lnTo>
                      <a:lnTo>
                        <a:pt x="3020" y="1432"/>
                      </a:lnTo>
                      <a:lnTo>
                        <a:pt x="3028" y="1072"/>
                      </a:lnTo>
                      <a:lnTo>
                        <a:pt x="3035" y="1183"/>
                      </a:lnTo>
                      <a:lnTo>
                        <a:pt x="3043" y="1372"/>
                      </a:lnTo>
                    </a:path>
                  </a:pathLst>
                </a:custGeom>
                <a:noFill/>
                <a:ln w="7938" cap="flat">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700"/>
                </a:p>
              </p:txBody>
            </p:sp>
          </p:grpSp>
        </p:grpSp>
        <p:cxnSp>
          <p:nvCxnSpPr>
            <p:cNvPr id="41" name="Straight Connector 40"/>
            <p:cNvCxnSpPr>
              <a:endCxn id="463" idx="0"/>
            </p:cNvCxnSpPr>
            <p:nvPr/>
          </p:nvCxnSpPr>
          <p:spPr>
            <a:xfrm flipH="1" flipV="1">
              <a:off x="2992479" y="1414889"/>
              <a:ext cx="691394" cy="32814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40" idx="1"/>
              <a:endCxn id="372" idx="0"/>
            </p:cNvCxnSpPr>
            <p:nvPr/>
          </p:nvCxnSpPr>
          <p:spPr>
            <a:xfrm flipH="1" flipV="1">
              <a:off x="7042326" y="1414768"/>
              <a:ext cx="1943868" cy="328263"/>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endCxn id="347" idx="1"/>
            </p:cNvCxnSpPr>
            <p:nvPr/>
          </p:nvCxnSpPr>
          <p:spPr>
            <a:xfrm flipH="1" flipV="1">
              <a:off x="9151309" y="1414769"/>
              <a:ext cx="1396391" cy="32826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5" idx="1"/>
              <a:endCxn id="46" idx="1"/>
            </p:cNvCxnSpPr>
            <p:nvPr/>
          </p:nvCxnSpPr>
          <p:spPr>
            <a:xfrm flipV="1">
              <a:off x="9082722" y="3495818"/>
              <a:ext cx="1558499" cy="3476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107" idx="0"/>
              <a:endCxn id="45" idx="1"/>
            </p:cNvCxnSpPr>
            <p:nvPr/>
          </p:nvCxnSpPr>
          <p:spPr>
            <a:xfrm flipV="1">
              <a:off x="7035854" y="3495818"/>
              <a:ext cx="2553971" cy="32036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179" idx="1"/>
              <a:endCxn id="44" idx="1"/>
            </p:cNvCxnSpPr>
            <p:nvPr/>
          </p:nvCxnSpPr>
          <p:spPr>
            <a:xfrm flipV="1">
              <a:off x="5079583" y="3495818"/>
              <a:ext cx="185634" cy="36063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19" idx="0"/>
              <a:endCxn id="43" idx="1"/>
            </p:cNvCxnSpPr>
            <p:nvPr/>
          </p:nvCxnSpPr>
          <p:spPr>
            <a:xfrm flipH="1" flipV="1">
              <a:off x="1090809" y="3495818"/>
              <a:ext cx="2080374" cy="36144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535" idx="1"/>
              <a:endCxn id="31" idx="1"/>
            </p:cNvCxnSpPr>
            <p:nvPr/>
          </p:nvCxnSpPr>
          <p:spPr>
            <a:xfrm flipH="1" flipV="1">
              <a:off x="678903" y="3505245"/>
              <a:ext cx="491583" cy="3253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175790" y="1886746"/>
              <a:ext cx="2303579" cy="523220"/>
            </a:xfrm>
            <a:prstGeom prst="rect">
              <a:avLst/>
            </a:prstGeom>
            <a:noFill/>
          </p:spPr>
          <p:txBody>
            <a:bodyPr wrap="none" rtlCol="0">
              <a:spAutoFit/>
            </a:bodyPr>
            <a:lstStyle/>
            <a:p>
              <a:r>
                <a:rPr lang="en-US" sz="2800" dirty="0" err="1">
                  <a:solidFill>
                    <a:srgbClr val="00B050"/>
                  </a:solidFill>
                </a:rPr>
                <a:t>SeiSMo</a:t>
              </a:r>
              <a:r>
                <a:rPr lang="en-US" sz="2800" dirty="0">
                  <a:solidFill>
                    <a:srgbClr val="00B050"/>
                  </a:solidFill>
                </a:rPr>
                <a:t> Events</a:t>
              </a:r>
            </a:p>
          </p:txBody>
        </p:sp>
        <p:sp>
          <p:nvSpPr>
            <p:cNvPr id="50" name="TextBox 49"/>
            <p:cNvSpPr txBox="1"/>
            <p:nvPr/>
          </p:nvSpPr>
          <p:spPr>
            <a:xfrm>
              <a:off x="5572180" y="2973625"/>
              <a:ext cx="2302490" cy="523220"/>
            </a:xfrm>
            <a:prstGeom prst="rect">
              <a:avLst/>
            </a:prstGeom>
            <a:noFill/>
          </p:spPr>
          <p:txBody>
            <a:bodyPr wrap="none" rtlCol="0">
              <a:spAutoFit/>
            </a:bodyPr>
            <a:lstStyle/>
            <a:p>
              <a:r>
                <a:rPr lang="en-US" sz="2800" dirty="0">
                  <a:solidFill>
                    <a:schemeClr val="accent1"/>
                  </a:solidFill>
                </a:rPr>
                <a:t>Catalog Events</a:t>
              </a:r>
            </a:p>
          </p:txBody>
        </p:sp>
        <p:sp>
          <p:nvSpPr>
            <p:cNvPr id="51" name="TextBox 50"/>
            <p:cNvSpPr txBox="1"/>
            <p:nvPr/>
          </p:nvSpPr>
          <p:spPr>
            <a:xfrm rot="16200000">
              <a:off x="-502381" y="2455488"/>
              <a:ext cx="1374094" cy="369332"/>
            </a:xfrm>
            <a:prstGeom prst="rect">
              <a:avLst/>
            </a:prstGeom>
            <a:noFill/>
          </p:spPr>
          <p:txBody>
            <a:bodyPr wrap="none" rtlCol="0">
              <a:spAutoFit/>
            </a:bodyPr>
            <a:lstStyle/>
            <a:p>
              <a:r>
                <a:rPr lang="en-US"/>
                <a:t>April 1, 2014</a:t>
              </a:r>
            </a:p>
          </p:txBody>
        </p:sp>
        <p:sp>
          <p:nvSpPr>
            <p:cNvPr id="52" name="TextBox 51"/>
            <p:cNvSpPr txBox="1"/>
            <p:nvPr/>
          </p:nvSpPr>
          <p:spPr>
            <a:xfrm rot="5400000">
              <a:off x="10414147" y="1284302"/>
              <a:ext cx="1374094" cy="369332"/>
            </a:xfrm>
            <a:prstGeom prst="rect">
              <a:avLst/>
            </a:prstGeom>
            <a:noFill/>
          </p:spPr>
          <p:txBody>
            <a:bodyPr wrap="none" rtlCol="0">
              <a:spAutoFit/>
            </a:bodyPr>
            <a:lstStyle/>
            <a:p>
              <a:r>
                <a:rPr lang="en-US"/>
                <a:t>April 8, 2014</a:t>
              </a:r>
            </a:p>
          </p:txBody>
        </p:sp>
        <p:cxnSp>
          <p:nvCxnSpPr>
            <p:cNvPr id="53" name="Straight Arrow Connector 52"/>
            <p:cNvCxnSpPr/>
            <p:nvPr/>
          </p:nvCxnSpPr>
          <p:spPr>
            <a:xfrm flipH="1">
              <a:off x="10924616" y="2156015"/>
              <a:ext cx="176578" cy="4372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369332" y="2591378"/>
              <a:ext cx="282213" cy="48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28" idx="1"/>
              <a:endCxn id="154" idx="0"/>
            </p:cNvCxnSpPr>
            <p:nvPr/>
          </p:nvCxnSpPr>
          <p:spPr>
            <a:xfrm flipH="1" flipV="1">
              <a:off x="5040559" y="1414768"/>
              <a:ext cx="1596290" cy="328263"/>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26" idx="1"/>
              <a:endCxn id="264" idx="0"/>
            </p:cNvCxnSpPr>
            <p:nvPr/>
          </p:nvCxnSpPr>
          <p:spPr>
            <a:xfrm flipV="1">
              <a:off x="764904" y="1328012"/>
              <a:ext cx="210315" cy="41501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555" name="Rectangle 554"/>
          <p:cNvSpPr/>
          <p:nvPr/>
        </p:nvSpPr>
        <p:spPr>
          <a:xfrm>
            <a:off x="-106059" y="6481798"/>
            <a:ext cx="9862093" cy="430887"/>
          </a:xfrm>
          <a:prstGeom prst="rect">
            <a:avLst/>
          </a:prstGeom>
        </p:spPr>
        <p:txBody>
          <a:bodyPr wrap="square">
            <a:spAutoFit/>
          </a:bodyPr>
          <a:lstStyle/>
          <a:p>
            <a:r>
              <a:rPr lang="en-US" sz="1100" dirty="0">
                <a:latin typeface="Roboto Condensed" charset="0"/>
              </a:rPr>
              <a:t>Convolutional neural network for earthquake detection and location, </a:t>
            </a:r>
            <a:r>
              <a:rPr lang="en-US" sz="1100" b="1" dirty="0">
                <a:solidFill>
                  <a:srgbClr val="666666"/>
                </a:solidFill>
                <a:latin typeface="Roboto Condensed" charset="0"/>
              </a:rPr>
              <a:t>Thibaut </a:t>
            </a:r>
            <a:r>
              <a:rPr lang="en-US" sz="1100" b="1" dirty="0" err="1">
                <a:solidFill>
                  <a:srgbClr val="666666"/>
                </a:solidFill>
                <a:latin typeface="Roboto Condensed" charset="0"/>
              </a:rPr>
              <a:t>Perol</a:t>
            </a:r>
            <a:r>
              <a:rPr lang="en-US" sz="1100" b="1" dirty="0">
                <a:solidFill>
                  <a:srgbClr val="666666"/>
                </a:solidFill>
                <a:latin typeface="Roboto Condensed" charset="0"/>
              </a:rPr>
              <a:t>, </a:t>
            </a:r>
            <a:r>
              <a:rPr lang="en-US" sz="1100" b="1" dirty="0" err="1">
                <a:solidFill>
                  <a:srgbClr val="666666"/>
                </a:solidFill>
                <a:latin typeface="Roboto Condensed" charset="0"/>
              </a:rPr>
              <a:t>Michaël</a:t>
            </a:r>
            <a:r>
              <a:rPr lang="en-US" sz="1100" b="1" dirty="0">
                <a:solidFill>
                  <a:srgbClr val="666666"/>
                </a:solidFill>
                <a:latin typeface="Roboto Condensed" charset="0"/>
              </a:rPr>
              <a:t> </a:t>
            </a:r>
            <a:r>
              <a:rPr lang="en-US" sz="1100" b="1" dirty="0" err="1">
                <a:solidFill>
                  <a:srgbClr val="666666"/>
                </a:solidFill>
                <a:latin typeface="Roboto Condensed" charset="0"/>
              </a:rPr>
              <a:t>Gharbi</a:t>
            </a:r>
            <a:r>
              <a:rPr lang="en-US" sz="1100" b="1" dirty="0">
                <a:solidFill>
                  <a:srgbClr val="666666"/>
                </a:solidFill>
                <a:latin typeface="Roboto Condensed" charset="0"/>
              </a:rPr>
              <a:t> and Marine </a:t>
            </a:r>
            <a:r>
              <a:rPr lang="en-US" sz="1100" b="1" dirty="0" err="1">
                <a:solidFill>
                  <a:srgbClr val="666666"/>
                </a:solidFill>
                <a:latin typeface="Roboto Condensed" charset="0"/>
              </a:rPr>
              <a:t>Denolle</a:t>
            </a:r>
            <a:endParaRPr lang="en-US" sz="1100" b="1" dirty="0">
              <a:solidFill>
                <a:srgbClr val="666666"/>
              </a:solidFill>
              <a:latin typeface="Roboto Condensed" charset="0"/>
            </a:endParaRPr>
          </a:p>
          <a:p>
            <a:r>
              <a:rPr lang="en-US" sz="1100" i="1" dirty="0">
                <a:solidFill>
                  <a:srgbClr val="666666"/>
                </a:solidFill>
                <a:latin typeface="Roboto" charset="0"/>
              </a:rPr>
              <a:t>Science Advances </a:t>
            </a:r>
            <a:r>
              <a:rPr lang="en-US" sz="1100" dirty="0">
                <a:solidFill>
                  <a:srgbClr val="666666"/>
                </a:solidFill>
                <a:latin typeface="Roboto" charset="0"/>
              </a:rPr>
              <a:t> 14 Feb 2018: Vol. 4, no. 2, e1700578 DOI: 10.1126/sciadv.1700578</a:t>
            </a:r>
            <a:endParaRPr lang="en-US" sz="1100" b="0" i="0" dirty="0">
              <a:solidFill>
                <a:srgbClr val="666666"/>
              </a:solidFill>
              <a:effectLst/>
              <a:latin typeface="Roboto" charset="0"/>
            </a:endParaRPr>
          </a:p>
        </p:txBody>
      </p:sp>
      <p:pic>
        <p:nvPicPr>
          <p:cNvPr id="556" name="Picture 55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8036" y="-20574"/>
            <a:ext cx="3243963" cy="1601597"/>
          </a:xfrm>
          <a:prstGeom prst="rect">
            <a:avLst/>
          </a:prstGeom>
        </p:spPr>
      </p:pic>
      <p:sp>
        <p:nvSpPr>
          <p:cNvPr id="2" name="Slide Number Placeholder 1"/>
          <p:cNvSpPr>
            <a:spLocks noGrp="1"/>
          </p:cNvSpPr>
          <p:nvPr>
            <p:ph type="sldNum" sz="quarter" idx="12"/>
          </p:nvPr>
        </p:nvSpPr>
        <p:spPr/>
        <p:txBody>
          <a:bodyPr/>
          <a:lstStyle/>
          <a:p>
            <a:fld id="{EFF8CF00-F6A8-1749-8A43-48270A7BB3FE}" type="slidenum">
              <a:rPr lang="en-US" smtClean="0"/>
              <a:t>18</a:t>
            </a:fld>
            <a:endParaRPr lang="en-US"/>
          </a:p>
        </p:txBody>
      </p:sp>
    </p:spTree>
    <p:extLst>
      <p:ext uri="{BB962C8B-B14F-4D97-AF65-F5344CB8AC3E}">
        <p14:creationId xmlns:p14="http://schemas.microsoft.com/office/powerpoint/2010/main" val="1904807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p:cNvGrpSpPr/>
          <p:nvPr/>
        </p:nvGrpSpPr>
        <p:grpSpPr>
          <a:xfrm>
            <a:off x="1709093" y="1397189"/>
            <a:ext cx="4421730" cy="3682805"/>
            <a:chOff x="5804801" y="103212"/>
            <a:chExt cx="4421730" cy="3682805"/>
          </a:xfrm>
        </p:grpSpPr>
        <p:grpSp>
          <p:nvGrpSpPr>
            <p:cNvPr id="69" name="Group 68"/>
            <p:cNvGrpSpPr/>
            <p:nvPr/>
          </p:nvGrpSpPr>
          <p:grpSpPr>
            <a:xfrm>
              <a:off x="5804801" y="165058"/>
              <a:ext cx="4421730" cy="3266625"/>
              <a:chOff x="3392533" y="1613904"/>
              <a:chExt cx="6498551" cy="4387052"/>
            </a:xfrm>
          </p:grpSpPr>
          <p:sp>
            <p:nvSpPr>
              <p:cNvPr id="76" name="Freeform: Shape 17">
                <a:extLst>
                  <a:ext uri="{FF2B5EF4-FFF2-40B4-BE49-F238E27FC236}">
                    <a16:creationId xmlns:a16="http://schemas.microsoft.com/office/drawing/2014/main" id="{3B428379-90EE-4306-AC09-D1A9A3D12E38}"/>
                  </a:ext>
                </a:extLst>
              </p:cNvPr>
              <p:cNvSpPr/>
              <p:nvPr/>
            </p:nvSpPr>
            <p:spPr>
              <a:xfrm>
                <a:off x="6190250" y="1613904"/>
                <a:ext cx="2136283" cy="1868688"/>
              </a:xfrm>
              <a:custGeom>
                <a:avLst/>
                <a:gdLst>
                  <a:gd name="connsiteX0" fmla="*/ 0 w 2136283"/>
                  <a:gd name="connsiteY0" fmla="*/ 934344 h 1868688"/>
                  <a:gd name="connsiteX1" fmla="*/ 1068142 w 2136283"/>
                  <a:gd name="connsiteY1" fmla="*/ 0 h 1868688"/>
                  <a:gd name="connsiteX2" fmla="*/ 2136284 w 2136283"/>
                  <a:gd name="connsiteY2" fmla="*/ 934344 h 1868688"/>
                  <a:gd name="connsiteX3" fmla="*/ 1068142 w 2136283"/>
                  <a:gd name="connsiteY3" fmla="*/ 1868688 h 1868688"/>
                  <a:gd name="connsiteX4" fmla="*/ 0 w 2136283"/>
                  <a:gd name="connsiteY4" fmla="*/ 934344 h 186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6283" h="1868688">
                    <a:moveTo>
                      <a:pt x="0" y="934344"/>
                    </a:moveTo>
                    <a:cubicBezTo>
                      <a:pt x="0" y="418320"/>
                      <a:pt x="478223" y="0"/>
                      <a:pt x="1068142" y="0"/>
                    </a:cubicBezTo>
                    <a:cubicBezTo>
                      <a:pt x="1658061" y="0"/>
                      <a:pt x="2136284" y="418320"/>
                      <a:pt x="2136284" y="934344"/>
                    </a:cubicBezTo>
                    <a:cubicBezTo>
                      <a:pt x="2136284" y="1450368"/>
                      <a:pt x="1658061" y="1868688"/>
                      <a:pt x="1068142" y="1868688"/>
                    </a:cubicBezTo>
                    <a:cubicBezTo>
                      <a:pt x="478223" y="1868688"/>
                      <a:pt x="0" y="1450368"/>
                      <a:pt x="0" y="934344"/>
                    </a:cubicBezTo>
                    <a:close/>
                  </a:path>
                </a:pathLst>
              </a:custGeom>
              <a:ln>
                <a:solidFill>
                  <a:schemeClr val="lt1">
                    <a:hueOff val="0"/>
                    <a:satOff val="0"/>
                    <a:lumOff val="0"/>
                  </a:schemeClr>
                </a:solidFill>
              </a:ln>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284838" tIns="327020" rIns="284838" bIns="700759" numCol="1" spcCol="1270" anchor="ctr" anchorCtr="0">
                <a:noAutofit/>
              </a:bodyPr>
              <a:lstStyle/>
              <a:p>
                <a:pPr marL="0" lvl="0" indent="0" algn="ctr" defTabSz="2400300">
                  <a:lnSpc>
                    <a:spcPct val="90000"/>
                  </a:lnSpc>
                  <a:spcBef>
                    <a:spcPct val="0"/>
                  </a:spcBef>
                  <a:spcAft>
                    <a:spcPct val="35000"/>
                  </a:spcAft>
                  <a:buNone/>
                </a:pPr>
                <a:endParaRPr lang="en-US" sz="8800" kern="1200" dirty="0"/>
              </a:p>
            </p:txBody>
          </p:sp>
          <p:sp>
            <p:nvSpPr>
              <p:cNvPr id="77" name="Freeform: Shape 18">
                <a:extLst>
                  <a:ext uri="{FF2B5EF4-FFF2-40B4-BE49-F238E27FC236}">
                    <a16:creationId xmlns:a16="http://schemas.microsoft.com/office/drawing/2014/main" id="{86B7EF4D-1317-4A30-BD23-0CA86A6C0157}"/>
                  </a:ext>
                </a:extLst>
              </p:cNvPr>
              <p:cNvSpPr/>
              <p:nvPr/>
            </p:nvSpPr>
            <p:spPr>
              <a:xfrm>
                <a:off x="6855319" y="2700221"/>
                <a:ext cx="2820660" cy="2803222"/>
              </a:xfrm>
              <a:custGeom>
                <a:avLst/>
                <a:gdLst>
                  <a:gd name="connsiteX0" fmla="*/ 0 w 2820660"/>
                  <a:gd name="connsiteY0" fmla="*/ 1401611 h 2803222"/>
                  <a:gd name="connsiteX1" fmla="*/ 1410330 w 2820660"/>
                  <a:gd name="connsiteY1" fmla="*/ 0 h 2803222"/>
                  <a:gd name="connsiteX2" fmla="*/ 2820660 w 2820660"/>
                  <a:gd name="connsiteY2" fmla="*/ 1401611 h 2803222"/>
                  <a:gd name="connsiteX3" fmla="*/ 1410330 w 2820660"/>
                  <a:gd name="connsiteY3" fmla="*/ 2803222 h 2803222"/>
                  <a:gd name="connsiteX4" fmla="*/ 0 w 2820660"/>
                  <a:gd name="connsiteY4" fmla="*/ 1401611 h 2803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0660" h="2803222">
                    <a:moveTo>
                      <a:pt x="0" y="1401611"/>
                    </a:moveTo>
                    <a:cubicBezTo>
                      <a:pt x="0" y="627523"/>
                      <a:pt x="631426" y="0"/>
                      <a:pt x="1410330" y="0"/>
                    </a:cubicBezTo>
                    <a:cubicBezTo>
                      <a:pt x="2189234" y="0"/>
                      <a:pt x="2820660" y="627523"/>
                      <a:pt x="2820660" y="1401611"/>
                    </a:cubicBezTo>
                    <a:cubicBezTo>
                      <a:pt x="2820660" y="2175699"/>
                      <a:pt x="2189234" y="2803222"/>
                      <a:pt x="1410330" y="2803222"/>
                    </a:cubicBezTo>
                    <a:cubicBezTo>
                      <a:pt x="631426" y="2803222"/>
                      <a:pt x="0" y="2175699"/>
                      <a:pt x="0" y="1401611"/>
                    </a:cubicBezTo>
                    <a:close/>
                  </a:path>
                </a:pathLst>
              </a:custGeom>
              <a:ln>
                <a:solidFill>
                  <a:schemeClr val="lt1">
                    <a:hueOff val="0"/>
                    <a:satOff val="0"/>
                    <a:lumOff val="0"/>
                  </a:schemeClr>
                </a:solidFill>
              </a:ln>
            </p:spPr>
            <p:style>
              <a:lnRef idx="2">
                <a:schemeClr val="lt1">
                  <a:hueOff val="0"/>
                  <a:satOff val="0"/>
                  <a:lumOff val="0"/>
                  <a:alphaOff val="0"/>
                </a:schemeClr>
              </a:lnRef>
              <a:fillRef idx="1">
                <a:schemeClr val="accent4">
                  <a:alpha val="50000"/>
                  <a:hueOff val="4900445"/>
                  <a:satOff val="-20388"/>
                  <a:lumOff val="4804"/>
                  <a:alphaOff val="0"/>
                </a:schemeClr>
              </a:fillRef>
              <a:effectRef idx="0">
                <a:schemeClr val="accent4">
                  <a:alpha val="50000"/>
                  <a:hueOff val="4900445"/>
                  <a:satOff val="-20388"/>
                  <a:lumOff val="4804"/>
                  <a:alphaOff val="0"/>
                </a:schemeClr>
              </a:effectRef>
              <a:fontRef idx="minor">
                <a:schemeClr val="tx1"/>
              </a:fontRef>
            </p:style>
            <p:txBody>
              <a:bodyPr spcFirstLastPara="0" vert="horz" wrap="square" lIns="862652" tIns="724166" rIns="265612" bIns="537284" numCol="1" spcCol="1270" anchor="ctr" anchorCtr="0">
                <a:noAutofit/>
              </a:bodyPr>
              <a:lstStyle/>
              <a:p>
                <a:pPr marL="0" lvl="0" indent="0" algn="ctr" defTabSz="2578100">
                  <a:lnSpc>
                    <a:spcPct val="90000"/>
                  </a:lnSpc>
                  <a:spcBef>
                    <a:spcPct val="0"/>
                  </a:spcBef>
                  <a:spcAft>
                    <a:spcPct val="35000"/>
                  </a:spcAft>
                  <a:buNone/>
                </a:pPr>
                <a:endParaRPr lang="en-US" sz="8800" kern="1200" dirty="0"/>
              </a:p>
            </p:txBody>
          </p:sp>
          <p:sp>
            <p:nvSpPr>
              <p:cNvPr id="78" name="Freeform: Shape 19">
                <a:extLst>
                  <a:ext uri="{FF2B5EF4-FFF2-40B4-BE49-F238E27FC236}">
                    <a16:creationId xmlns:a16="http://schemas.microsoft.com/office/drawing/2014/main" id="{9F240CD0-502A-4030-AD4C-153DABFEDFBE}"/>
                  </a:ext>
                </a:extLst>
              </p:cNvPr>
              <p:cNvSpPr/>
              <p:nvPr/>
            </p:nvSpPr>
            <p:spPr>
              <a:xfrm>
                <a:off x="3392533" y="2523656"/>
                <a:ext cx="3838434" cy="3477300"/>
              </a:xfrm>
              <a:custGeom>
                <a:avLst/>
                <a:gdLst>
                  <a:gd name="connsiteX0" fmla="*/ 0 w 3838434"/>
                  <a:gd name="connsiteY0" fmla="*/ 1738650 h 3477300"/>
                  <a:gd name="connsiteX1" fmla="*/ 1919217 w 3838434"/>
                  <a:gd name="connsiteY1" fmla="*/ 0 h 3477300"/>
                  <a:gd name="connsiteX2" fmla="*/ 3838434 w 3838434"/>
                  <a:gd name="connsiteY2" fmla="*/ 1738650 h 3477300"/>
                  <a:gd name="connsiteX3" fmla="*/ 1919217 w 3838434"/>
                  <a:gd name="connsiteY3" fmla="*/ 3477300 h 3477300"/>
                  <a:gd name="connsiteX4" fmla="*/ 0 w 3838434"/>
                  <a:gd name="connsiteY4" fmla="*/ 1738650 h 347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8434" h="3477300">
                    <a:moveTo>
                      <a:pt x="0" y="1738650"/>
                    </a:moveTo>
                    <a:cubicBezTo>
                      <a:pt x="0" y="778420"/>
                      <a:pt x="859263" y="0"/>
                      <a:pt x="1919217" y="0"/>
                    </a:cubicBezTo>
                    <a:cubicBezTo>
                      <a:pt x="2979171" y="0"/>
                      <a:pt x="3838434" y="778420"/>
                      <a:pt x="3838434" y="1738650"/>
                    </a:cubicBezTo>
                    <a:cubicBezTo>
                      <a:pt x="3838434" y="2698880"/>
                      <a:pt x="2979171" y="3477300"/>
                      <a:pt x="1919217" y="3477300"/>
                    </a:cubicBezTo>
                    <a:cubicBezTo>
                      <a:pt x="859263" y="3477300"/>
                      <a:pt x="0" y="2698880"/>
                      <a:pt x="0" y="1738650"/>
                    </a:cubicBezTo>
                    <a:close/>
                  </a:path>
                </a:pathLst>
              </a:custGeom>
              <a:ln>
                <a:solidFill>
                  <a:schemeClr val="lt1">
                    <a:hueOff val="0"/>
                    <a:satOff val="0"/>
                    <a:lumOff val="0"/>
                  </a:schemeClr>
                </a:solidFill>
              </a:ln>
            </p:spPr>
            <p:style>
              <a:lnRef idx="2">
                <a:schemeClr val="lt1">
                  <a:hueOff val="0"/>
                  <a:satOff val="0"/>
                  <a:lumOff val="0"/>
                  <a:alphaOff val="0"/>
                </a:schemeClr>
              </a:lnRef>
              <a:fillRef idx="1">
                <a:schemeClr val="accent4">
                  <a:alpha val="50000"/>
                  <a:hueOff val="9800891"/>
                  <a:satOff val="-40777"/>
                  <a:lumOff val="9608"/>
                  <a:alphaOff val="0"/>
                </a:schemeClr>
              </a:fillRef>
              <a:effectRef idx="0">
                <a:schemeClr val="accent4">
                  <a:alpha val="50000"/>
                  <a:hueOff val="9800891"/>
                  <a:satOff val="-40777"/>
                  <a:lumOff val="9608"/>
                  <a:alphaOff val="0"/>
                </a:schemeClr>
              </a:effectRef>
              <a:fontRef idx="minor">
                <a:schemeClr val="tx1"/>
              </a:fontRef>
            </p:style>
            <p:txBody>
              <a:bodyPr spcFirstLastPara="0" vert="horz" wrap="square" lIns="361452" tIns="898303" rIns="1173922" bIns="666482" numCol="1" spcCol="1270" anchor="ctr" anchorCtr="0">
                <a:noAutofit/>
              </a:bodyPr>
              <a:lstStyle/>
              <a:p>
                <a:pPr marL="0" lvl="0" indent="0" algn="ctr" defTabSz="2844800">
                  <a:lnSpc>
                    <a:spcPct val="90000"/>
                  </a:lnSpc>
                  <a:spcBef>
                    <a:spcPct val="0"/>
                  </a:spcBef>
                  <a:spcAft>
                    <a:spcPct val="35000"/>
                  </a:spcAft>
                  <a:buNone/>
                </a:pPr>
                <a:endParaRPr lang="en-US" sz="9600" kern="1200" dirty="0"/>
              </a:p>
            </p:txBody>
          </p:sp>
          <p:sp>
            <p:nvSpPr>
              <p:cNvPr id="79" name="TextBox 78">
                <a:extLst>
                  <a:ext uri="{FF2B5EF4-FFF2-40B4-BE49-F238E27FC236}">
                    <a16:creationId xmlns:a16="http://schemas.microsoft.com/office/drawing/2014/main" id="{006CBEB0-0C35-4703-BDBA-7B8B34F1031B}"/>
                  </a:ext>
                </a:extLst>
              </p:cNvPr>
              <p:cNvSpPr txBox="1"/>
              <p:nvPr/>
            </p:nvSpPr>
            <p:spPr>
              <a:xfrm>
                <a:off x="4143145" y="3928156"/>
                <a:ext cx="2337206" cy="950685"/>
              </a:xfrm>
              <a:prstGeom prst="rect">
                <a:avLst/>
              </a:prstGeom>
              <a:noFill/>
            </p:spPr>
            <p:txBody>
              <a:bodyPr wrap="square" rtlCol="0">
                <a:spAutoFit/>
              </a:bodyPr>
              <a:lstStyle/>
              <a:p>
                <a:pPr algn="ctr"/>
                <a:r>
                  <a:rPr lang="en-US" sz="2000" dirty="0" err="1"/>
                  <a:t>ConvNetQ</a:t>
                </a:r>
                <a:endParaRPr lang="en-US" sz="2000" dirty="0"/>
              </a:p>
              <a:p>
                <a:pPr algn="ctr"/>
                <a:r>
                  <a:rPr lang="en-US" sz="2000" dirty="0"/>
                  <a:t>(291)</a:t>
                </a:r>
              </a:p>
            </p:txBody>
          </p:sp>
          <p:sp>
            <p:nvSpPr>
              <p:cNvPr id="80" name="TextBox 79">
                <a:extLst>
                  <a:ext uri="{FF2B5EF4-FFF2-40B4-BE49-F238E27FC236}">
                    <a16:creationId xmlns:a16="http://schemas.microsoft.com/office/drawing/2014/main" id="{290EC926-1AB8-4DBD-BE85-453F617171C9}"/>
                  </a:ext>
                </a:extLst>
              </p:cNvPr>
              <p:cNvSpPr txBox="1"/>
              <p:nvPr/>
            </p:nvSpPr>
            <p:spPr>
              <a:xfrm>
                <a:off x="7031754" y="3423958"/>
                <a:ext cx="2859330" cy="950685"/>
              </a:xfrm>
              <a:prstGeom prst="rect">
                <a:avLst/>
              </a:prstGeom>
              <a:noFill/>
            </p:spPr>
            <p:txBody>
              <a:bodyPr wrap="square" rtlCol="0">
                <a:spAutoFit/>
              </a:bodyPr>
              <a:lstStyle/>
              <a:p>
                <a:pPr algn="ctr"/>
                <a:r>
                  <a:rPr lang="en-US" sz="2000" dirty="0"/>
                  <a:t>Autocorrelation</a:t>
                </a:r>
              </a:p>
              <a:p>
                <a:pPr algn="ctr"/>
                <a:r>
                  <a:rPr lang="en-US" sz="2000" dirty="0"/>
                  <a:t>(102)</a:t>
                </a:r>
              </a:p>
            </p:txBody>
          </p:sp>
          <p:sp>
            <p:nvSpPr>
              <p:cNvPr id="81" name="TextBox 80">
                <a:extLst>
                  <a:ext uri="{FF2B5EF4-FFF2-40B4-BE49-F238E27FC236}">
                    <a16:creationId xmlns:a16="http://schemas.microsoft.com/office/drawing/2014/main" id="{37744E98-0F14-4A46-A9DE-4D5D8E063BD2}"/>
                  </a:ext>
                </a:extLst>
              </p:cNvPr>
              <p:cNvSpPr txBox="1"/>
              <p:nvPr/>
            </p:nvSpPr>
            <p:spPr>
              <a:xfrm>
                <a:off x="6269228" y="2047789"/>
                <a:ext cx="1729916" cy="950685"/>
              </a:xfrm>
              <a:prstGeom prst="rect">
                <a:avLst/>
              </a:prstGeom>
              <a:noFill/>
            </p:spPr>
            <p:txBody>
              <a:bodyPr wrap="square" rtlCol="0">
                <a:spAutoFit/>
              </a:bodyPr>
              <a:lstStyle/>
              <a:p>
                <a:pPr algn="ctr"/>
                <a:r>
                  <a:rPr lang="en-US" sz="2000" dirty="0" err="1"/>
                  <a:t>SeiSMo</a:t>
                </a:r>
                <a:endParaRPr lang="en-US" sz="2000" dirty="0"/>
              </a:p>
              <a:p>
                <a:pPr algn="ctr"/>
                <a:r>
                  <a:rPr lang="en-US" sz="2000" dirty="0"/>
                  <a:t>(39)</a:t>
                </a:r>
              </a:p>
            </p:txBody>
          </p:sp>
        </p:grpSp>
        <p:cxnSp>
          <p:nvCxnSpPr>
            <p:cNvPr id="70" name="Straight Arrow Connector 69"/>
            <p:cNvCxnSpPr/>
            <p:nvPr/>
          </p:nvCxnSpPr>
          <p:spPr>
            <a:xfrm>
              <a:off x="7177443" y="563823"/>
              <a:ext cx="744019" cy="670571"/>
            </a:xfrm>
            <a:prstGeom prst="straightConnector1">
              <a:avLst/>
            </a:prstGeom>
            <a:ln w="38100">
              <a:solidFill>
                <a:schemeClr val="tx1"/>
              </a:solidFill>
              <a:headE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H="1">
              <a:off x="8801689" y="740049"/>
              <a:ext cx="627328" cy="538899"/>
            </a:xfrm>
            <a:prstGeom prst="straightConnector1">
              <a:avLst/>
            </a:prstGeom>
            <a:ln w="38100">
              <a:solidFill>
                <a:schemeClr val="tx1"/>
              </a:solidFill>
              <a:headE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flipV="1">
              <a:off x="8309006" y="2108130"/>
              <a:ext cx="49327" cy="1084573"/>
            </a:xfrm>
            <a:prstGeom prst="straightConnector1">
              <a:avLst/>
            </a:prstGeom>
            <a:ln w="38100">
              <a:solidFill>
                <a:schemeClr val="tx1"/>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9414185" y="263903"/>
              <a:ext cx="393056" cy="584775"/>
            </a:xfrm>
            <a:prstGeom prst="rect">
              <a:avLst/>
            </a:prstGeom>
            <a:noFill/>
          </p:spPr>
          <p:txBody>
            <a:bodyPr wrap="none" rtlCol="0">
              <a:spAutoFit/>
            </a:bodyPr>
            <a:lstStyle/>
            <a:p>
              <a:r>
                <a:rPr lang="en-US" sz="3200" dirty="0"/>
                <a:t>8</a:t>
              </a:r>
            </a:p>
          </p:txBody>
        </p:sp>
        <p:sp>
          <p:nvSpPr>
            <p:cNvPr id="74" name="TextBox 73"/>
            <p:cNvSpPr txBox="1"/>
            <p:nvPr/>
          </p:nvSpPr>
          <p:spPr>
            <a:xfrm>
              <a:off x="6816654" y="103212"/>
              <a:ext cx="393056" cy="584775"/>
            </a:xfrm>
            <a:prstGeom prst="rect">
              <a:avLst/>
            </a:prstGeom>
            <a:noFill/>
          </p:spPr>
          <p:txBody>
            <a:bodyPr wrap="none" rtlCol="0">
              <a:spAutoFit/>
            </a:bodyPr>
            <a:lstStyle/>
            <a:p>
              <a:r>
                <a:rPr lang="en-US" sz="3200" dirty="0"/>
                <a:t>4</a:t>
              </a:r>
            </a:p>
          </p:txBody>
        </p:sp>
        <p:sp>
          <p:nvSpPr>
            <p:cNvPr id="75" name="TextBox 74"/>
            <p:cNvSpPr txBox="1"/>
            <p:nvPr/>
          </p:nvSpPr>
          <p:spPr>
            <a:xfrm>
              <a:off x="8137141" y="3201242"/>
              <a:ext cx="393056" cy="584775"/>
            </a:xfrm>
            <a:prstGeom prst="rect">
              <a:avLst/>
            </a:prstGeom>
            <a:noFill/>
          </p:spPr>
          <p:txBody>
            <a:bodyPr wrap="none" rtlCol="0">
              <a:spAutoFit/>
            </a:bodyPr>
            <a:lstStyle/>
            <a:p>
              <a:r>
                <a:rPr lang="en-US" sz="3200" dirty="0"/>
                <a:t>6</a:t>
              </a:r>
            </a:p>
          </p:txBody>
        </p:sp>
      </p:grpSp>
      <p:sp>
        <p:nvSpPr>
          <p:cNvPr id="83" name="Freeform: Shape 17">
            <a:extLst>
              <a:ext uri="{FF2B5EF4-FFF2-40B4-BE49-F238E27FC236}">
                <a16:creationId xmlns:a16="http://schemas.microsoft.com/office/drawing/2014/main" id="{3B428379-90EE-4306-AC09-D1A9A3D12E38}"/>
              </a:ext>
            </a:extLst>
          </p:cNvPr>
          <p:cNvSpPr/>
          <p:nvPr/>
        </p:nvSpPr>
        <p:spPr>
          <a:xfrm>
            <a:off x="8941496" y="1705010"/>
            <a:ext cx="1274268" cy="1337295"/>
          </a:xfrm>
          <a:custGeom>
            <a:avLst/>
            <a:gdLst>
              <a:gd name="connsiteX0" fmla="*/ 0 w 2136283"/>
              <a:gd name="connsiteY0" fmla="*/ 934344 h 1868688"/>
              <a:gd name="connsiteX1" fmla="*/ 1068142 w 2136283"/>
              <a:gd name="connsiteY1" fmla="*/ 0 h 1868688"/>
              <a:gd name="connsiteX2" fmla="*/ 2136284 w 2136283"/>
              <a:gd name="connsiteY2" fmla="*/ 934344 h 1868688"/>
              <a:gd name="connsiteX3" fmla="*/ 1068142 w 2136283"/>
              <a:gd name="connsiteY3" fmla="*/ 1868688 h 1868688"/>
              <a:gd name="connsiteX4" fmla="*/ 0 w 2136283"/>
              <a:gd name="connsiteY4" fmla="*/ 934344 h 186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6283" h="1868688">
                <a:moveTo>
                  <a:pt x="0" y="934344"/>
                </a:moveTo>
                <a:cubicBezTo>
                  <a:pt x="0" y="418320"/>
                  <a:pt x="478223" y="0"/>
                  <a:pt x="1068142" y="0"/>
                </a:cubicBezTo>
                <a:cubicBezTo>
                  <a:pt x="1658061" y="0"/>
                  <a:pt x="2136284" y="418320"/>
                  <a:pt x="2136284" y="934344"/>
                </a:cubicBezTo>
                <a:cubicBezTo>
                  <a:pt x="2136284" y="1450368"/>
                  <a:pt x="1658061" y="1868688"/>
                  <a:pt x="1068142" y="1868688"/>
                </a:cubicBezTo>
                <a:cubicBezTo>
                  <a:pt x="478223" y="1868688"/>
                  <a:pt x="0" y="1450368"/>
                  <a:pt x="0" y="934344"/>
                </a:cubicBezTo>
                <a:close/>
              </a:path>
            </a:pathLst>
          </a:custGeom>
          <a:ln>
            <a:solidFill>
              <a:schemeClr val="lt1">
                <a:hueOff val="0"/>
                <a:satOff val="0"/>
                <a:lumOff val="0"/>
              </a:schemeClr>
            </a:solidFill>
          </a:ln>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284838" tIns="327020" rIns="284838" bIns="700759" numCol="1" spcCol="1270" anchor="ctr" anchorCtr="0">
            <a:noAutofit/>
          </a:bodyPr>
          <a:lstStyle/>
          <a:p>
            <a:pPr marL="0" lvl="0" indent="0" algn="ctr" defTabSz="2400300">
              <a:lnSpc>
                <a:spcPct val="90000"/>
              </a:lnSpc>
              <a:spcBef>
                <a:spcPct val="0"/>
              </a:spcBef>
              <a:spcAft>
                <a:spcPct val="35000"/>
              </a:spcAft>
              <a:buNone/>
            </a:pPr>
            <a:endParaRPr lang="en-US" sz="8800" kern="1200" dirty="0"/>
          </a:p>
        </p:txBody>
      </p:sp>
      <p:sp>
        <p:nvSpPr>
          <p:cNvPr id="84" name="Freeform: Shape 18">
            <a:extLst>
              <a:ext uri="{FF2B5EF4-FFF2-40B4-BE49-F238E27FC236}">
                <a16:creationId xmlns:a16="http://schemas.microsoft.com/office/drawing/2014/main" id="{86B7EF4D-1317-4A30-BD23-0CA86A6C0157}"/>
              </a:ext>
            </a:extLst>
          </p:cNvPr>
          <p:cNvSpPr/>
          <p:nvPr/>
        </p:nvSpPr>
        <p:spPr>
          <a:xfrm rot="2801366">
            <a:off x="8398735" y="2504344"/>
            <a:ext cx="1355782" cy="590799"/>
          </a:xfrm>
          <a:custGeom>
            <a:avLst/>
            <a:gdLst>
              <a:gd name="connsiteX0" fmla="*/ 0 w 2820660"/>
              <a:gd name="connsiteY0" fmla="*/ 1401611 h 2803222"/>
              <a:gd name="connsiteX1" fmla="*/ 1410330 w 2820660"/>
              <a:gd name="connsiteY1" fmla="*/ 0 h 2803222"/>
              <a:gd name="connsiteX2" fmla="*/ 2820660 w 2820660"/>
              <a:gd name="connsiteY2" fmla="*/ 1401611 h 2803222"/>
              <a:gd name="connsiteX3" fmla="*/ 1410330 w 2820660"/>
              <a:gd name="connsiteY3" fmla="*/ 2803222 h 2803222"/>
              <a:gd name="connsiteX4" fmla="*/ 0 w 2820660"/>
              <a:gd name="connsiteY4" fmla="*/ 1401611 h 2803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0660" h="2803222">
                <a:moveTo>
                  <a:pt x="0" y="1401611"/>
                </a:moveTo>
                <a:cubicBezTo>
                  <a:pt x="0" y="627523"/>
                  <a:pt x="631426" y="0"/>
                  <a:pt x="1410330" y="0"/>
                </a:cubicBezTo>
                <a:cubicBezTo>
                  <a:pt x="2189234" y="0"/>
                  <a:pt x="2820660" y="627523"/>
                  <a:pt x="2820660" y="1401611"/>
                </a:cubicBezTo>
                <a:cubicBezTo>
                  <a:pt x="2820660" y="2175699"/>
                  <a:pt x="2189234" y="2803222"/>
                  <a:pt x="1410330" y="2803222"/>
                </a:cubicBezTo>
                <a:cubicBezTo>
                  <a:pt x="631426" y="2803222"/>
                  <a:pt x="0" y="2175699"/>
                  <a:pt x="0" y="1401611"/>
                </a:cubicBezTo>
                <a:close/>
              </a:path>
            </a:pathLst>
          </a:custGeom>
          <a:ln>
            <a:solidFill>
              <a:schemeClr val="lt1">
                <a:hueOff val="0"/>
                <a:satOff val="0"/>
                <a:lumOff val="0"/>
              </a:schemeClr>
            </a:solidFill>
          </a:ln>
        </p:spPr>
        <p:style>
          <a:lnRef idx="2">
            <a:schemeClr val="lt1">
              <a:hueOff val="0"/>
              <a:satOff val="0"/>
              <a:lumOff val="0"/>
              <a:alphaOff val="0"/>
            </a:schemeClr>
          </a:lnRef>
          <a:fillRef idx="1">
            <a:schemeClr val="accent4">
              <a:alpha val="50000"/>
              <a:hueOff val="4900445"/>
              <a:satOff val="-20388"/>
              <a:lumOff val="4804"/>
              <a:alphaOff val="0"/>
            </a:schemeClr>
          </a:fillRef>
          <a:effectRef idx="0">
            <a:schemeClr val="accent4">
              <a:alpha val="50000"/>
              <a:hueOff val="4900445"/>
              <a:satOff val="-20388"/>
              <a:lumOff val="4804"/>
              <a:alphaOff val="0"/>
            </a:schemeClr>
          </a:effectRef>
          <a:fontRef idx="minor">
            <a:schemeClr val="tx1"/>
          </a:fontRef>
        </p:style>
        <p:txBody>
          <a:bodyPr spcFirstLastPara="0" vert="horz" wrap="square" lIns="862652" tIns="724166" rIns="265612" bIns="537284" numCol="1" spcCol="1270" anchor="ctr" anchorCtr="0">
            <a:noAutofit/>
          </a:bodyPr>
          <a:lstStyle/>
          <a:p>
            <a:pPr marL="0" lvl="0" indent="0" algn="ctr" defTabSz="2578100">
              <a:lnSpc>
                <a:spcPct val="90000"/>
              </a:lnSpc>
              <a:spcBef>
                <a:spcPct val="0"/>
              </a:spcBef>
              <a:spcAft>
                <a:spcPct val="35000"/>
              </a:spcAft>
              <a:buNone/>
            </a:pPr>
            <a:endParaRPr lang="en-US" sz="8800" kern="1200" dirty="0"/>
          </a:p>
        </p:txBody>
      </p:sp>
      <p:sp>
        <p:nvSpPr>
          <p:cNvPr id="85" name="TextBox 84">
            <a:extLst>
              <a:ext uri="{FF2B5EF4-FFF2-40B4-BE49-F238E27FC236}">
                <a16:creationId xmlns:a16="http://schemas.microsoft.com/office/drawing/2014/main" id="{006CBEB0-0C35-4703-BDBA-7B8B34F1031B}"/>
              </a:ext>
            </a:extLst>
          </p:cNvPr>
          <p:cNvSpPr txBox="1"/>
          <p:nvPr/>
        </p:nvSpPr>
        <p:spPr>
          <a:xfrm>
            <a:off x="7165798" y="3890127"/>
            <a:ext cx="1160588" cy="707886"/>
          </a:xfrm>
          <a:prstGeom prst="rect">
            <a:avLst/>
          </a:prstGeom>
          <a:noFill/>
        </p:spPr>
        <p:txBody>
          <a:bodyPr wrap="square" rtlCol="0">
            <a:spAutoFit/>
          </a:bodyPr>
          <a:lstStyle/>
          <a:p>
            <a:pPr algn="ctr"/>
            <a:r>
              <a:rPr lang="en-US" sz="2000" dirty="0"/>
              <a:t>FAST</a:t>
            </a:r>
          </a:p>
          <a:p>
            <a:pPr algn="ctr"/>
            <a:r>
              <a:rPr lang="en-US" sz="2000" dirty="0"/>
              <a:t>(87)</a:t>
            </a:r>
          </a:p>
        </p:txBody>
      </p:sp>
      <p:sp>
        <p:nvSpPr>
          <p:cNvPr id="86" name="TextBox 85">
            <a:extLst>
              <a:ext uri="{FF2B5EF4-FFF2-40B4-BE49-F238E27FC236}">
                <a16:creationId xmlns:a16="http://schemas.microsoft.com/office/drawing/2014/main" id="{290EC926-1AB8-4DBD-BE85-453F617171C9}"/>
              </a:ext>
            </a:extLst>
          </p:cNvPr>
          <p:cNvSpPr txBox="1"/>
          <p:nvPr/>
        </p:nvSpPr>
        <p:spPr>
          <a:xfrm>
            <a:off x="7590608" y="2903595"/>
            <a:ext cx="2143995" cy="707886"/>
          </a:xfrm>
          <a:prstGeom prst="rect">
            <a:avLst/>
          </a:prstGeom>
          <a:noFill/>
        </p:spPr>
        <p:txBody>
          <a:bodyPr wrap="square" rtlCol="0">
            <a:spAutoFit/>
          </a:bodyPr>
          <a:lstStyle/>
          <a:p>
            <a:pPr algn="ctr"/>
            <a:r>
              <a:rPr lang="en-US" sz="2000" dirty="0"/>
              <a:t>Autocorrelation</a:t>
            </a:r>
          </a:p>
          <a:p>
            <a:pPr algn="ctr"/>
            <a:r>
              <a:rPr lang="en-US" sz="2000" dirty="0"/>
              <a:t>(5)</a:t>
            </a:r>
          </a:p>
        </p:txBody>
      </p:sp>
      <p:sp>
        <p:nvSpPr>
          <p:cNvPr id="87" name="TextBox 86">
            <a:extLst>
              <a:ext uri="{FF2B5EF4-FFF2-40B4-BE49-F238E27FC236}">
                <a16:creationId xmlns:a16="http://schemas.microsoft.com/office/drawing/2014/main" id="{37744E98-0F14-4A46-A9DE-4D5D8E063BD2}"/>
              </a:ext>
            </a:extLst>
          </p:cNvPr>
          <p:cNvSpPr txBox="1"/>
          <p:nvPr/>
        </p:nvSpPr>
        <p:spPr>
          <a:xfrm>
            <a:off x="8902036" y="2066859"/>
            <a:ext cx="1334816" cy="707886"/>
          </a:xfrm>
          <a:prstGeom prst="rect">
            <a:avLst/>
          </a:prstGeom>
          <a:noFill/>
        </p:spPr>
        <p:txBody>
          <a:bodyPr wrap="square" rtlCol="0">
            <a:spAutoFit/>
          </a:bodyPr>
          <a:lstStyle/>
          <a:p>
            <a:pPr algn="ctr"/>
            <a:r>
              <a:rPr lang="en-US" sz="2000" dirty="0" err="1"/>
              <a:t>SeiSMo</a:t>
            </a:r>
            <a:endParaRPr lang="en-US" sz="2000" dirty="0"/>
          </a:p>
          <a:p>
            <a:pPr algn="ctr"/>
            <a:r>
              <a:rPr lang="en-US" sz="2000" dirty="0"/>
              <a:t>(9)</a:t>
            </a:r>
          </a:p>
        </p:txBody>
      </p:sp>
      <p:cxnSp>
        <p:nvCxnSpPr>
          <p:cNvPr id="88" name="Straight Arrow Connector 87"/>
          <p:cNvCxnSpPr/>
          <p:nvPr/>
        </p:nvCxnSpPr>
        <p:spPr>
          <a:xfrm>
            <a:off x="8271468" y="2075521"/>
            <a:ext cx="744019" cy="670571"/>
          </a:xfrm>
          <a:prstGeom prst="straightConnector1">
            <a:avLst/>
          </a:prstGeom>
          <a:ln w="38100">
            <a:solidFill>
              <a:schemeClr val="tx1"/>
            </a:solidFill>
            <a:headE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H="1" flipV="1">
            <a:off x="9312444" y="2754033"/>
            <a:ext cx="837816" cy="1007011"/>
          </a:xfrm>
          <a:prstGeom prst="straightConnector1">
            <a:avLst/>
          </a:prstGeom>
          <a:ln w="38100">
            <a:solidFill>
              <a:schemeClr val="tx1"/>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7885046" y="1560447"/>
            <a:ext cx="393056" cy="584775"/>
          </a:xfrm>
          <a:prstGeom prst="rect">
            <a:avLst/>
          </a:prstGeom>
          <a:noFill/>
        </p:spPr>
        <p:txBody>
          <a:bodyPr wrap="none" rtlCol="0">
            <a:spAutoFit/>
          </a:bodyPr>
          <a:lstStyle/>
          <a:p>
            <a:r>
              <a:rPr lang="en-US" sz="3200" dirty="0"/>
              <a:t>3</a:t>
            </a:r>
          </a:p>
        </p:txBody>
      </p:sp>
      <p:sp>
        <p:nvSpPr>
          <p:cNvPr id="91" name="TextBox 90"/>
          <p:cNvSpPr txBox="1"/>
          <p:nvPr/>
        </p:nvSpPr>
        <p:spPr>
          <a:xfrm>
            <a:off x="10016961" y="3745385"/>
            <a:ext cx="393056" cy="584775"/>
          </a:xfrm>
          <a:prstGeom prst="rect">
            <a:avLst/>
          </a:prstGeom>
          <a:noFill/>
        </p:spPr>
        <p:txBody>
          <a:bodyPr wrap="none" rtlCol="0">
            <a:spAutoFit/>
          </a:bodyPr>
          <a:lstStyle/>
          <a:p>
            <a:r>
              <a:rPr lang="en-US" sz="3200"/>
              <a:t>2</a:t>
            </a:r>
            <a:endParaRPr lang="en-US" sz="3200" dirty="0"/>
          </a:p>
        </p:txBody>
      </p:sp>
      <p:sp>
        <p:nvSpPr>
          <p:cNvPr id="2" name="Title 1"/>
          <p:cNvSpPr>
            <a:spLocks noGrp="1"/>
          </p:cNvSpPr>
          <p:nvPr>
            <p:ph type="title"/>
          </p:nvPr>
        </p:nvSpPr>
        <p:spPr/>
        <p:txBody>
          <a:bodyPr/>
          <a:lstStyle/>
          <a:p>
            <a:r>
              <a:rPr lang="en-US" dirty="0"/>
              <a:t>Novel Events</a:t>
            </a:r>
          </a:p>
        </p:txBody>
      </p:sp>
      <p:sp>
        <p:nvSpPr>
          <p:cNvPr id="3" name="TextBox 2"/>
          <p:cNvSpPr txBox="1"/>
          <p:nvPr/>
        </p:nvSpPr>
        <p:spPr>
          <a:xfrm>
            <a:off x="3114002" y="5187932"/>
            <a:ext cx="1986441" cy="584775"/>
          </a:xfrm>
          <a:prstGeom prst="rect">
            <a:avLst/>
          </a:prstGeom>
          <a:noFill/>
        </p:spPr>
        <p:txBody>
          <a:bodyPr wrap="none" rtlCol="0">
            <a:spAutoFit/>
          </a:bodyPr>
          <a:lstStyle/>
          <a:p>
            <a:r>
              <a:rPr lang="en-US" sz="3200"/>
              <a:t>Oklahoma </a:t>
            </a:r>
          </a:p>
        </p:txBody>
      </p:sp>
      <p:sp>
        <p:nvSpPr>
          <p:cNvPr id="29" name="TextBox 28"/>
          <p:cNvSpPr txBox="1"/>
          <p:nvPr/>
        </p:nvSpPr>
        <p:spPr>
          <a:xfrm>
            <a:off x="7508463" y="5187932"/>
            <a:ext cx="1774653" cy="584775"/>
          </a:xfrm>
          <a:prstGeom prst="rect">
            <a:avLst/>
          </a:prstGeom>
          <a:noFill/>
        </p:spPr>
        <p:txBody>
          <a:bodyPr wrap="none" rtlCol="0">
            <a:spAutoFit/>
          </a:bodyPr>
          <a:lstStyle/>
          <a:p>
            <a:r>
              <a:rPr lang="en-US" sz="3200" dirty="0"/>
              <a:t>California</a:t>
            </a:r>
          </a:p>
        </p:txBody>
      </p:sp>
      <p:sp>
        <p:nvSpPr>
          <p:cNvPr id="4" name="Slide Number Placeholder 3"/>
          <p:cNvSpPr>
            <a:spLocks noGrp="1"/>
          </p:cNvSpPr>
          <p:nvPr>
            <p:ph type="sldNum" sz="quarter" idx="12"/>
          </p:nvPr>
        </p:nvSpPr>
        <p:spPr/>
        <p:txBody>
          <a:bodyPr/>
          <a:lstStyle/>
          <a:p>
            <a:fld id="{EFF8CF00-F6A8-1749-8A43-48270A7BB3FE}" type="slidenum">
              <a:rPr lang="en-US" smtClean="0"/>
              <a:t>19</a:t>
            </a:fld>
            <a:endParaRPr lang="en-US"/>
          </a:p>
        </p:txBody>
      </p:sp>
      <p:sp>
        <p:nvSpPr>
          <p:cNvPr id="31" name="Freeform: Shape 19">
            <a:extLst>
              <a:ext uri="{FF2B5EF4-FFF2-40B4-BE49-F238E27FC236}">
                <a16:creationId xmlns:a16="http://schemas.microsoft.com/office/drawing/2014/main" id="{4BEE92FE-E0D8-D64D-8E3A-E058D5865D85}"/>
              </a:ext>
            </a:extLst>
          </p:cNvPr>
          <p:cNvSpPr/>
          <p:nvPr/>
        </p:nvSpPr>
        <p:spPr>
          <a:xfrm>
            <a:off x="6784653" y="2109573"/>
            <a:ext cx="2867646" cy="2795648"/>
          </a:xfrm>
          <a:custGeom>
            <a:avLst/>
            <a:gdLst>
              <a:gd name="connsiteX0" fmla="*/ 0 w 3838434"/>
              <a:gd name="connsiteY0" fmla="*/ 1738650 h 3477300"/>
              <a:gd name="connsiteX1" fmla="*/ 1919217 w 3838434"/>
              <a:gd name="connsiteY1" fmla="*/ 0 h 3477300"/>
              <a:gd name="connsiteX2" fmla="*/ 3838434 w 3838434"/>
              <a:gd name="connsiteY2" fmla="*/ 1738650 h 3477300"/>
              <a:gd name="connsiteX3" fmla="*/ 1919217 w 3838434"/>
              <a:gd name="connsiteY3" fmla="*/ 3477300 h 3477300"/>
              <a:gd name="connsiteX4" fmla="*/ 0 w 3838434"/>
              <a:gd name="connsiteY4" fmla="*/ 1738650 h 347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8434" h="3477300">
                <a:moveTo>
                  <a:pt x="0" y="1738650"/>
                </a:moveTo>
                <a:cubicBezTo>
                  <a:pt x="0" y="778420"/>
                  <a:pt x="859263" y="0"/>
                  <a:pt x="1919217" y="0"/>
                </a:cubicBezTo>
                <a:cubicBezTo>
                  <a:pt x="2979171" y="0"/>
                  <a:pt x="3838434" y="778420"/>
                  <a:pt x="3838434" y="1738650"/>
                </a:cubicBezTo>
                <a:cubicBezTo>
                  <a:pt x="3838434" y="2698880"/>
                  <a:pt x="2979171" y="3477300"/>
                  <a:pt x="1919217" y="3477300"/>
                </a:cubicBezTo>
                <a:cubicBezTo>
                  <a:pt x="859263" y="3477300"/>
                  <a:pt x="0" y="2698880"/>
                  <a:pt x="0" y="1738650"/>
                </a:cubicBezTo>
                <a:close/>
              </a:path>
            </a:pathLst>
          </a:custGeom>
          <a:ln>
            <a:solidFill>
              <a:schemeClr val="lt1">
                <a:hueOff val="0"/>
                <a:satOff val="0"/>
                <a:lumOff val="0"/>
              </a:schemeClr>
            </a:solidFill>
          </a:ln>
        </p:spPr>
        <p:style>
          <a:lnRef idx="2">
            <a:schemeClr val="lt1">
              <a:hueOff val="0"/>
              <a:satOff val="0"/>
              <a:lumOff val="0"/>
              <a:alphaOff val="0"/>
            </a:schemeClr>
          </a:lnRef>
          <a:fillRef idx="1">
            <a:schemeClr val="accent4">
              <a:alpha val="50000"/>
              <a:hueOff val="9800891"/>
              <a:satOff val="-40777"/>
              <a:lumOff val="9608"/>
              <a:alphaOff val="0"/>
            </a:schemeClr>
          </a:fillRef>
          <a:effectRef idx="0">
            <a:schemeClr val="accent4">
              <a:alpha val="50000"/>
              <a:hueOff val="9800891"/>
              <a:satOff val="-40777"/>
              <a:lumOff val="9608"/>
              <a:alphaOff val="0"/>
            </a:schemeClr>
          </a:effectRef>
          <a:fontRef idx="minor">
            <a:schemeClr val="tx1"/>
          </a:fontRef>
        </p:style>
        <p:txBody>
          <a:bodyPr spcFirstLastPara="0" vert="horz" wrap="square" lIns="361452" tIns="898303" rIns="1173922" bIns="666482" numCol="1" spcCol="1270" anchor="ctr" anchorCtr="0">
            <a:noAutofit/>
          </a:bodyPr>
          <a:lstStyle/>
          <a:p>
            <a:pPr marL="0" lvl="0" indent="0" algn="ctr" defTabSz="2844800">
              <a:lnSpc>
                <a:spcPct val="90000"/>
              </a:lnSpc>
              <a:spcBef>
                <a:spcPct val="0"/>
              </a:spcBef>
              <a:spcAft>
                <a:spcPct val="35000"/>
              </a:spcAft>
              <a:buNone/>
            </a:pPr>
            <a:endParaRPr lang="en-US" sz="9600" kern="1200" dirty="0"/>
          </a:p>
        </p:txBody>
      </p:sp>
      <p:sp>
        <p:nvSpPr>
          <p:cNvPr id="5" name="TextBox 4">
            <a:extLst>
              <a:ext uri="{FF2B5EF4-FFF2-40B4-BE49-F238E27FC236}">
                <a16:creationId xmlns:a16="http://schemas.microsoft.com/office/drawing/2014/main" id="{7BAECC4B-E863-314D-A892-3C0618B700D0}"/>
              </a:ext>
            </a:extLst>
          </p:cNvPr>
          <p:cNvSpPr txBox="1"/>
          <p:nvPr/>
        </p:nvSpPr>
        <p:spPr>
          <a:xfrm>
            <a:off x="1505118" y="5937809"/>
            <a:ext cx="9581854" cy="523220"/>
          </a:xfrm>
          <a:prstGeom prst="rect">
            <a:avLst/>
          </a:prstGeom>
          <a:noFill/>
        </p:spPr>
        <p:txBody>
          <a:bodyPr wrap="none" rtlCol="0">
            <a:spAutoFit/>
          </a:bodyPr>
          <a:lstStyle/>
          <a:p>
            <a:r>
              <a:rPr lang="en-US" sz="2800" dirty="0" err="1">
                <a:solidFill>
                  <a:srgbClr val="FF0000"/>
                </a:solidFill>
              </a:rPr>
              <a:t>SeiSMo</a:t>
            </a:r>
            <a:r>
              <a:rPr lang="en-US" sz="2800" dirty="0">
                <a:solidFill>
                  <a:srgbClr val="FF0000"/>
                </a:solidFill>
              </a:rPr>
              <a:t> has detected novel events that existing methods missed.</a:t>
            </a:r>
          </a:p>
        </p:txBody>
      </p:sp>
    </p:spTree>
    <p:extLst>
      <p:ext uri="{BB962C8B-B14F-4D97-AF65-F5344CB8AC3E}">
        <p14:creationId xmlns:p14="http://schemas.microsoft.com/office/powerpoint/2010/main" val="1314283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D5E31-B738-4AD3-AC89-B9CC6EAF569F}"/>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Outline</a:t>
            </a:r>
          </a:p>
        </p:txBody>
      </p:sp>
      <p:sp>
        <p:nvSpPr>
          <p:cNvPr id="3" name="Content Placeholder 2">
            <a:extLst>
              <a:ext uri="{FF2B5EF4-FFF2-40B4-BE49-F238E27FC236}">
                <a16:creationId xmlns:a16="http://schemas.microsoft.com/office/drawing/2014/main" id="{05C241A9-09F9-495D-9F23-A10C90DAD6ED}"/>
              </a:ext>
            </a:extLst>
          </p:cNvPr>
          <p:cNvSpPr>
            <a:spLocks noGrp="1"/>
          </p:cNvSpPr>
          <p:nvPr>
            <p:ph idx="1"/>
          </p:nvPr>
        </p:nvSpPr>
        <p:spPr>
          <a:xfrm>
            <a:off x="4976031" y="963877"/>
            <a:ext cx="6377769" cy="4930246"/>
          </a:xfrm>
        </p:spPr>
        <p:txBody>
          <a:bodyPr anchor="ctr">
            <a:normAutofit/>
          </a:bodyPr>
          <a:lstStyle/>
          <a:p>
            <a:r>
              <a:rPr lang="en-US" sz="2400" dirty="0"/>
              <a:t>Overview: Mining and Learning from Time Series</a:t>
            </a:r>
          </a:p>
          <a:p>
            <a:r>
              <a:rPr lang="en-US" sz="2400" dirty="0"/>
              <a:t>Seismic Data Processing Pipeline</a:t>
            </a:r>
          </a:p>
          <a:p>
            <a:pPr lvl="1"/>
            <a:r>
              <a:rPr lang="en-US" sz="2000" dirty="0"/>
              <a:t>Challenges</a:t>
            </a:r>
          </a:p>
          <a:p>
            <a:r>
              <a:rPr lang="en-US" sz="2400" dirty="0"/>
              <a:t>Problem 1: Signal Detection</a:t>
            </a:r>
          </a:p>
          <a:p>
            <a:pPr lvl="1"/>
            <a:r>
              <a:rPr lang="en-US" sz="2000" dirty="0"/>
              <a:t>Semi-supervised Motif Discovery</a:t>
            </a:r>
          </a:p>
          <a:p>
            <a:r>
              <a:rPr lang="en-US" sz="2400" dirty="0"/>
              <a:t>Problem 2: Phase Classification</a:t>
            </a:r>
          </a:p>
          <a:p>
            <a:pPr lvl="1"/>
            <a:r>
              <a:rPr lang="en-US" sz="2000" dirty="0"/>
              <a:t>Visual representation</a:t>
            </a:r>
          </a:p>
          <a:p>
            <a:pPr lvl="1"/>
            <a:r>
              <a:rPr lang="en-US" sz="2000" dirty="0"/>
              <a:t>Evaluation on a Global Network</a:t>
            </a:r>
          </a:p>
          <a:p>
            <a:r>
              <a:rPr lang="en-US" sz="2400" dirty="0"/>
              <a:t>Data Mining Example: Social Media Analytics</a:t>
            </a:r>
          </a:p>
        </p:txBody>
      </p:sp>
    </p:spTree>
    <p:extLst>
      <p:ext uri="{BB962C8B-B14F-4D97-AF65-F5344CB8AC3E}">
        <p14:creationId xmlns:p14="http://schemas.microsoft.com/office/powerpoint/2010/main" val="2191599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88F6B-6DE7-1D4A-A3E4-B406503D4E87}"/>
              </a:ext>
            </a:extLst>
          </p:cNvPr>
          <p:cNvSpPr>
            <a:spLocks noGrp="1"/>
          </p:cNvSpPr>
          <p:nvPr>
            <p:ph type="title"/>
          </p:nvPr>
        </p:nvSpPr>
        <p:spPr/>
        <p:txBody>
          <a:bodyPr/>
          <a:lstStyle/>
          <a:p>
            <a:r>
              <a:rPr lang="en-US" dirty="0"/>
              <a:t>Performance</a:t>
            </a:r>
          </a:p>
        </p:txBody>
      </p:sp>
      <p:grpSp>
        <p:nvGrpSpPr>
          <p:cNvPr id="3" name="Group 2">
            <a:extLst>
              <a:ext uri="{FF2B5EF4-FFF2-40B4-BE49-F238E27FC236}">
                <a16:creationId xmlns:a16="http://schemas.microsoft.com/office/drawing/2014/main" id="{64030E69-0BD5-B142-9A80-36A54413F35F}"/>
              </a:ext>
            </a:extLst>
          </p:cNvPr>
          <p:cNvGrpSpPr>
            <a:grpSpLocks noChangeAspect="1"/>
          </p:cNvGrpSpPr>
          <p:nvPr/>
        </p:nvGrpSpPr>
        <p:grpSpPr>
          <a:xfrm>
            <a:off x="2180265" y="2460884"/>
            <a:ext cx="3933512" cy="3071469"/>
            <a:chOff x="2366588" y="968376"/>
            <a:chExt cx="7278448" cy="5680451"/>
          </a:xfrm>
        </p:grpSpPr>
        <p:sp>
          <p:nvSpPr>
            <p:cNvPr id="4" name="Line 6">
              <a:extLst>
                <a:ext uri="{FF2B5EF4-FFF2-40B4-BE49-F238E27FC236}">
                  <a16:creationId xmlns:a16="http://schemas.microsoft.com/office/drawing/2014/main" id="{A1777DC8-75CB-FE41-90E2-C188FF2B20DE}"/>
                </a:ext>
              </a:extLst>
            </p:cNvPr>
            <p:cNvSpPr>
              <a:spLocks noChangeShapeType="1"/>
            </p:cNvSpPr>
            <p:nvPr/>
          </p:nvSpPr>
          <p:spPr bwMode="auto">
            <a:xfrm>
              <a:off x="3354388" y="5610226"/>
              <a:ext cx="5754688"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5" name="Line 7">
              <a:extLst>
                <a:ext uri="{FF2B5EF4-FFF2-40B4-BE49-F238E27FC236}">
                  <a16:creationId xmlns:a16="http://schemas.microsoft.com/office/drawing/2014/main" id="{CF31FAB4-6848-6E45-BAEF-51BBBEE70D53}"/>
                </a:ext>
              </a:extLst>
            </p:cNvPr>
            <p:cNvSpPr>
              <a:spLocks noChangeShapeType="1"/>
            </p:cNvSpPr>
            <p:nvPr/>
          </p:nvSpPr>
          <p:spPr bwMode="auto">
            <a:xfrm>
              <a:off x="3354388" y="1062038"/>
              <a:ext cx="5754688"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6" name="Line 8">
              <a:extLst>
                <a:ext uri="{FF2B5EF4-FFF2-40B4-BE49-F238E27FC236}">
                  <a16:creationId xmlns:a16="http://schemas.microsoft.com/office/drawing/2014/main" id="{9488366E-0DF3-204C-949E-ACF062A5DD3B}"/>
                </a:ext>
              </a:extLst>
            </p:cNvPr>
            <p:cNvSpPr>
              <a:spLocks noChangeShapeType="1"/>
            </p:cNvSpPr>
            <p:nvPr/>
          </p:nvSpPr>
          <p:spPr bwMode="auto">
            <a:xfrm flipV="1">
              <a:off x="3354388" y="5553076"/>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7" name="Line 9">
              <a:extLst>
                <a:ext uri="{FF2B5EF4-FFF2-40B4-BE49-F238E27FC236}">
                  <a16:creationId xmlns:a16="http://schemas.microsoft.com/office/drawing/2014/main" id="{15564826-4B8F-D34B-B815-7229F3B9DAC3}"/>
                </a:ext>
              </a:extLst>
            </p:cNvPr>
            <p:cNvSpPr>
              <a:spLocks noChangeShapeType="1"/>
            </p:cNvSpPr>
            <p:nvPr/>
          </p:nvSpPr>
          <p:spPr bwMode="auto">
            <a:xfrm flipV="1">
              <a:off x="3994151" y="5553076"/>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8" name="Line 10">
              <a:extLst>
                <a:ext uri="{FF2B5EF4-FFF2-40B4-BE49-F238E27FC236}">
                  <a16:creationId xmlns:a16="http://schemas.microsoft.com/office/drawing/2014/main" id="{C0BCB52F-DFBE-424F-904F-0F01FAE27539}"/>
                </a:ext>
              </a:extLst>
            </p:cNvPr>
            <p:cNvSpPr>
              <a:spLocks noChangeShapeType="1"/>
            </p:cNvSpPr>
            <p:nvPr/>
          </p:nvSpPr>
          <p:spPr bwMode="auto">
            <a:xfrm flipV="1">
              <a:off x="4633913" y="5553076"/>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9" name="Line 11">
              <a:extLst>
                <a:ext uri="{FF2B5EF4-FFF2-40B4-BE49-F238E27FC236}">
                  <a16:creationId xmlns:a16="http://schemas.microsoft.com/office/drawing/2014/main" id="{E494E9E3-BCEC-944D-AC35-4DEE504A2D7E}"/>
                </a:ext>
              </a:extLst>
            </p:cNvPr>
            <p:cNvSpPr>
              <a:spLocks noChangeShapeType="1"/>
            </p:cNvSpPr>
            <p:nvPr/>
          </p:nvSpPr>
          <p:spPr bwMode="auto">
            <a:xfrm flipV="1">
              <a:off x="5273676" y="5553076"/>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10" name="Line 12">
              <a:extLst>
                <a:ext uri="{FF2B5EF4-FFF2-40B4-BE49-F238E27FC236}">
                  <a16:creationId xmlns:a16="http://schemas.microsoft.com/office/drawing/2014/main" id="{A5F9A0AB-72A9-A04C-A98A-C2CE094464DC}"/>
                </a:ext>
              </a:extLst>
            </p:cNvPr>
            <p:cNvSpPr>
              <a:spLocks noChangeShapeType="1"/>
            </p:cNvSpPr>
            <p:nvPr/>
          </p:nvSpPr>
          <p:spPr bwMode="auto">
            <a:xfrm flipV="1">
              <a:off x="5911851" y="5553076"/>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11" name="Line 13">
              <a:extLst>
                <a:ext uri="{FF2B5EF4-FFF2-40B4-BE49-F238E27FC236}">
                  <a16:creationId xmlns:a16="http://schemas.microsoft.com/office/drawing/2014/main" id="{79197D91-4E2F-1543-8B33-85B40FE08A61}"/>
                </a:ext>
              </a:extLst>
            </p:cNvPr>
            <p:cNvSpPr>
              <a:spLocks noChangeShapeType="1"/>
            </p:cNvSpPr>
            <p:nvPr/>
          </p:nvSpPr>
          <p:spPr bwMode="auto">
            <a:xfrm flipV="1">
              <a:off x="6551613" y="5553076"/>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12" name="Line 14">
              <a:extLst>
                <a:ext uri="{FF2B5EF4-FFF2-40B4-BE49-F238E27FC236}">
                  <a16:creationId xmlns:a16="http://schemas.microsoft.com/office/drawing/2014/main" id="{DB96D1BE-4F5A-0747-A2FA-192FC90B5F36}"/>
                </a:ext>
              </a:extLst>
            </p:cNvPr>
            <p:cNvSpPr>
              <a:spLocks noChangeShapeType="1"/>
            </p:cNvSpPr>
            <p:nvPr/>
          </p:nvSpPr>
          <p:spPr bwMode="auto">
            <a:xfrm flipV="1">
              <a:off x="7191376" y="5553076"/>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13" name="Line 15">
              <a:extLst>
                <a:ext uri="{FF2B5EF4-FFF2-40B4-BE49-F238E27FC236}">
                  <a16:creationId xmlns:a16="http://schemas.microsoft.com/office/drawing/2014/main" id="{96487AFA-B319-DA49-BB7F-FBCFAD25B7F8}"/>
                </a:ext>
              </a:extLst>
            </p:cNvPr>
            <p:cNvSpPr>
              <a:spLocks noChangeShapeType="1"/>
            </p:cNvSpPr>
            <p:nvPr/>
          </p:nvSpPr>
          <p:spPr bwMode="auto">
            <a:xfrm flipV="1">
              <a:off x="7831138" y="5553076"/>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14" name="Line 16">
              <a:extLst>
                <a:ext uri="{FF2B5EF4-FFF2-40B4-BE49-F238E27FC236}">
                  <a16:creationId xmlns:a16="http://schemas.microsoft.com/office/drawing/2014/main" id="{33CEF2BA-2920-F049-BCBD-FDFBF089E23F}"/>
                </a:ext>
              </a:extLst>
            </p:cNvPr>
            <p:cNvSpPr>
              <a:spLocks noChangeShapeType="1"/>
            </p:cNvSpPr>
            <p:nvPr/>
          </p:nvSpPr>
          <p:spPr bwMode="auto">
            <a:xfrm flipV="1">
              <a:off x="8470901" y="5553076"/>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15" name="Line 17">
              <a:extLst>
                <a:ext uri="{FF2B5EF4-FFF2-40B4-BE49-F238E27FC236}">
                  <a16:creationId xmlns:a16="http://schemas.microsoft.com/office/drawing/2014/main" id="{F884DAD3-9CAA-7646-8D3C-94BEC6218128}"/>
                </a:ext>
              </a:extLst>
            </p:cNvPr>
            <p:cNvSpPr>
              <a:spLocks noChangeShapeType="1"/>
            </p:cNvSpPr>
            <p:nvPr/>
          </p:nvSpPr>
          <p:spPr bwMode="auto">
            <a:xfrm flipV="1">
              <a:off x="9109076" y="5553076"/>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16" name="Line 18">
              <a:extLst>
                <a:ext uri="{FF2B5EF4-FFF2-40B4-BE49-F238E27FC236}">
                  <a16:creationId xmlns:a16="http://schemas.microsoft.com/office/drawing/2014/main" id="{93D7CFCC-C4A3-CD43-9F83-A4AAD128956D}"/>
                </a:ext>
              </a:extLst>
            </p:cNvPr>
            <p:cNvSpPr>
              <a:spLocks noChangeShapeType="1"/>
            </p:cNvSpPr>
            <p:nvPr/>
          </p:nvSpPr>
          <p:spPr bwMode="auto">
            <a:xfrm>
              <a:off x="3354388" y="1062038"/>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17" name="Line 19">
              <a:extLst>
                <a:ext uri="{FF2B5EF4-FFF2-40B4-BE49-F238E27FC236}">
                  <a16:creationId xmlns:a16="http://schemas.microsoft.com/office/drawing/2014/main" id="{F8D27294-9DB5-0340-97E6-649FEB28E93A}"/>
                </a:ext>
              </a:extLst>
            </p:cNvPr>
            <p:cNvSpPr>
              <a:spLocks noChangeShapeType="1"/>
            </p:cNvSpPr>
            <p:nvPr/>
          </p:nvSpPr>
          <p:spPr bwMode="auto">
            <a:xfrm>
              <a:off x="3994151" y="1062038"/>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18" name="Line 20">
              <a:extLst>
                <a:ext uri="{FF2B5EF4-FFF2-40B4-BE49-F238E27FC236}">
                  <a16:creationId xmlns:a16="http://schemas.microsoft.com/office/drawing/2014/main" id="{6D5A19DF-36B3-D440-AB59-D8AF18EF6304}"/>
                </a:ext>
              </a:extLst>
            </p:cNvPr>
            <p:cNvSpPr>
              <a:spLocks noChangeShapeType="1"/>
            </p:cNvSpPr>
            <p:nvPr/>
          </p:nvSpPr>
          <p:spPr bwMode="auto">
            <a:xfrm>
              <a:off x="4633913" y="1062038"/>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19" name="Line 21">
              <a:extLst>
                <a:ext uri="{FF2B5EF4-FFF2-40B4-BE49-F238E27FC236}">
                  <a16:creationId xmlns:a16="http://schemas.microsoft.com/office/drawing/2014/main" id="{4277FA7D-12F8-B348-AF6E-3528BC891568}"/>
                </a:ext>
              </a:extLst>
            </p:cNvPr>
            <p:cNvSpPr>
              <a:spLocks noChangeShapeType="1"/>
            </p:cNvSpPr>
            <p:nvPr/>
          </p:nvSpPr>
          <p:spPr bwMode="auto">
            <a:xfrm>
              <a:off x="5273676" y="1062038"/>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20" name="Line 22">
              <a:extLst>
                <a:ext uri="{FF2B5EF4-FFF2-40B4-BE49-F238E27FC236}">
                  <a16:creationId xmlns:a16="http://schemas.microsoft.com/office/drawing/2014/main" id="{231FE1A0-0C55-A949-B0E9-B90CE8003B5C}"/>
                </a:ext>
              </a:extLst>
            </p:cNvPr>
            <p:cNvSpPr>
              <a:spLocks noChangeShapeType="1"/>
            </p:cNvSpPr>
            <p:nvPr/>
          </p:nvSpPr>
          <p:spPr bwMode="auto">
            <a:xfrm>
              <a:off x="5911851" y="1062038"/>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21" name="Line 23">
              <a:extLst>
                <a:ext uri="{FF2B5EF4-FFF2-40B4-BE49-F238E27FC236}">
                  <a16:creationId xmlns:a16="http://schemas.microsoft.com/office/drawing/2014/main" id="{88196C3A-0534-CF43-B722-7FCB8641EBE4}"/>
                </a:ext>
              </a:extLst>
            </p:cNvPr>
            <p:cNvSpPr>
              <a:spLocks noChangeShapeType="1"/>
            </p:cNvSpPr>
            <p:nvPr/>
          </p:nvSpPr>
          <p:spPr bwMode="auto">
            <a:xfrm>
              <a:off x="6551613" y="1062038"/>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22" name="Line 24">
              <a:extLst>
                <a:ext uri="{FF2B5EF4-FFF2-40B4-BE49-F238E27FC236}">
                  <a16:creationId xmlns:a16="http://schemas.microsoft.com/office/drawing/2014/main" id="{14DE80B3-B38F-A14E-A890-0189A4D16C24}"/>
                </a:ext>
              </a:extLst>
            </p:cNvPr>
            <p:cNvSpPr>
              <a:spLocks noChangeShapeType="1"/>
            </p:cNvSpPr>
            <p:nvPr/>
          </p:nvSpPr>
          <p:spPr bwMode="auto">
            <a:xfrm>
              <a:off x="7191376" y="1062038"/>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23" name="Line 25">
              <a:extLst>
                <a:ext uri="{FF2B5EF4-FFF2-40B4-BE49-F238E27FC236}">
                  <a16:creationId xmlns:a16="http://schemas.microsoft.com/office/drawing/2014/main" id="{EDE5F299-04C4-3E45-B847-C7A0AA7C9337}"/>
                </a:ext>
              </a:extLst>
            </p:cNvPr>
            <p:cNvSpPr>
              <a:spLocks noChangeShapeType="1"/>
            </p:cNvSpPr>
            <p:nvPr/>
          </p:nvSpPr>
          <p:spPr bwMode="auto">
            <a:xfrm>
              <a:off x="7831138" y="1062038"/>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24" name="Line 26">
              <a:extLst>
                <a:ext uri="{FF2B5EF4-FFF2-40B4-BE49-F238E27FC236}">
                  <a16:creationId xmlns:a16="http://schemas.microsoft.com/office/drawing/2014/main" id="{510E6E62-CAFF-B649-AEC3-799B35F203AB}"/>
                </a:ext>
              </a:extLst>
            </p:cNvPr>
            <p:cNvSpPr>
              <a:spLocks noChangeShapeType="1"/>
            </p:cNvSpPr>
            <p:nvPr/>
          </p:nvSpPr>
          <p:spPr bwMode="auto">
            <a:xfrm>
              <a:off x="8470901" y="1062038"/>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25" name="Line 27">
              <a:extLst>
                <a:ext uri="{FF2B5EF4-FFF2-40B4-BE49-F238E27FC236}">
                  <a16:creationId xmlns:a16="http://schemas.microsoft.com/office/drawing/2014/main" id="{70D4CAFF-BC6A-A543-B6F9-923325DCE9DE}"/>
                </a:ext>
              </a:extLst>
            </p:cNvPr>
            <p:cNvSpPr>
              <a:spLocks noChangeShapeType="1"/>
            </p:cNvSpPr>
            <p:nvPr/>
          </p:nvSpPr>
          <p:spPr bwMode="auto">
            <a:xfrm>
              <a:off x="9109076" y="1062038"/>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26" name="Rectangle 28">
              <a:extLst>
                <a:ext uri="{FF2B5EF4-FFF2-40B4-BE49-F238E27FC236}">
                  <a16:creationId xmlns:a16="http://schemas.microsoft.com/office/drawing/2014/main" id="{C40DBF48-88B0-1E43-8D7E-749553294432}"/>
                </a:ext>
              </a:extLst>
            </p:cNvPr>
            <p:cNvSpPr>
              <a:spLocks noChangeArrowheads="1"/>
            </p:cNvSpPr>
            <p:nvPr/>
          </p:nvSpPr>
          <p:spPr bwMode="auto">
            <a:xfrm>
              <a:off x="3208337" y="5703888"/>
              <a:ext cx="331520" cy="23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1050">
                  <a:solidFill>
                    <a:srgbClr val="262626"/>
                  </a:solidFill>
                </a:rPr>
                <a:t>100</a:t>
              </a:r>
              <a:endParaRPr lang="en-US" altLang="en-US" sz="1200"/>
            </a:p>
          </p:txBody>
        </p:sp>
        <p:sp>
          <p:nvSpPr>
            <p:cNvPr id="27" name="Rectangle 29">
              <a:extLst>
                <a:ext uri="{FF2B5EF4-FFF2-40B4-BE49-F238E27FC236}">
                  <a16:creationId xmlns:a16="http://schemas.microsoft.com/office/drawing/2014/main" id="{B2A0A252-764C-7B46-A826-E574603A33CF}"/>
                </a:ext>
              </a:extLst>
            </p:cNvPr>
            <p:cNvSpPr>
              <a:spLocks noChangeArrowheads="1"/>
            </p:cNvSpPr>
            <p:nvPr/>
          </p:nvSpPr>
          <p:spPr bwMode="auto">
            <a:xfrm>
              <a:off x="3844926" y="5703888"/>
              <a:ext cx="331520" cy="23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1050">
                  <a:solidFill>
                    <a:srgbClr val="262626"/>
                  </a:solidFill>
                </a:rPr>
                <a:t>200</a:t>
              </a:r>
              <a:endParaRPr lang="en-US" altLang="en-US" sz="1200"/>
            </a:p>
          </p:txBody>
        </p:sp>
        <p:sp>
          <p:nvSpPr>
            <p:cNvPr id="28" name="Rectangle 30">
              <a:extLst>
                <a:ext uri="{FF2B5EF4-FFF2-40B4-BE49-F238E27FC236}">
                  <a16:creationId xmlns:a16="http://schemas.microsoft.com/office/drawing/2014/main" id="{4FDAD42F-205C-7A4B-8432-780B8C6C8887}"/>
                </a:ext>
              </a:extLst>
            </p:cNvPr>
            <p:cNvSpPr>
              <a:spLocks noChangeArrowheads="1"/>
            </p:cNvSpPr>
            <p:nvPr/>
          </p:nvSpPr>
          <p:spPr bwMode="auto">
            <a:xfrm>
              <a:off x="4487862" y="5703888"/>
              <a:ext cx="331520" cy="23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1050">
                  <a:solidFill>
                    <a:srgbClr val="262626"/>
                  </a:solidFill>
                </a:rPr>
                <a:t>300</a:t>
              </a:r>
              <a:endParaRPr lang="en-US" altLang="en-US" sz="1200"/>
            </a:p>
          </p:txBody>
        </p:sp>
        <p:sp>
          <p:nvSpPr>
            <p:cNvPr id="29" name="Rectangle 31">
              <a:extLst>
                <a:ext uri="{FF2B5EF4-FFF2-40B4-BE49-F238E27FC236}">
                  <a16:creationId xmlns:a16="http://schemas.microsoft.com/office/drawing/2014/main" id="{198305D9-C532-1A4E-97DF-DCA1C7DA440A}"/>
                </a:ext>
              </a:extLst>
            </p:cNvPr>
            <p:cNvSpPr>
              <a:spLocks noChangeArrowheads="1"/>
            </p:cNvSpPr>
            <p:nvPr/>
          </p:nvSpPr>
          <p:spPr bwMode="auto">
            <a:xfrm>
              <a:off x="5124451" y="5703888"/>
              <a:ext cx="331520" cy="23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1050">
                  <a:solidFill>
                    <a:srgbClr val="262626"/>
                  </a:solidFill>
                </a:rPr>
                <a:t>400</a:t>
              </a:r>
              <a:endParaRPr lang="en-US" altLang="en-US" sz="1200"/>
            </a:p>
          </p:txBody>
        </p:sp>
        <p:sp>
          <p:nvSpPr>
            <p:cNvPr id="30" name="Rectangle 32">
              <a:extLst>
                <a:ext uri="{FF2B5EF4-FFF2-40B4-BE49-F238E27FC236}">
                  <a16:creationId xmlns:a16="http://schemas.microsoft.com/office/drawing/2014/main" id="{0A1B0F4C-3179-4641-B1CD-95846E533BC0}"/>
                </a:ext>
              </a:extLst>
            </p:cNvPr>
            <p:cNvSpPr>
              <a:spLocks noChangeArrowheads="1"/>
            </p:cNvSpPr>
            <p:nvPr/>
          </p:nvSpPr>
          <p:spPr bwMode="auto">
            <a:xfrm>
              <a:off x="5767389" y="5703888"/>
              <a:ext cx="331520" cy="23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1050">
                  <a:solidFill>
                    <a:srgbClr val="262626"/>
                  </a:solidFill>
                </a:rPr>
                <a:t>500</a:t>
              </a:r>
              <a:endParaRPr lang="en-US" altLang="en-US" sz="1200"/>
            </a:p>
          </p:txBody>
        </p:sp>
        <p:sp>
          <p:nvSpPr>
            <p:cNvPr id="31" name="Rectangle 33">
              <a:extLst>
                <a:ext uri="{FF2B5EF4-FFF2-40B4-BE49-F238E27FC236}">
                  <a16:creationId xmlns:a16="http://schemas.microsoft.com/office/drawing/2014/main" id="{A4FED467-4383-8C49-9E2A-B306877D4C3F}"/>
                </a:ext>
              </a:extLst>
            </p:cNvPr>
            <p:cNvSpPr>
              <a:spLocks noChangeArrowheads="1"/>
            </p:cNvSpPr>
            <p:nvPr/>
          </p:nvSpPr>
          <p:spPr bwMode="auto">
            <a:xfrm>
              <a:off x="6403976" y="5703888"/>
              <a:ext cx="331520" cy="23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1050">
                  <a:solidFill>
                    <a:srgbClr val="262626"/>
                  </a:solidFill>
                </a:rPr>
                <a:t>600</a:t>
              </a:r>
              <a:endParaRPr lang="en-US" altLang="en-US" sz="1200"/>
            </a:p>
          </p:txBody>
        </p:sp>
        <p:sp>
          <p:nvSpPr>
            <p:cNvPr id="32" name="Rectangle 34">
              <a:extLst>
                <a:ext uri="{FF2B5EF4-FFF2-40B4-BE49-F238E27FC236}">
                  <a16:creationId xmlns:a16="http://schemas.microsoft.com/office/drawing/2014/main" id="{FEF39D39-227A-CB45-8F6D-3D5F3814B98D}"/>
                </a:ext>
              </a:extLst>
            </p:cNvPr>
            <p:cNvSpPr>
              <a:spLocks noChangeArrowheads="1"/>
            </p:cNvSpPr>
            <p:nvPr/>
          </p:nvSpPr>
          <p:spPr bwMode="auto">
            <a:xfrm>
              <a:off x="7046914" y="5703888"/>
              <a:ext cx="331520" cy="23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1050">
                  <a:solidFill>
                    <a:srgbClr val="262626"/>
                  </a:solidFill>
                </a:rPr>
                <a:t>700</a:t>
              </a:r>
              <a:endParaRPr lang="en-US" altLang="en-US" sz="1200"/>
            </a:p>
          </p:txBody>
        </p:sp>
        <p:sp>
          <p:nvSpPr>
            <p:cNvPr id="33" name="Rectangle 35">
              <a:extLst>
                <a:ext uri="{FF2B5EF4-FFF2-40B4-BE49-F238E27FC236}">
                  <a16:creationId xmlns:a16="http://schemas.microsoft.com/office/drawing/2014/main" id="{386AF4E2-5F94-054D-8FCD-E2820E8DF08C}"/>
                </a:ext>
              </a:extLst>
            </p:cNvPr>
            <p:cNvSpPr>
              <a:spLocks noChangeArrowheads="1"/>
            </p:cNvSpPr>
            <p:nvPr/>
          </p:nvSpPr>
          <p:spPr bwMode="auto">
            <a:xfrm>
              <a:off x="7683502" y="5703888"/>
              <a:ext cx="331520" cy="23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1050">
                  <a:solidFill>
                    <a:srgbClr val="262626"/>
                  </a:solidFill>
                </a:rPr>
                <a:t>800</a:t>
              </a:r>
              <a:endParaRPr lang="en-US" altLang="en-US" sz="1200"/>
            </a:p>
          </p:txBody>
        </p:sp>
        <p:sp>
          <p:nvSpPr>
            <p:cNvPr id="34" name="Rectangle 36">
              <a:extLst>
                <a:ext uri="{FF2B5EF4-FFF2-40B4-BE49-F238E27FC236}">
                  <a16:creationId xmlns:a16="http://schemas.microsoft.com/office/drawing/2014/main" id="{596978D9-570F-3342-A1C1-57BEABF16478}"/>
                </a:ext>
              </a:extLst>
            </p:cNvPr>
            <p:cNvSpPr>
              <a:spLocks noChangeArrowheads="1"/>
            </p:cNvSpPr>
            <p:nvPr/>
          </p:nvSpPr>
          <p:spPr bwMode="auto">
            <a:xfrm>
              <a:off x="8326439" y="5703888"/>
              <a:ext cx="331520" cy="23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1050">
                  <a:solidFill>
                    <a:srgbClr val="262626"/>
                  </a:solidFill>
                </a:rPr>
                <a:t>900</a:t>
              </a:r>
              <a:endParaRPr lang="en-US" altLang="en-US" sz="1200"/>
            </a:p>
          </p:txBody>
        </p:sp>
        <p:sp>
          <p:nvSpPr>
            <p:cNvPr id="35" name="Rectangle 37">
              <a:extLst>
                <a:ext uri="{FF2B5EF4-FFF2-40B4-BE49-F238E27FC236}">
                  <a16:creationId xmlns:a16="http://schemas.microsoft.com/office/drawing/2014/main" id="{6E8C726E-2A57-1844-931C-13919FDD9E93}"/>
                </a:ext>
              </a:extLst>
            </p:cNvPr>
            <p:cNvSpPr>
              <a:spLocks noChangeArrowheads="1"/>
            </p:cNvSpPr>
            <p:nvPr/>
          </p:nvSpPr>
          <p:spPr bwMode="auto">
            <a:xfrm>
              <a:off x="8910639" y="5703888"/>
              <a:ext cx="442027" cy="23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1050">
                  <a:solidFill>
                    <a:srgbClr val="262626"/>
                  </a:solidFill>
                </a:rPr>
                <a:t>1000</a:t>
              </a:r>
              <a:endParaRPr lang="en-US" altLang="en-US" sz="1200"/>
            </a:p>
          </p:txBody>
        </p:sp>
        <p:sp>
          <p:nvSpPr>
            <p:cNvPr id="36" name="Line 38">
              <a:extLst>
                <a:ext uri="{FF2B5EF4-FFF2-40B4-BE49-F238E27FC236}">
                  <a16:creationId xmlns:a16="http://schemas.microsoft.com/office/drawing/2014/main" id="{6A94BC98-626B-EA4E-8D85-26893BAA7FE4}"/>
                </a:ext>
              </a:extLst>
            </p:cNvPr>
            <p:cNvSpPr>
              <a:spLocks noChangeShapeType="1"/>
            </p:cNvSpPr>
            <p:nvPr/>
          </p:nvSpPr>
          <p:spPr bwMode="auto">
            <a:xfrm flipV="1">
              <a:off x="3354388" y="1062038"/>
              <a:ext cx="0" cy="4548188"/>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37" name="Line 39">
              <a:extLst>
                <a:ext uri="{FF2B5EF4-FFF2-40B4-BE49-F238E27FC236}">
                  <a16:creationId xmlns:a16="http://schemas.microsoft.com/office/drawing/2014/main" id="{8450D371-7D83-874F-985C-071925438F5B}"/>
                </a:ext>
              </a:extLst>
            </p:cNvPr>
            <p:cNvSpPr>
              <a:spLocks noChangeShapeType="1"/>
            </p:cNvSpPr>
            <p:nvPr/>
          </p:nvSpPr>
          <p:spPr bwMode="auto">
            <a:xfrm flipV="1">
              <a:off x="9109076" y="1062038"/>
              <a:ext cx="0" cy="4548188"/>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38" name="Line 40">
              <a:extLst>
                <a:ext uri="{FF2B5EF4-FFF2-40B4-BE49-F238E27FC236}">
                  <a16:creationId xmlns:a16="http://schemas.microsoft.com/office/drawing/2014/main" id="{C0DE0EFD-3B17-6744-A8DB-91234596601E}"/>
                </a:ext>
              </a:extLst>
            </p:cNvPr>
            <p:cNvSpPr>
              <a:spLocks noChangeShapeType="1"/>
            </p:cNvSpPr>
            <p:nvPr/>
          </p:nvSpPr>
          <p:spPr bwMode="auto">
            <a:xfrm>
              <a:off x="3354388" y="5610226"/>
              <a:ext cx="571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39" name="Line 41">
              <a:extLst>
                <a:ext uri="{FF2B5EF4-FFF2-40B4-BE49-F238E27FC236}">
                  <a16:creationId xmlns:a16="http://schemas.microsoft.com/office/drawing/2014/main" id="{24F35615-5C8D-0042-AB5A-25DD5EF12782}"/>
                </a:ext>
              </a:extLst>
            </p:cNvPr>
            <p:cNvSpPr>
              <a:spLocks noChangeShapeType="1"/>
            </p:cNvSpPr>
            <p:nvPr/>
          </p:nvSpPr>
          <p:spPr bwMode="auto">
            <a:xfrm>
              <a:off x="3354388" y="4700588"/>
              <a:ext cx="571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40" name="Line 42">
              <a:extLst>
                <a:ext uri="{FF2B5EF4-FFF2-40B4-BE49-F238E27FC236}">
                  <a16:creationId xmlns:a16="http://schemas.microsoft.com/office/drawing/2014/main" id="{E58CE092-83B8-2345-98A8-D2F216EFAE74}"/>
                </a:ext>
              </a:extLst>
            </p:cNvPr>
            <p:cNvSpPr>
              <a:spLocks noChangeShapeType="1"/>
            </p:cNvSpPr>
            <p:nvPr/>
          </p:nvSpPr>
          <p:spPr bwMode="auto">
            <a:xfrm>
              <a:off x="3354388" y="3790951"/>
              <a:ext cx="571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41" name="Line 43">
              <a:extLst>
                <a:ext uri="{FF2B5EF4-FFF2-40B4-BE49-F238E27FC236}">
                  <a16:creationId xmlns:a16="http://schemas.microsoft.com/office/drawing/2014/main" id="{0032606E-0E67-0246-9A17-DDED7E89F069}"/>
                </a:ext>
              </a:extLst>
            </p:cNvPr>
            <p:cNvSpPr>
              <a:spLocks noChangeShapeType="1"/>
            </p:cNvSpPr>
            <p:nvPr/>
          </p:nvSpPr>
          <p:spPr bwMode="auto">
            <a:xfrm>
              <a:off x="3354388" y="2881313"/>
              <a:ext cx="571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42" name="Line 44">
              <a:extLst>
                <a:ext uri="{FF2B5EF4-FFF2-40B4-BE49-F238E27FC236}">
                  <a16:creationId xmlns:a16="http://schemas.microsoft.com/office/drawing/2014/main" id="{2A62711B-19A4-CD4B-8452-42BC7D225C0F}"/>
                </a:ext>
              </a:extLst>
            </p:cNvPr>
            <p:cNvSpPr>
              <a:spLocks noChangeShapeType="1"/>
            </p:cNvSpPr>
            <p:nvPr/>
          </p:nvSpPr>
          <p:spPr bwMode="auto">
            <a:xfrm>
              <a:off x="3354388" y="1971676"/>
              <a:ext cx="571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43" name="Line 45">
              <a:extLst>
                <a:ext uri="{FF2B5EF4-FFF2-40B4-BE49-F238E27FC236}">
                  <a16:creationId xmlns:a16="http://schemas.microsoft.com/office/drawing/2014/main" id="{8C68934A-C985-024A-85BF-21EB0FDFE4A9}"/>
                </a:ext>
              </a:extLst>
            </p:cNvPr>
            <p:cNvSpPr>
              <a:spLocks noChangeShapeType="1"/>
            </p:cNvSpPr>
            <p:nvPr/>
          </p:nvSpPr>
          <p:spPr bwMode="auto">
            <a:xfrm>
              <a:off x="3354388" y="1062038"/>
              <a:ext cx="571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44" name="Line 46">
              <a:extLst>
                <a:ext uri="{FF2B5EF4-FFF2-40B4-BE49-F238E27FC236}">
                  <a16:creationId xmlns:a16="http://schemas.microsoft.com/office/drawing/2014/main" id="{7EE45C2C-B9B0-5642-99D6-933D7E08E275}"/>
                </a:ext>
              </a:extLst>
            </p:cNvPr>
            <p:cNvSpPr>
              <a:spLocks noChangeShapeType="1"/>
            </p:cNvSpPr>
            <p:nvPr/>
          </p:nvSpPr>
          <p:spPr bwMode="auto">
            <a:xfrm flipH="1">
              <a:off x="9051926" y="5610226"/>
              <a:ext cx="571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45" name="Line 47">
              <a:extLst>
                <a:ext uri="{FF2B5EF4-FFF2-40B4-BE49-F238E27FC236}">
                  <a16:creationId xmlns:a16="http://schemas.microsoft.com/office/drawing/2014/main" id="{8EAC0EF8-D14A-1E41-9D25-7499F997033F}"/>
                </a:ext>
              </a:extLst>
            </p:cNvPr>
            <p:cNvSpPr>
              <a:spLocks noChangeShapeType="1"/>
            </p:cNvSpPr>
            <p:nvPr/>
          </p:nvSpPr>
          <p:spPr bwMode="auto">
            <a:xfrm flipH="1">
              <a:off x="9051926" y="4700588"/>
              <a:ext cx="571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46" name="Line 48">
              <a:extLst>
                <a:ext uri="{FF2B5EF4-FFF2-40B4-BE49-F238E27FC236}">
                  <a16:creationId xmlns:a16="http://schemas.microsoft.com/office/drawing/2014/main" id="{EE950E03-AE69-F348-9B4C-F02AB7633DE3}"/>
                </a:ext>
              </a:extLst>
            </p:cNvPr>
            <p:cNvSpPr>
              <a:spLocks noChangeShapeType="1"/>
            </p:cNvSpPr>
            <p:nvPr/>
          </p:nvSpPr>
          <p:spPr bwMode="auto">
            <a:xfrm flipH="1">
              <a:off x="9051926" y="3790951"/>
              <a:ext cx="571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47" name="Line 49">
              <a:extLst>
                <a:ext uri="{FF2B5EF4-FFF2-40B4-BE49-F238E27FC236}">
                  <a16:creationId xmlns:a16="http://schemas.microsoft.com/office/drawing/2014/main" id="{5A1951D7-49EC-F04F-BC89-BE8258DE86D6}"/>
                </a:ext>
              </a:extLst>
            </p:cNvPr>
            <p:cNvSpPr>
              <a:spLocks noChangeShapeType="1"/>
            </p:cNvSpPr>
            <p:nvPr/>
          </p:nvSpPr>
          <p:spPr bwMode="auto">
            <a:xfrm flipH="1">
              <a:off x="9051926" y="2881313"/>
              <a:ext cx="571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48" name="Line 50">
              <a:extLst>
                <a:ext uri="{FF2B5EF4-FFF2-40B4-BE49-F238E27FC236}">
                  <a16:creationId xmlns:a16="http://schemas.microsoft.com/office/drawing/2014/main" id="{025B777C-095A-F143-A806-9A2317784356}"/>
                </a:ext>
              </a:extLst>
            </p:cNvPr>
            <p:cNvSpPr>
              <a:spLocks noChangeShapeType="1"/>
            </p:cNvSpPr>
            <p:nvPr/>
          </p:nvSpPr>
          <p:spPr bwMode="auto">
            <a:xfrm flipH="1">
              <a:off x="9051926" y="1971676"/>
              <a:ext cx="571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49" name="Line 51">
              <a:extLst>
                <a:ext uri="{FF2B5EF4-FFF2-40B4-BE49-F238E27FC236}">
                  <a16:creationId xmlns:a16="http://schemas.microsoft.com/office/drawing/2014/main" id="{CFC1F9BD-276D-4049-85EE-9DE1F7BA5C8C}"/>
                </a:ext>
              </a:extLst>
            </p:cNvPr>
            <p:cNvSpPr>
              <a:spLocks noChangeShapeType="1"/>
            </p:cNvSpPr>
            <p:nvPr/>
          </p:nvSpPr>
          <p:spPr bwMode="auto">
            <a:xfrm flipH="1">
              <a:off x="9051926" y="1062038"/>
              <a:ext cx="571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50" name="Rectangle 52">
              <a:extLst>
                <a:ext uri="{FF2B5EF4-FFF2-40B4-BE49-F238E27FC236}">
                  <a16:creationId xmlns:a16="http://schemas.microsoft.com/office/drawing/2014/main" id="{0A85864E-E7CA-B149-8A91-972325DC2882}"/>
                </a:ext>
              </a:extLst>
            </p:cNvPr>
            <p:cNvSpPr>
              <a:spLocks noChangeArrowheads="1"/>
            </p:cNvSpPr>
            <p:nvPr/>
          </p:nvSpPr>
          <p:spPr bwMode="auto">
            <a:xfrm>
              <a:off x="3181352" y="5518150"/>
              <a:ext cx="110508" cy="23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1050">
                  <a:solidFill>
                    <a:srgbClr val="262626"/>
                  </a:solidFill>
                </a:rPr>
                <a:t>0</a:t>
              </a:r>
              <a:endParaRPr lang="en-US" altLang="en-US" sz="1200"/>
            </a:p>
          </p:txBody>
        </p:sp>
        <p:sp>
          <p:nvSpPr>
            <p:cNvPr id="51" name="Rectangle 53">
              <a:extLst>
                <a:ext uri="{FF2B5EF4-FFF2-40B4-BE49-F238E27FC236}">
                  <a16:creationId xmlns:a16="http://schemas.microsoft.com/office/drawing/2014/main" id="{DE0083D8-5B0F-844F-B02F-F87B24D3AAA2}"/>
                </a:ext>
              </a:extLst>
            </p:cNvPr>
            <p:cNvSpPr>
              <a:spLocks noChangeArrowheads="1"/>
            </p:cNvSpPr>
            <p:nvPr/>
          </p:nvSpPr>
          <p:spPr bwMode="auto">
            <a:xfrm>
              <a:off x="3181352" y="4608513"/>
              <a:ext cx="110508" cy="23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1050">
                  <a:solidFill>
                    <a:srgbClr val="262626"/>
                  </a:solidFill>
                </a:rPr>
                <a:t>5</a:t>
              </a:r>
              <a:endParaRPr lang="en-US" altLang="en-US" sz="1200"/>
            </a:p>
          </p:txBody>
        </p:sp>
        <p:sp>
          <p:nvSpPr>
            <p:cNvPr id="52" name="Rectangle 54">
              <a:extLst>
                <a:ext uri="{FF2B5EF4-FFF2-40B4-BE49-F238E27FC236}">
                  <a16:creationId xmlns:a16="http://schemas.microsoft.com/office/drawing/2014/main" id="{4E184830-FDC6-874B-9848-2329F0902B28}"/>
                </a:ext>
              </a:extLst>
            </p:cNvPr>
            <p:cNvSpPr>
              <a:spLocks noChangeArrowheads="1"/>
            </p:cNvSpPr>
            <p:nvPr/>
          </p:nvSpPr>
          <p:spPr bwMode="auto">
            <a:xfrm>
              <a:off x="3082926" y="3698876"/>
              <a:ext cx="221013" cy="23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1050">
                  <a:solidFill>
                    <a:srgbClr val="262626"/>
                  </a:solidFill>
                </a:rPr>
                <a:t>10</a:t>
              </a:r>
              <a:endParaRPr lang="en-US" altLang="en-US" sz="1200"/>
            </a:p>
          </p:txBody>
        </p:sp>
        <p:sp>
          <p:nvSpPr>
            <p:cNvPr id="53" name="Rectangle 55">
              <a:extLst>
                <a:ext uri="{FF2B5EF4-FFF2-40B4-BE49-F238E27FC236}">
                  <a16:creationId xmlns:a16="http://schemas.microsoft.com/office/drawing/2014/main" id="{0FC0BF2E-D93E-1847-8A14-90D01BA96F2D}"/>
                </a:ext>
              </a:extLst>
            </p:cNvPr>
            <p:cNvSpPr>
              <a:spLocks noChangeArrowheads="1"/>
            </p:cNvSpPr>
            <p:nvPr/>
          </p:nvSpPr>
          <p:spPr bwMode="auto">
            <a:xfrm>
              <a:off x="3082926" y="2789238"/>
              <a:ext cx="221013" cy="23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1050">
                  <a:solidFill>
                    <a:srgbClr val="262626"/>
                  </a:solidFill>
                </a:rPr>
                <a:t>15</a:t>
              </a:r>
              <a:endParaRPr lang="en-US" altLang="en-US" sz="1200"/>
            </a:p>
          </p:txBody>
        </p:sp>
        <p:sp>
          <p:nvSpPr>
            <p:cNvPr id="54" name="Rectangle 56">
              <a:extLst>
                <a:ext uri="{FF2B5EF4-FFF2-40B4-BE49-F238E27FC236}">
                  <a16:creationId xmlns:a16="http://schemas.microsoft.com/office/drawing/2014/main" id="{B772A283-9A21-384C-B3AF-CA6087C62C48}"/>
                </a:ext>
              </a:extLst>
            </p:cNvPr>
            <p:cNvSpPr>
              <a:spLocks noChangeArrowheads="1"/>
            </p:cNvSpPr>
            <p:nvPr/>
          </p:nvSpPr>
          <p:spPr bwMode="auto">
            <a:xfrm>
              <a:off x="3082926" y="1879601"/>
              <a:ext cx="221013" cy="23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1050">
                  <a:solidFill>
                    <a:srgbClr val="262626"/>
                  </a:solidFill>
                </a:rPr>
                <a:t>20</a:t>
              </a:r>
              <a:endParaRPr lang="en-US" altLang="en-US" sz="1200"/>
            </a:p>
          </p:txBody>
        </p:sp>
        <p:sp>
          <p:nvSpPr>
            <p:cNvPr id="55" name="Rectangle 57">
              <a:extLst>
                <a:ext uri="{FF2B5EF4-FFF2-40B4-BE49-F238E27FC236}">
                  <a16:creationId xmlns:a16="http://schemas.microsoft.com/office/drawing/2014/main" id="{35980A5A-6473-CD42-AF60-C75949CE1DC4}"/>
                </a:ext>
              </a:extLst>
            </p:cNvPr>
            <p:cNvSpPr>
              <a:spLocks noChangeArrowheads="1"/>
            </p:cNvSpPr>
            <p:nvPr/>
          </p:nvSpPr>
          <p:spPr bwMode="auto">
            <a:xfrm>
              <a:off x="3082926" y="968376"/>
              <a:ext cx="221013" cy="23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1050">
                  <a:solidFill>
                    <a:srgbClr val="262626"/>
                  </a:solidFill>
                </a:rPr>
                <a:t>25</a:t>
              </a:r>
              <a:endParaRPr lang="en-US" altLang="en-US" sz="1200"/>
            </a:p>
          </p:txBody>
        </p:sp>
        <p:sp>
          <p:nvSpPr>
            <p:cNvPr id="56" name="Freeform 58">
              <a:extLst>
                <a:ext uri="{FF2B5EF4-FFF2-40B4-BE49-F238E27FC236}">
                  <a16:creationId xmlns:a16="http://schemas.microsoft.com/office/drawing/2014/main" id="{8C413D52-8058-C241-9676-D8FDFCA5AB15}"/>
                </a:ext>
              </a:extLst>
            </p:cNvPr>
            <p:cNvSpPr>
              <a:spLocks/>
            </p:cNvSpPr>
            <p:nvPr/>
          </p:nvSpPr>
          <p:spPr bwMode="auto">
            <a:xfrm>
              <a:off x="3354388" y="3306763"/>
              <a:ext cx="5754688" cy="1973263"/>
            </a:xfrm>
            <a:custGeom>
              <a:avLst/>
              <a:gdLst>
                <a:gd name="T0" fmla="*/ 0 w 3625"/>
                <a:gd name="T1" fmla="*/ 1243 h 1243"/>
                <a:gd name="T2" fmla="*/ 403 w 3625"/>
                <a:gd name="T3" fmla="*/ 1132 h 1243"/>
                <a:gd name="T4" fmla="*/ 806 w 3625"/>
                <a:gd name="T5" fmla="*/ 1055 h 1243"/>
                <a:gd name="T6" fmla="*/ 1209 w 3625"/>
                <a:gd name="T7" fmla="*/ 943 h 1243"/>
                <a:gd name="T8" fmla="*/ 1611 w 3625"/>
                <a:gd name="T9" fmla="*/ 796 h 1243"/>
                <a:gd name="T10" fmla="*/ 2014 w 3625"/>
                <a:gd name="T11" fmla="*/ 664 h 1243"/>
                <a:gd name="T12" fmla="*/ 2417 w 3625"/>
                <a:gd name="T13" fmla="*/ 401 h 1243"/>
                <a:gd name="T14" fmla="*/ 2820 w 3625"/>
                <a:gd name="T15" fmla="*/ 351 h 1243"/>
                <a:gd name="T16" fmla="*/ 3223 w 3625"/>
                <a:gd name="T17" fmla="*/ 109 h 1243"/>
                <a:gd name="T18" fmla="*/ 3625 w 3625"/>
                <a:gd name="T19" fmla="*/ 0 h 1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25" h="1243">
                  <a:moveTo>
                    <a:pt x="0" y="1243"/>
                  </a:moveTo>
                  <a:lnTo>
                    <a:pt x="403" y="1132"/>
                  </a:lnTo>
                  <a:lnTo>
                    <a:pt x="806" y="1055"/>
                  </a:lnTo>
                  <a:lnTo>
                    <a:pt x="1209" y="943"/>
                  </a:lnTo>
                  <a:lnTo>
                    <a:pt x="1611" y="796"/>
                  </a:lnTo>
                  <a:lnTo>
                    <a:pt x="2014" y="664"/>
                  </a:lnTo>
                  <a:lnTo>
                    <a:pt x="2417" y="401"/>
                  </a:lnTo>
                  <a:lnTo>
                    <a:pt x="2820" y="351"/>
                  </a:lnTo>
                  <a:lnTo>
                    <a:pt x="3223" y="109"/>
                  </a:lnTo>
                  <a:lnTo>
                    <a:pt x="3625" y="0"/>
                  </a:lnTo>
                </a:path>
              </a:pathLst>
            </a:custGeom>
            <a:noFill/>
            <a:ln w="12700"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57" name="Freeform 59">
              <a:extLst>
                <a:ext uri="{FF2B5EF4-FFF2-40B4-BE49-F238E27FC236}">
                  <a16:creationId xmlns:a16="http://schemas.microsoft.com/office/drawing/2014/main" id="{D4323CC7-170B-4547-A813-EA30C8D46A92}"/>
                </a:ext>
              </a:extLst>
            </p:cNvPr>
            <p:cNvSpPr>
              <a:spLocks/>
            </p:cNvSpPr>
            <p:nvPr/>
          </p:nvSpPr>
          <p:spPr bwMode="auto">
            <a:xfrm>
              <a:off x="3354388" y="1492251"/>
              <a:ext cx="5754688" cy="2936875"/>
            </a:xfrm>
            <a:custGeom>
              <a:avLst/>
              <a:gdLst>
                <a:gd name="T0" fmla="*/ 0 w 3625"/>
                <a:gd name="T1" fmla="*/ 1850 h 1850"/>
                <a:gd name="T2" fmla="*/ 403 w 3625"/>
                <a:gd name="T3" fmla="*/ 1755 h 1850"/>
                <a:gd name="T4" fmla="*/ 806 w 3625"/>
                <a:gd name="T5" fmla="*/ 1499 h 1850"/>
                <a:gd name="T6" fmla="*/ 1209 w 3625"/>
                <a:gd name="T7" fmla="*/ 1420 h 1850"/>
                <a:gd name="T8" fmla="*/ 1611 w 3625"/>
                <a:gd name="T9" fmla="*/ 956 h 1850"/>
                <a:gd name="T10" fmla="*/ 2014 w 3625"/>
                <a:gd name="T11" fmla="*/ 588 h 1850"/>
                <a:gd name="T12" fmla="*/ 2417 w 3625"/>
                <a:gd name="T13" fmla="*/ 632 h 1850"/>
                <a:gd name="T14" fmla="*/ 2820 w 3625"/>
                <a:gd name="T15" fmla="*/ 492 h 1850"/>
                <a:gd name="T16" fmla="*/ 3223 w 3625"/>
                <a:gd name="T17" fmla="*/ 202 h 1850"/>
                <a:gd name="T18" fmla="*/ 3625 w 3625"/>
                <a:gd name="T19" fmla="*/ 0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25" h="1850">
                  <a:moveTo>
                    <a:pt x="0" y="1850"/>
                  </a:moveTo>
                  <a:lnTo>
                    <a:pt x="403" y="1755"/>
                  </a:lnTo>
                  <a:lnTo>
                    <a:pt x="806" y="1499"/>
                  </a:lnTo>
                  <a:lnTo>
                    <a:pt x="1209" y="1420"/>
                  </a:lnTo>
                  <a:lnTo>
                    <a:pt x="1611" y="956"/>
                  </a:lnTo>
                  <a:lnTo>
                    <a:pt x="2014" y="588"/>
                  </a:lnTo>
                  <a:lnTo>
                    <a:pt x="2417" y="632"/>
                  </a:lnTo>
                  <a:lnTo>
                    <a:pt x="2820" y="492"/>
                  </a:lnTo>
                  <a:lnTo>
                    <a:pt x="3223" y="202"/>
                  </a:lnTo>
                  <a:lnTo>
                    <a:pt x="3625" y="0"/>
                  </a:lnTo>
                </a:path>
              </a:pathLst>
            </a:cu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58" name="Freeform 60">
              <a:extLst>
                <a:ext uri="{FF2B5EF4-FFF2-40B4-BE49-F238E27FC236}">
                  <a16:creationId xmlns:a16="http://schemas.microsoft.com/office/drawing/2014/main" id="{6A361CA3-5B1B-234B-B326-271DEDD28FC0}"/>
                </a:ext>
              </a:extLst>
            </p:cNvPr>
            <p:cNvSpPr>
              <a:spLocks/>
            </p:cNvSpPr>
            <p:nvPr/>
          </p:nvSpPr>
          <p:spPr bwMode="auto">
            <a:xfrm>
              <a:off x="3354388" y="4891088"/>
              <a:ext cx="5754688" cy="427038"/>
            </a:xfrm>
            <a:custGeom>
              <a:avLst/>
              <a:gdLst>
                <a:gd name="T0" fmla="*/ 0 w 3625"/>
                <a:gd name="T1" fmla="*/ 269 h 269"/>
                <a:gd name="T2" fmla="*/ 403 w 3625"/>
                <a:gd name="T3" fmla="*/ 236 h 269"/>
                <a:gd name="T4" fmla="*/ 806 w 3625"/>
                <a:gd name="T5" fmla="*/ 207 h 269"/>
                <a:gd name="T6" fmla="*/ 1209 w 3625"/>
                <a:gd name="T7" fmla="*/ 179 h 269"/>
                <a:gd name="T8" fmla="*/ 1611 w 3625"/>
                <a:gd name="T9" fmla="*/ 144 h 269"/>
                <a:gd name="T10" fmla="*/ 2014 w 3625"/>
                <a:gd name="T11" fmla="*/ 117 h 269"/>
                <a:gd name="T12" fmla="*/ 2417 w 3625"/>
                <a:gd name="T13" fmla="*/ 85 h 269"/>
                <a:gd name="T14" fmla="*/ 2820 w 3625"/>
                <a:gd name="T15" fmla="*/ 61 h 269"/>
                <a:gd name="T16" fmla="*/ 3223 w 3625"/>
                <a:gd name="T17" fmla="*/ 25 h 269"/>
                <a:gd name="T18" fmla="*/ 3625 w 3625"/>
                <a:gd name="T19"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25" h="269">
                  <a:moveTo>
                    <a:pt x="0" y="269"/>
                  </a:moveTo>
                  <a:lnTo>
                    <a:pt x="403" y="236"/>
                  </a:lnTo>
                  <a:lnTo>
                    <a:pt x="806" y="207"/>
                  </a:lnTo>
                  <a:lnTo>
                    <a:pt x="1209" y="179"/>
                  </a:lnTo>
                  <a:lnTo>
                    <a:pt x="1611" y="144"/>
                  </a:lnTo>
                  <a:lnTo>
                    <a:pt x="2014" y="117"/>
                  </a:lnTo>
                  <a:lnTo>
                    <a:pt x="2417" y="85"/>
                  </a:lnTo>
                  <a:lnTo>
                    <a:pt x="2820" y="61"/>
                  </a:lnTo>
                  <a:lnTo>
                    <a:pt x="3223" y="25"/>
                  </a:lnTo>
                  <a:lnTo>
                    <a:pt x="3625" y="0"/>
                  </a:lnTo>
                </a:path>
              </a:pathLst>
            </a:custGeom>
            <a:noFill/>
            <a:ln w="12700" cap="flat">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p>
          </p:txBody>
        </p:sp>
        <p:sp>
          <p:nvSpPr>
            <p:cNvPr id="59" name="TextBox 58">
              <a:extLst>
                <a:ext uri="{FF2B5EF4-FFF2-40B4-BE49-F238E27FC236}">
                  <a16:creationId xmlns:a16="http://schemas.microsoft.com/office/drawing/2014/main" id="{01872813-EEA5-0348-87DB-6D66C385490B}"/>
                </a:ext>
              </a:extLst>
            </p:cNvPr>
            <p:cNvSpPr txBox="1"/>
            <p:nvPr/>
          </p:nvSpPr>
          <p:spPr>
            <a:xfrm>
              <a:off x="3240521" y="6022697"/>
              <a:ext cx="6404515" cy="626130"/>
            </a:xfrm>
            <a:prstGeom prst="rect">
              <a:avLst/>
            </a:prstGeom>
            <a:noFill/>
          </p:spPr>
          <p:txBody>
            <a:bodyPr wrap="square" rtlCol="0">
              <a:spAutoFit/>
            </a:bodyPr>
            <a:lstStyle/>
            <a:p>
              <a:r>
                <a:rPr lang="en-US" sz="1600" dirty="0"/>
                <a:t>Length of the time series in thousands</a:t>
              </a:r>
            </a:p>
          </p:txBody>
        </p:sp>
        <p:sp>
          <p:nvSpPr>
            <p:cNvPr id="60" name="TextBox 59">
              <a:extLst>
                <a:ext uri="{FF2B5EF4-FFF2-40B4-BE49-F238E27FC236}">
                  <a16:creationId xmlns:a16="http://schemas.microsoft.com/office/drawing/2014/main" id="{18F2B9EF-F02A-F546-95C5-42719B50E4D8}"/>
                </a:ext>
              </a:extLst>
            </p:cNvPr>
            <p:cNvSpPr txBox="1"/>
            <p:nvPr/>
          </p:nvSpPr>
          <p:spPr>
            <a:xfrm rot="16200000">
              <a:off x="327002" y="3273071"/>
              <a:ext cx="4705621" cy="626450"/>
            </a:xfrm>
            <a:prstGeom prst="rect">
              <a:avLst/>
            </a:prstGeom>
            <a:noFill/>
          </p:spPr>
          <p:txBody>
            <a:bodyPr wrap="square" rtlCol="0">
              <a:spAutoFit/>
            </a:bodyPr>
            <a:lstStyle/>
            <a:p>
              <a:r>
                <a:rPr lang="en-US" sz="1600"/>
                <a:t>Execution Time in Seconds</a:t>
              </a:r>
            </a:p>
          </p:txBody>
        </p:sp>
        <p:sp>
          <p:nvSpPr>
            <p:cNvPr id="61" name="TextBox 60">
              <a:extLst>
                <a:ext uri="{FF2B5EF4-FFF2-40B4-BE49-F238E27FC236}">
                  <a16:creationId xmlns:a16="http://schemas.microsoft.com/office/drawing/2014/main" id="{08659798-14D2-0548-9283-F475088BB8E7}"/>
                </a:ext>
              </a:extLst>
            </p:cNvPr>
            <p:cNvSpPr txBox="1"/>
            <p:nvPr/>
          </p:nvSpPr>
          <p:spPr>
            <a:xfrm>
              <a:off x="6261101" y="2012156"/>
              <a:ext cx="1183125" cy="496320"/>
            </a:xfrm>
            <a:prstGeom prst="rect">
              <a:avLst/>
            </a:prstGeom>
            <a:noFill/>
          </p:spPr>
          <p:txBody>
            <a:bodyPr wrap="none" rtlCol="0">
              <a:spAutoFit/>
            </a:bodyPr>
            <a:lstStyle/>
            <a:p>
              <a:r>
                <a:rPr lang="en-US" sz="1600" dirty="0" err="1">
                  <a:solidFill>
                    <a:srgbClr val="FF0000"/>
                  </a:solidFill>
                </a:rPr>
                <a:t>SeiSMo</a:t>
              </a:r>
              <a:endParaRPr lang="en-US" sz="1600" dirty="0">
                <a:solidFill>
                  <a:srgbClr val="FF0000"/>
                </a:solidFill>
              </a:endParaRPr>
            </a:p>
          </p:txBody>
        </p:sp>
        <p:sp>
          <p:nvSpPr>
            <p:cNvPr id="62" name="TextBox 61">
              <a:extLst>
                <a:ext uri="{FF2B5EF4-FFF2-40B4-BE49-F238E27FC236}">
                  <a16:creationId xmlns:a16="http://schemas.microsoft.com/office/drawing/2014/main" id="{D1A17A5E-95D9-C64F-BC8D-84C2087207FF}"/>
                </a:ext>
              </a:extLst>
            </p:cNvPr>
            <p:cNvSpPr txBox="1"/>
            <p:nvPr/>
          </p:nvSpPr>
          <p:spPr>
            <a:xfrm rot="20496448">
              <a:off x="3791737" y="4225766"/>
              <a:ext cx="2506099" cy="496321"/>
            </a:xfrm>
            <a:prstGeom prst="rect">
              <a:avLst/>
            </a:prstGeom>
            <a:noFill/>
          </p:spPr>
          <p:txBody>
            <a:bodyPr wrap="none" rtlCol="0">
              <a:spAutoFit/>
            </a:bodyPr>
            <a:lstStyle/>
            <a:p>
              <a:r>
                <a:rPr lang="en-US" sz="1600" dirty="0">
                  <a:solidFill>
                    <a:schemeClr val="accent1">
                      <a:lumMod val="75000"/>
                    </a:schemeClr>
                  </a:solidFill>
                </a:rPr>
                <a:t>Optimized </a:t>
              </a:r>
              <a:r>
                <a:rPr lang="en-US" sz="1600" dirty="0" err="1">
                  <a:solidFill>
                    <a:schemeClr val="accent1">
                      <a:lumMod val="75000"/>
                    </a:schemeClr>
                  </a:solidFill>
                </a:rPr>
                <a:t>SeiSMo</a:t>
              </a:r>
              <a:endParaRPr lang="en-US" sz="1600" dirty="0">
                <a:solidFill>
                  <a:schemeClr val="accent1">
                    <a:lumMod val="75000"/>
                  </a:schemeClr>
                </a:solidFill>
              </a:endParaRPr>
            </a:p>
          </p:txBody>
        </p:sp>
        <p:sp>
          <p:nvSpPr>
            <p:cNvPr id="63" name="TextBox 62">
              <a:extLst>
                <a:ext uri="{FF2B5EF4-FFF2-40B4-BE49-F238E27FC236}">
                  <a16:creationId xmlns:a16="http://schemas.microsoft.com/office/drawing/2014/main" id="{6590B492-E76F-3D49-82E7-851DBAC58B41}"/>
                </a:ext>
              </a:extLst>
            </p:cNvPr>
            <p:cNvSpPr txBox="1"/>
            <p:nvPr/>
          </p:nvSpPr>
          <p:spPr>
            <a:xfrm rot="21319471">
              <a:off x="6073608" y="4526283"/>
              <a:ext cx="2773348" cy="626130"/>
            </a:xfrm>
            <a:prstGeom prst="rect">
              <a:avLst/>
            </a:prstGeom>
            <a:noFill/>
          </p:spPr>
          <p:txBody>
            <a:bodyPr wrap="none" rtlCol="0">
              <a:spAutoFit/>
            </a:bodyPr>
            <a:lstStyle/>
            <a:p>
              <a:r>
                <a:rPr lang="en-US" sz="1600" dirty="0">
                  <a:solidFill>
                    <a:srgbClr val="00FA00"/>
                  </a:solidFill>
                </a:rPr>
                <a:t>Autocorrelation</a:t>
              </a:r>
            </a:p>
          </p:txBody>
        </p:sp>
      </p:grpSp>
      <p:grpSp>
        <p:nvGrpSpPr>
          <p:cNvPr id="64" name="Group 63">
            <a:extLst>
              <a:ext uri="{FF2B5EF4-FFF2-40B4-BE49-F238E27FC236}">
                <a16:creationId xmlns:a16="http://schemas.microsoft.com/office/drawing/2014/main" id="{BD380B5A-91F2-B649-8C15-83B3F70848E9}"/>
              </a:ext>
            </a:extLst>
          </p:cNvPr>
          <p:cNvGrpSpPr>
            <a:grpSpLocks noChangeAspect="1"/>
          </p:cNvGrpSpPr>
          <p:nvPr/>
        </p:nvGrpSpPr>
        <p:grpSpPr>
          <a:xfrm>
            <a:off x="6169343" y="2464439"/>
            <a:ext cx="3955187" cy="3149228"/>
            <a:chOff x="1900670" y="944145"/>
            <a:chExt cx="7336616" cy="5841613"/>
          </a:xfrm>
        </p:grpSpPr>
        <p:sp>
          <p:nvSpPr>
            <p:cNvPr id="65" name="Line 6">
              <a:extLst>
                <a:ext uri="{FF2B5EF4-FFF2-40B4-BE49-F238E27FC236}">
                  <a16:creationId xmlns:a16="http://schemas.microsoft.com/office/drawing/2014/main" id="{9A6665FE-5AF8-074A-9D51-C377F6E58CAD}"/>
                </a:ext>
              </a:extLst>
            </p:cNvPr>
            <p:cNvSpPr>
              <a:spLocks noChangeShapeType="1"/>
            </p:cNvSpPr>
            <p:nvPr/>
          </p:nvSpPr>
          <p:spPr bwMode="auto">
            <a:xfrm>
              <a:off x="3354388" y="5610226"/>
              <a:ext cx="5754688"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66" name="Line 7">
              <a:extLst>
                <a:ext uri="{FF2B5EF4-FFF2-40B4-BE49-F238E27FC236}">
                  <a16:creationId xmlns:a16="http://schemas.microsoft.com/office/drawing/2014/main" id="{070BF78D-E4E3-A844-B6AC-06D020929838}"/>
                </a:ext>
              </a:extLst>
            </p:cNvPr>
            <p:cNvSpPr>
              <a:spLocks noChangeShapeType="1"/>
            </p:cNvSpPr>
            <p:nvPr/>
          </p:nvSpPr>
          <p:spPr bwMode="auto">
            <a:xfrm>
              <a:off x="3354388" y="1062038"/>
              <a:ext cx="5754688"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67" name="Line 8">
              <a:extLst>
                <a:ext uri="{FF2B5EF4-FFF2-40B4-BE49-F238E27FC236}">
                  <a16:creationId xmlns:a16="http://schemas.microsoft.com/office/drawing/2014/main" id="{62051DB9-467C-6748-A574-C5FFC4B2C448}"/>
                </a:ext>
              </a:extLst>
            </p:cNvPr>
            <p:cNvSpPr>
              <a:spLocks noChangeShapeType="1"/>
            </p:cNvSpPr>
            <p:nvPr/>
          </p:nvSpPr>
          <p:spPr bwMode="auto">
            <a:xfrm flipV="1">
              <a:off x="3833813" y="5553076"/>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68" name="Line 9">
              <a:extLst>
                <a:ext uri="{FF2B5EF4-FFF2-40B4-BE49-F238E27FC236}">
                  <a16:creationId xmlns:a16="http://schemas.microsoft.com/office/drawing/2014/main" id="{F493DF25-FE08-A54D-B43F-13EE88EC2412}"/>
                </a:ext>
              </a:extLst>
            </p:cNvPr>
            <p:cNvSpPr>
              <a:spLocks noChangeShapeType="1"/>
            </p:cNvSpPr>
            <p:nvPr/>
          </p:nvSpPr>
          <p:spPr bwMode="auto">
            <a:xfrm flipV="1">
              <a:off x="4405313" y="5553076"/>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69" name="Line 10">
              <a:extLst>
                <a:ext uri="{FF2B5EF4-FFF2-40B4-BE49-F238E27FC236}">
                  <a16:creationId xmlns:a16="http://schemas.microsoft.com/office/drawing/2014/main" id="{8EBE774B-2475-FA46-9A4C-6043B82ADE09}"/>
                </a:ext>
              </a:extLst>
            </p:cNvPr>
            <p:cNvSpPr>
              <a:spLocks noChangeShapeType="1"/>
            </p:cNvSpPr>
            <p:nvPr/>
          </p:nvSpPr>
          <p:spPr bwMode="auto">
            <a:xfrm flipV="1">
              <a:off x="4975226" y="5553076"/>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70" name="Line 11">
              <a:extLst>
                <a:ext uri="{FF2B5EF4-FFF2-40B4-BE49-F238E27FC236}">
                  <a16:creationId xmlns:a16="http://schemas.microsoft.com/office/drawing/2014/main" id="{33E6D5A2-9AE8-5F43-B02A-8933FE02D2F2}"/>
                </a:ext>
              </a:extLst>
            </p:cNvPr>
            <p:cNvSpPr>
              <a:spLocks noChangeShapeType="1"/>
            </p:cNvSpPr>
            <p:nvPr/>
          </p:nvSpPr>
          <p:spPr bwMode="auto">
            <a:xfrm flipV="1">
              <a:off x="5546726" y="5553076"/>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71" name="Line 12">
              <a:extLst>
                <a:ext uri="{FF2B5EF4-FFF2-40B4-BE49-F238E27FC236}">
                  <a16:creationId xmlns:a16="http://schemas.microsoft.com/office/drawing/2014/main" id="{0D156B50-61F7-9444-B6D5-04DE66C64BE6}"/>
                </a:ext>
              </a:extLst>
            </p:cNvPr>
            <p:cNvSpPr>
              <a:spLocks noChangeShapeType="1"/>
            </p:cNvSpPr>
            <p:nvPr/>
          </p:nvSpPr>
          <p:spPr bwMode="auto">
            <a:xfrm flipV="1">
              <a:off x="6118226" y="5553076"/>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72" name="Line 13">
              <a:extLst>
                <a:ext uri="{FF2B5EF4-FFF2-40B4-BE49-F238E27FC236}">
                  <a16:creationId xmlns:a16="http://schemas.microsoft.com/office/drawing/2014/main" id="{548F505A-1843-AB46-BCC3-02415E2BE7B5}"/>
                </a:ext>
              </a:extLst>
            </p:cNvPr>
            <p:cNvSpPr>
              <a:spLocks noChangeShapeType="1"/>
            </p:cNvSpPr>
            <p:nvPr/>
          </p:nvSpPr>
          <p:spPr bwMode="auto">
            <a:xfrm flipV="1">
              <a:off x="6689726" y="5553076"/>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73" name="Line 14">
              <a:extLst>
                <a:ext uri="{FF2B5EF4-FFF2-40B4-BE49-F238E27FC236}">
                  <a16:creationId xmlns:a16="http://schemas.microsoft.com/office/drawing/2014/main" id="{FD51813C-78C4-5045-A6FE-696EC7F69ACD}"/>
                </a:ext>
              </a:extLst>
            </p:cNvPr>
            <p:cNvSpPr>
              <a:spLocks noChangeShapeType="1"/>
            </p:cNvSpPr>
            <p:nvPr/>
          </p:nvSpPr>
          <p:spPr bwMode="auto">
            <a:xfrm flipV="1">
              <a:off x="7259638" y="5553076"/>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74" name="Line 15">
              <a:extLst>
                <a:ext uri="{FF2B5EF4-FFF2-40B4-BE49-F238E27FC236}">
                  <a16:creationId xmlns:a16="http://schemas.microsoft.com/office/drawing/2014/main" id="{23DA03E5-6866-E848-BF56-84AD406D661D}"/>
                </a:ext>
              </a:extLst>
            </p:cNvPr>
            <p:cNvSpPr>
              <a:spLocks noChangeShapeType="1"/>
            </p:cNvSpPr>
            <p:nvPr/>
          </p:nvSpPr>
          <p:spPr bwMode="auto">
            <a:xfrm flipV="1">
              <a:off x="7831138" y="5553076"/>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75" name="Line 16">
              <a:extLst>
                <a:ext uri="{FF2B5EF4-FFF2-40B4-BE49-F238E27FC236}">
                  <a16:creationId xmlns:a16="http://schemas.microsoft.com/office/drawing/2014/main" id="{86A176EA-9819-7542-867F-83DA48768634}"/>
                </a:ext>
              </a:extLst>
            </p:cNvPr>
            <p:cNvSpPr>
              <a:spLocks noChangeShapeType="1"/>
            </p:cNvSpPr>
            <p:nvPr/>
          </p:nvSpPr>
          <p:spPr bwMode="auto">
            <a:xfrm flipV="1">
              <a:off x="8401051" y="5553076"/>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76" name="Line 17">
              <a:extLst>
                <a:ext uri="{FF2B5EF4-FFF2-40B4-BE49-F238E27FC236}">
                  <a16:creationId xmlns:a16="http://schemas.microsoft.com/office/drawing/2014/main" id="{5670BE1D-7ADB-6C4A-B6BD-C2629AD8C2E9}"/>
                </a:ext>
              </a:extLst>
            </p:cNvPr>
            <p:cNvSpPr>
              <a:spLocks noChangeShapeType="1"/>
            </p:cNvSpPr>
            <p:nvPr/>
          </p:nvSpPr>
          <p:spPr bwMode="auto">
            <a:xfrm flipV="1">
              <a:off x="8972551" y="5553076"/>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77" name="Line 18">
              <a:extLst>
                <a:ext uri="{FF2B5EF4-FFF2-40B4-BE49-F238E27FC236}">
                  <a16:creationId xmlns:a16="http://schemas.microsoft.com/office/drawing/2014/main" id="{6585D58B-335D-F247-A4FB-6F7531C040EB}"/>
                </a:ext>
              </a:extLst>
            </p:cNvPr>
            <p:cNvSpPr>
              <a:spLocks noChangeShapeType="1"/>
            </p:cNvSpPr>
            <p:nvPr/>
          </p:nvSpPr>
          <p:spPr bwMode="auto">
            <a:xfrm>
              <a:off x="3833813" y="1062038"/>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78" name="Line 19">
              <a:extLst>
                <a:ext uri="{FF2B5EF4-FFF2-40B4-BE49-F238E27FC236}">
                  <a16:creationId xmlns:a16="http://schemas.microsoft.com/office/drawing/2014/main" id="{A1317512-8BAD-DE41-8BD0-48E6418DD115}"/>
                </a:ext>
              </a:extLst>
            </p:cNvPr>
            <p:cNvSpPr>
              <a:spLocks noChangeShapeType="1"/>
            </p:cNvSpPr>
            <p:nvPr/>
          </p:nvSpPr>
          <p:spPr bwMode="auto">
            <a:xfrm>
              <a:off x="4405313" y="1062038"/>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79" name="Line 20">
              <a:extLst>
                <a:ext uri="{FF2B5EF4-FFF2-40B4-BE49-F238E27FC236}">
                  <a16:creationId xmlns:a16="http://schemas.microsoft.com/office/drawing/2014/main" id="{DBB0E84B-A71F-C74E-BA3A-B7AB280EDD54}"/>
                </a:ext>
              </a:extLst>
            </p:cNvPr>
            <p:cNvSpPr>
              <a:spLocks noChangeShapeType="1"/>
            </p:cNvSpPr>
            <p:nvPr/>
          </p:nvSpPr>
          <p:spPr bwMode="auto">
            <a:xfrm>
              <a:off x="4975226" y="1062038"/>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80" name="Line 21">
              <a:extLst>
                <a:ext uri="{FF2B5EF4-FFF2-40B4-BE49-F238E27FC236}">
                  <a16:creationId xmlns:a16="http://schemas.microsoft.com/office/drawing/2014/main" id="{1FC6DCD1-D982-F942-9B2C-66B81877B09D}"/>
                </a:ext>
              </a:extLst>
            </p:cNvPr>
            <p:cNvSpPr>
              <a:spLocks noChangeShapeType="1"/>
            </p:cNvSpPr>
            <p:nvPr/>
          </p:nvSpPr>
          <p:spPr bwMode="auto">
            <a:xfrm>
              <a:off x="5546726" y="1062038"/>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81" name="Line 22">
              <a:extLst>
                <a:ext uri="{FF2B5EF4-FFF2-40B4-BE49-F238E27FC236}">
                  <a16:creationId xmlns:a16="http://schemas.microsoft.com/office/drawing/2014/main" id="{25FD1B88-9692-5D4C-8CE0-E770F749003C}"/>
                </a:ext>
              </a:extLst>
            </p:cNvPr>
            <p:cNvSpPr>
              <a:spLocks noChangeShapeType="1"/>
            </p:cNvSpPr>
            <p:nvPr/>
          </p:nvSpPr>
          <p:spPr bwMode="auto">
            <a:xfrm>
              <a:off x="6118226" y="1062038"/>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82" name="Line 23">
              <a:extLst>
                <a:ext uri="{FF2B5EF4-FFF2-40B4-BE49-F238E27FC236}">
                  <a16:creationId xmlns:a16="http://schemas.microsoft.com/office/drawing/2014/main" id="{854246D0-FFFD-2844-86E3-BE1DE1BA6B6E}"/>
                </a:ext>
              </a:extLst>
            </p:cNvPr>
            <p:cNvSpPr>
              <a:spLocks noChangeShapeType="1"/>
            </p:cNvSpPr>
            <p:nvPr/>
          </p:nvSpPr>
          <p:spPr bwMode="auto">
            <a:xfrm>
              <a:off x="6689726" y="1062038"/>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83" name="Line 24">
              <a:extLst>
                <a:ext uri="{FF2B5EF4-FFF2-40B4-BE49-F238E27FC236}">
                  <a16:creationId xmlns:a16="http://schemas.microsoft.com/office/drawing/2014/main" id="{12C83D92-0C36-F842-8B21-F2A314888FED}"/>
                </a:ext>
              </a:extLst>
            </p:cNvPr>
            <p:cNvSpPr>
              <a:spLocks noChangeShapeType="1"/>
            </p:cNvSpPr>
            <p:nvPr/>
          </p:nvSpPr>
          <p:spPr bwMode="auto">
            <a:xfrm>
              <a:off x="7259638" y="1062038"/>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84" name="Line 25">
              <a:extLst>
                <a:ext uri="{FF2B5EF4-FFF2-40B4-BE49-F238E27FC236}">
                  <a16:creationId xmlns:a16="http://schemas.microsoft.com/office/drawing/2014/main" id="{60D24E6C-F3C8-5646-BA90-A62358FFDA37}"/>
                </a:ext>
              </a:extLst>
            </p:cNvPr>
            <p:cNvSpPr>
              <a:spLocks noChangeShapeType="1"/>
            </p:cNvSpPr>
            <p:nvPr/>
          </p:nvSpPr>
          <p:spPr bwMode="auto">
            <a:xfrm>
              <a:off x="7831138" y="1062038"/>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85" name="Line 26">
              <a:extLst>
                <a:ext uri="{FF2B5EF4-FFF2-40B4-BE49-F238E27FC236}">
                  <a16:creationId xmlns:a16="http://schemas.microsoft.com/office/drawing/2014/main" id="{10E6B90A-FE68-7446-8684-5E5641394073}"/>
                </a:ext>
              </a:extLst>
            </p:cNvPr>
            <p:cNvSpPr>
              <a:spLocks noChangeShapeType="1"/>
            </p:cNvSpPr>
            <p:nvPr/>
          </p:nvSpPr>
          <p:spPr bwMode="auto">
            <a:xfrm>
              <a:off x="8401051" y="1062038"/>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86" name="Line 27">
              <a:extLst>
                <a:ext uri="{FF2B5EF4-FFF2-40B4-BE49-F238E27FC236}">
                  <a16:creationId xmlns:a16="http://schemas.microsoft.com/office/drawing/2014/main" id="{B1CC51E7-858B-9A41-98D1-80EDBDE9F946}"/>
                </a:ext>
              </a:extLst>
            </p:cNvPr>
            <p:cNvSpPr>
              <a:spLocks noChangeShapeType="1"/>
            </p:cNvSpPr>
            <p:nvPr/>
          </p:nvSpPr>
          <p:spPr bwMode="auto">
            <a:xfrm>
              <a:off x="8972551" y="1062038"/>
              <a:ext cx="0" cy="5715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87" name="Rectangle 28">
              <a:extLst>
                <a:ext uri="{FF2B5EF4-FFF2-40B4-BE49-F238E27FC236}">
                  <a16:creationId xmlns:a16="http://schemas.microsoft.com/office/drawing/2014/main" id="{E0A2748A-B700-CF49-8698-76DDBBCBB733}"/>
                </a:ext>
              </a:extLst>
            </p:cNvPr>
            <p:cNvSpPr>
              <a:spLocks noChangeArrowheads="1"/>
            </p:cNvSpPr>
            <p:nvPr/>
          </p:nvSpPr>
          <p:spPr bwMode="auto">
            <a:xfrm>
              <a:off x="3686176" y="5703889"/>
              <a:ext cx="349761" cy="25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100</a:t>
              </a:r>
              <a:endParaRPr kumimoji="0" lang="en-US" altLang="en-US" sz="1400" b="0" i="0" u="none" strike="noStrike" cap="none" normalizeH="0" baseline="0">
                <a:ln>
                  <a:noFill/>
                </a:ln>
                <a:solidFill>
                  <a:schemeClr val="tx1"/>
                </a:solidFill>
                <a:effectLst/>
                <a:latin typeface="Arial" panose="020B0604020202020204" pitchFamily="34" charset="0"/>
              </a:endParaRPr>
            </a:p>
          </p:txBody>
        </p:sp>
        <p:sp>
          <p:nvSpPr>
            <p:cNvPr id="88" name="Rectangle 29">
              <a:extLst>
                <a:ext uri="{FF2B5EF4-FFF2-40B4-BE49-F238E27FC236}">
                  <a16:creationId xmlns:a16="http://schemas.microsoft.com/office/drawing/2014/main" id="{A9E42350-C570-1D4E-A45F-1E61A50DBF47}"/>
                </a:ext>
              </a:extLst>
            </p:cNvPr>
            <p:cNvSpPr>
              <a:spLocks noChangeArrowheads="1"/>
            </p:cNvSpPr>
            <p:nvPr/>
          </p:nvSpPr>
          <p:spPr bwMode="auto">
            <a:xfrm>
              <a:off x="4256087" y="5703889"/>
              <a:ext cx="349761" cy="25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200</a:t>
              </a:r>
              <a:endParaRPr kumimoji="0" lang="en-US" altLang="en-US" sz="1400" b="0" i="0" u="none" strike="noStrike" cap="none" normalizeH="0" baseline="0">
                <a:ln>
                  <a:noFill/>
                </a:ln>
                <a:solidFill>
                  <a:schemeClr val="tx1"/>
                </a:solidFill>
                <a:effectLst/>
                <a:latin typeface="Arial" panose="020B0604020202020204" pitchFamily="34" charset="0"/>
              </a:endParaRPr>
            </a:p>
          </p:txBody>
        </p:sp>
        <p:sp>
          <p:nvSpPr>
            <p:cNvPr id="89" name="Rectangle 30">
              <a:extLst>
                <a:ext uri="{FF2B5EF4-FFF2-40B4-BE49-F238E27FC236}">
                  <a16:creationId xmlns:a16="http://schemas.microsoft.com/office/drawing/2014/main" id="{508D4B46-EE42-2945-8990-3760D5C5BE90}"/>
                </a:ext>
              </a:extLst>
            </p:cNvPr>
            <p:cNvSpPr>
              <a:spLocks noChangeArrowheads="1"/>
            </p:cNvSpPr>
            <p:nvPr/>
          </p:nvSpPr>
          <p:spPr bwMode="auto">
            <a:xfrm>
              <a:off x="4832351" y="5703889"/>
              <a:ext cx="349761" cy="25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300</a:t>
              </a:r>
              <a:endParaRPr kumimoji="0" lang="en-US" altLang="en-US" sz="1400" b="0" i="0" u="none" strike="noStrike" cap="none" normalizeH="0" baseline="0">
                <a:ln>
                  <a:noFill/>
                </a:ln>
                <a:solidFill>
                  <a:schemeClr val="tx1"/>
                </a:solidFill>
                <a:effectLst/>
                <a:latin typeface="Arial" panose="020B0604020202020204" pitchFamily="34" charset="0"/>
              </a:endParaRPr>
            </a:p>
          </p:txBody>
        </p:sp>
        <p:sp>
          <p:nvSpPr>
            <p:cNvPr id="90" name="Rectangle 31">
              <a:extLst>
                <a:ext uri="{FF2B5EF4-FFF2-40B4-BE49-F238E27FC236}">
                  <a16:creationId xmlns:a16="http://schemas.microsoft.com/office/drawing/2014/main" id="{32B26AC2-7E90-3B4D-AF3F-447DFD77D2EB}"/>
                </a:ext>
              </a:extLst>
            </p:cNvPr>
            <p:cNvSpPr>
              <a:spLocks noChangeArrowheads="1"/>
            </p:cNvSpPr>
            <p:nvPr/>
          </p:nvSpPr>
          <p:spPr bwMode="auto">
            <a:xfrm>
              <a:off x="5402263" y="5703889"/>
              <a:ext cx="349761" cy="25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400</a:t>
              </a:r>
              <a:endParaRPr kumimoji="0" lang="en-US" altLang="en-US" sz="1400" b="0" i="0" u="none" strike="noStrike" cap="none" normalizeH="0" baseline="0">
                <a:ln>
                  <a:noFill/>
                </a:ln>
                <a:solidFill>
                  <a:schemeClr val="tx1"/>
                </a:solidFill>
                <a:effectLst/>
                <a:latin typeface="Arial" panose="020B0604020202020204" pitchFamily="34" charset="0"/>
              </a:endParaRPr>
            </a:p>
          </p:txBody>
        </p:sp>
        <p:sp>
          <p:nvSpPr>
            <p:cNvPr id="91" name="Rectangle 32">
              <a:extLst>
                <a:ext uri="{FF2B5EF4-FFF2-40B4-BE49-F238E27FC236}">
                  <a16:creationId xmlns:a16="http://schemas.microsoft.com/office/drawing/2014/main" id="{C901D7C7-D3EC-0A4E-83C5-36F09AE4F1E4}"/>
                </a:ext>
              </a:extLst>
            </p:cNvPr>
            <p:cNvSpPr>
              <a:spLocks noChangeArrowheads="1"/>
            </p:cNvSpPr>
            <p:nvPr/>
          </p:nvSpPr>
          <p:spPr bwMode="auto">
            <a:xfrm>
              <a:off x="5973763" y="5703889"/>
              <a:ext cx="349761" cy="25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500</a:t>
              </a:r>
              <a:endParaRPr kumimoji="0" lang="en-US" altLang="en-US" sz="1400" b="0" i="0" u="none" strike="noStrike" cap="none" normalizeH="0" baseline="0">
                <a:ln>
                  <a:noFill/>
                </a:ln>
                <a:solidFill>
                  <a:schemeClr val="tx1"/>
                </a:solidFill>
                <a:effectLst/>
                <a:latin typeface="Arial" panose="020B0604020202020204" pitchFamily="34" charset="0"/>
              </a:endParaRPr>
            </a:p>
          </p:txBody>
        </p:sp>
        <p:sp>
          <p:nvSpPr>
            <p:cNvPr id="92" name="Rectangle 33">
              <a:extLst>
                <a:ext uri="{FF2B5EF4-FFF2-40B4-BE49-F238E27FC236}">
                  <a16:creationId xmlns:a16="http://schemas.microsoft.com/office/drawing/2014/main" id="{1555B1FB-D531-4249-8655-E5AE734D6F8F}"/>
                </a:ext>
              </a:extLst>
            </p:cNvPr>
            <p:cNvSpPr>
              <a:spLocks noChangeArrowheads="1"/>
            </p:cNvSpPr>
            <p:nvPr/>
          </p:nvSpPr>
          <p:spPr bwMode="auto">
            <a:xfrm>
              <a:off x="6543676" y="5703889"/>
              <a:ext cx="349761" cy="25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600</a:t>
              </a:r>
              <a:endParaRPr kumimoji="0" lang="en-US" altLang="en-US" sz="1400" b="0" i="0" u="none" strike="noStrike" cap="none" normalizeH="0" baseline="0">
                <a:ln>
                  <a:noFill/>
                </a:ln>
                <a:solidFill>
                  <a:schemeClr val="tx1"/>
                </a:solidFill>
                <a:effectLst/>
                <a:latin typeface="Arial" panose="020B0604020202020204" pitchFamily="34" charset="0"/>
              </a:endParaRPr>
            </a:p>
          </p:txBody>
        </p:sp>
        <p:sp>
          <p:nvSpPr>
            <p:cNvPr id="93" name="Rectangle 34">
              <a:extLst>
                <a:ext uri="{FF2B5EF4-FFF2-40B4-BE49-F238E27FC236}">
                  <a16:creationId xmlns:a16="http://schemas.microsoft.com/office/drawing/2014/main" id="{8AB22DD8-B198-8740-81F8-4D6CB21ECAD7}"/>
                </a:ext>
              </a:extLst>
            </p:cNvPr>
            <p:cNvSpPr>
              <a:spLocks noChangeArrowheads="1"/>
            </p:cNvSpPr>
            <p:nvPr/>
          </p:nvSpPr>
          <p:spPr bwMode="auto">
            <a:xfrm>
              <a:off x="7113587" y="5703889"/>
              <a:ext cx="349761" cy="25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700</a:t>
              </a:r>
              <a:endParaRPr kumimoji="0" lang="en-US" altLang="en-US" sz="1400" b="0" i="0" u="none" strike="noStrike" cap="none" normalizeH="0" baseline="0">
                <a:ln>
                  <a:noFill/>
                </a:ln>
                <a:solidFill>
                  <a:schemeClr val="tx1"/>
                </a:solidFill>
                <a:effectLst/>
                <a:latin typeface="Arial" panose="020B0604020202020204" pitchFamily="34" charset="0"/>
              </a:endParaRPr>
            </a:p>
          </p:txBody>
        </p:sp>
        <p:sp>
          <p:nvSpPr>
            <p:cNvPr id="94" name="Rectangle 35">
              <a:extLst>
                <a:ext uri="{FF2B5EF4-FFF2-40B4-BE49-F238E27FC236}">
                  <a16:creationId xmlns:a16="http://schemas.microsoft.com/office/drawing/2014/main" id="{C769E256-C220-9F4F-BCDF-182EB548E70A}"/>
                </a:ext>
              </a:extLst>
            </p:cNvPr>
            <p:cNvSpPr>
              <a:spLocks noChangeArrowheads="1"/>
            </p:cNvSpPr>
            <p:nvPr/>
          </p:nvSpPr>
          <p:spPr bwMode="auto">
            <a:xfrm>
              <a:off x="7683501" y="5703889"/>
              <a:ext cx="349761" cy="25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800</a:t>
              </a:r>
              <a:endParaRPr kumimoji="0" lang="en-US" altLang="en-US" sz="1400" b="0" i="0" u="none" strike="noStrike" cap="none" normalizeH="0" baseline="0">
                <a:ln>
                  <a:noFill/>
                </a:ln>
                <a:solidFill>
                  <a:schemeClr val="tx1"/>
                </a:solidFill>
                <a:effectLst/>
                <a:latin typeface="Arial" panose="020B0604020202020204" pitchFamily="34" charset="0"/>
              </a:endParaRPr>
            </a:p>
          </p:txBody>
        </p:sp>
        <p:sp>
          <p:nvSpPr>
            <p:cNvPr id="95" name="Rectangle 36">
              <a:extLst>
                <a:ext uri="{FF2B5EF4-FFF2-40B4-BE49-F238E27FC236}">
                  <a16:creationId xmlns:a16="http://schemas.microsoft.com/office/drawing/2014/main" id="{61E5224A-C899-634C-8EE2-894340EAF30E}"/>
                </a:ext>
              </a:extLst>
            </p:cNvPr>
            <p:cNvSpPr>
              <a:spLocks noChangeArrowheads="1"/>
            </p:cNvSpPr>
            <p:nvPr/>
          </p:nvSpPr>
          <p:spPr bwMode="auto">
            <a:xfrm>
              <a:off x="8255001" y="5703889"/>
              <a:ext cx="349761" cy="25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900</a:t>
              </a:r>
              <a:endParaRPr kumimoji="0" lang="en-US" altLang="en-US" sz="1400" b="0" i="0" u="none" strike="noStrike" cap="none" normalizeH="0" baseline="0">
                <a:ln>
                  <a:noFill/>
                </a:ln>
                <a:solidFill>
                  <a:schemeClr val="tx1"/>
                </a:solidFill>
                <a:effectLst/>
                <a:latin typeface="Arial" panose="020B0604020202020204" pitchFamily="34" charset="0"/>
              </a:endParaRPr>
            </a:p>
          </p:txBody>
        </p:sp>
        <p:sp>
          <p:nvSpPr>
            <p:cNvPr id="96" name="Rectangle 37">
              <a:extLst>
                <a:ext uri="{FF2B5EF4-FFF2-40B4-BE49-F238E27FC236}">
                  <a16:creationId xmlns:a16="http://schemas.microsoft.com/office/drawing/2014/main" id="{CF043CC9-CA55-6340-B70C-1C728FAF1C21}"/>
                </a:ext>
              </a:extLst>
            </p:cNvPr>
            <p:cNvSpPr>
              <a:spLocks noChangeArrowheads="1"/>
            </p:cNvSpPr>
            <p:nvPr/>
          </p:nvSpPr>
          <p:spPr bwMode="auto">
            <a:xfrm>
              <a:off x="8770938" y="5703889"/>
              <a:ext cx="466348" cy="25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1000</a:t>
              </a:r>
              <a:endParaRPr kumimoji="0" lang="en-US" altLang="en-US" sz="1400" b="0" i="0" u="none" strike="noStrike" cap="none" normalizeH="0" baseline="0">
                <a:ln>
                  <a:noFill/>
                </a:ln>
                <a:solidFill>
                  <a:schemeClr val="tx1"/>
                </a:solidFill>
                <a:effectLst/>
                <a:latin typeface="Arial" panose="020B0604020202020204" pitchFamily="34" charset="0"/>
              </a:endParaRPr>
            </a:p>
          </p:txBody>
        </p:sp>
        <p:sp>
          <p:nvSpPr>
            <p:cNvPr id="97" name="Line 38">
              <a:extLst>
                <a:ext uri="{FF2B5EF4-FFF2-40B4-BE49-F238E27FC236}">
                  <a16:creationId xmlns:a16="http://schemas.microsoft.com/office/drawing/2014/main" id="{45D8D2BF-3532-8F47-92E0-F5179EFF3F8F}"/>
                </a:ext>
              </a:extLst>
            </p:cNvPr>
            <p:cNvSpPr>
              <a:spLocks noChangeShapeType="1"/>
            </p:cNvSpPr>
            <p:nvPr/>
          </p:nvSpPr>
          <p:spPr bwMode="auto">
            <a:xfrm flipV="1">
              <a:off x="3354388" y="1062038"/>
              <a:ext cx="0" cy="4548188"/>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98" name="Line 39">
              <a:extLst>
                <a:ext uri="{FF2B5EF4-FFF2-40B4-BE49-F238E27FC236}">
                  <a16:creationId xmlns:a16="http://schemas.microsoft.com/office/drawing/2014/main" id="{511E494B-55F5-F14D-9A81-1A938F01093F}"/>
                </a:ext>
              </a:extLst>
            </p:cNvPr>
            <p:cNvSpPr>
              <a:spLocks noChangeShapeType="1"/>
            </p:cNvSpPr>
            <p:nvPr/>
          </p:nvSpPr>
          <p:spPr bwMode="auto">
            <a:xfrm flipV="1">
              <a:off x="9109076" y="1062038"/>
              <a:ext cx="0" cy="4548188"/>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99" name="Line 40">
              <a:extLst>
                <a:ext uri="{FF2B5EF4-FFF2-40B4-BE49-F238E27FC236}">
                  <a16:creationId xmlns:a16="http://schemas.microsoft.com/office/drawing/2014/main" id="{AAB5C923-5624-3F46-89C8-33B9FCA01913}"/>
                </a:ext>
              </a:extLst>
            </p:cNvPr>
            <p:cNvSpPr>
              <a:spLocks noChangeShapeType="1"/>
            </p:cNvSpPr>
            <p:nvPr/>
          </p:nvSpPr>
          <p:spPr bwMode="auto">
            <a:xfrm>
              <a:off x="3354388" y="5610226"/>
              <a:ext cx="571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100" name="Line 41">
              <a:extLst>
                <a:ext uri="{FF2B5EF4-FFF2-40B4-BE49-F238E27FC236}">
                  <a16:creationId xmlns:a16="http://schemas.microsoft.com/office/drawing/2014/main" id="{55A35B20-EBBA-C84C-BBCE-44003B0BC7F8}"/>
                </a:ext>
              </a:extLst>
            </p:cNvPr>
            <p:cNvSpPr>
              <a:spLocks noChangeShapeType="1"/>
            </p:cNvSpPr>
            <p:nvPr/>
          </p:nvSpPr>
          <p:spPr bwMode="auto">
            <a:xfrm>
              <a:off x="3354388" y="4960938"/>
              <a:ext cx="571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101" name="Line 42">
              <a:extLst>
                <a:ext uri="{FF2B5EF4-FFF2-40B4-BE49-F238E27FC236}">
                  <a16:creationId xmlns:a16="http://schemas.microsoft.com/office/drawing/2014/main" id="{8DA74F19-B462-FC4A-8346-009D8D05E096}"/>
                </a:ext>
              </a:extLst>
            </p:cNvPr>
            <p:cNvSpPr>
              <a:spLocks noChangeShapeType="1"/>
            </p:cNvSpPr>
            <p:nvPr/>
          </p:nvSpPr>
          <p:spPr bwMode="auto">
            <a:xfrm>
              <a:off x="3354388" y="4311651"/>
              <a:ext cx="571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102" name="Line 43">
              <a:extLst>
                <a:ext uri="{FF2B5EF4-FFF2-40B4-BE49-F238E27FC236}">
                  <a16:creationId xmlns:a16="http://schemas.microsoft.com/office/drawing/2014/main" id="{EA7C799D-0146-E34D-823F-1BDD0B6293F1}"/>
                </a:ext>
              </a:extLst>
            </p:cNvPr>
            <p:cNvSpPr>
              <a:spLocks noChangeShapeType="1"/>
            </p:cNvSpPr>
            <p:nvPr/>
          </p:nvSpPr>
          <p:spPr bwMode="auto">
            <a:xfrm>
              <a:off x="3354388" y="3660776"/>
              <a:ext cx="571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103" name="Line 44">
              <a:extLst>
                <a:ext uri="{FF2B5EF4-FFF2-40B4-BE49-F238E27FC236}">
                  <a16:creationId xmlns:a16="http://schemas.microsoft.com/office/drawing/2014/main" id="{FCCE4EFE-48D3-DC45-A40F-A5879C59CD62}"/>
                </a:ext>
              </a:extLst>
            </p:cNvPr>
            <p:cNvSpPr>
              <a:spLocks noChangeShapeType="1"/>
            </p:cNvSpPr>
            <p:nvPr/>
          </p:nvSpPr>
          <p:spPr bwMode="auto">
            <a:xfrm>
              <a:off x="3354388" y="3011488"/>
              <a:ext cx="571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104" name="Line 45">
              <a:extLst>
                <a:ext uri="{FF2B5EF4-FFF2-40B4-BE49-F238E27FC236}">
                  <a16:creationId xmlns:a16="http://schemas.microsoft.com/office/drawing/2014/main" id="{1FD34103-615A-D44F-9A36-C1BFAD405D95}"/>
                </a:ext>
              </a:extLst>
            </p:cNvPr>
            <p:cNvSpPr>
              <a:spLocks noChangeShapeType="1"/>
            </p:cNvSpPr>
            <p:nvPr/>
          </p:nvSpPr>
          <p:spPr bwMode="auto">
            <a:xfrm>
              <a:off x="3354388" y="2360613"/>
              <a:ext cx="571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105" name="Line 46">
              <a:extLst>
                <a:ext uri="{FF2B5EF4-FFF2-40B4-BE49-F238E27FC236}">
                  <a16:creationId xmlns:a16="http://schemas.microsoft.com/office/drawing/2014/main" id="{7B00789C-F638-1A48-916C-5333C5480437}"/>
                </a:ext>
              </a:extLst>
            </p:cNvPr>
            <p:cNvSpPr>
              <a:spLocks noChangeShapeType="1"/>
            </p:cNvSpPr>
            <p:nvPr/>
          </p:nvSpPr>
          <p:spPr bwMode="auto">
            <a:xfrm>
              <a:off x="3354388" y="1711326"/>
              <a:ext cx="571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106" name="Line 47">
              <a:extLst>
                <a:ext uri="{FF2B5EF4-FFF2-40B4-BE49-F238E27FC236}">
                  <a16:creationId xmlns:a16="http://schemas.microsoft.com/office/drawing/2014/main" id="{D1492072-0045-8940-A889-D01421BECAF0}"/>
                </a:ext>
              </a:extLst>
            </p:cNvPr>
            <p:cNvSpPr>
              <a:spLocks noChangeShapeType="1"/>
            </p:cNvSpPr>
            <p:nvPr/>
          </p:nvSpPr>
          <p:spPr bwMode="auto">
            <a:xfrm>
              <a:off x="3354388" y="1062038"/>
              <a:ext cx="571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107" name="Line 48">
              <a:extLst>
                <a:ext uri="{FF2B5EF4-FFF2-40B4-BE49-F238E27FC236}">
                  <a16:creationId xmlns:a16="http://schemas.microsoft.com/office/drawing/2014/main" id="{B740FC74-BE20-9449-8BA7-6514B71B9FA9}"/>
                </a:ext>
              </a:extLst>
            </p:cNvPr>
            <p:cNvSpPr>
              <a:spLocks noChangeShapeType="1"/>
            </p:cNvSpPr>
            <p:nvPr/>
          </p:nvSpPr>
          <p:spPr bwMode="auto">
            <a:xfrm flipH="1">
              <a:off x="9051926" y="5610226"/>
              <a:ext cx="571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108" name="Line 49">
              <a:extLst>
                <a:ext uri="{FF2B5EF4-FFF2-40B4-BE49-F238E27FC236}">
                  <a16:creationId xmlns:a16="http://schemas.microsoft.com/office/drawing/2014/main" id="{35C309FD-2264-704A-AA25-1C1FD88D0EB9}"/>
                </a:ext>
              </a:extLst>
            </p:cNvPr>
            <p:cNvSpPr>
              <a:spLocks noChangeShapeType="1"/>
            </p:cNvSpPr>
            <p:nvPr/>
          </p:nvSpPr>
          <p:spPr bwMode="auto">
            <a:xfrm flipH="1">
              <a:off x="9051926" y="4960938"/>
              <a:ext cx="571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109" name="Line 50">
              <a:extLst>
                <a:ext uri="{FF2B5EF4-FFF2-40B4-BE49-F238E27FC236}">
                  <a16:creationId xmlns:a16="http://schemas.microsoft.com/office/drawing/2014/main" id="{77EFDBB3-4EA9-9C42-A200-B6BB64EA2728}"/>
                </a:ext>
              </a:extLst>
            </p:cNvPr>
            <p:cNvSpPr>
              <a:spLocks noChangeShapeType="1"/>
            </p:cNvSpPr>
            <p:nvPr/>
          </p:nvSpPr>
          <p:spPr bwMode="auto">
            <a:xfrm flipH="1">
              <a:off x="9051926" y="4311651"/>
              <a:ext cx="571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110" name="Line 51">
              <a:extLst>
                <a:ext uri="{FF2B5EF4-FFF2-40B4-BE49-F238E27FC236}">
                  <a16:creationId xmlns:a16="http://schemas.microsoft.com/office/drawing/2014/main" id="{E0CB0AAE-3997-D340-B944-C9538B10502B}"/>
                </a:ext>
              </a:extLst>
            </p:cNvPr>
            <p:cNvSpPr>
              <a:spLocks noChangeShapeType="1"/>
            </p:cNvSpPr>
            <p:nvPr/>
          </p:nvSpPr>
          <p:spPr bwMode="auto">
            <a:xfrm flipH="1">
              <a:off x="9051926" y="3660776"/>
              <a:ext cx="571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111" name="Line 52">
              <a:extLst>
                <a:ext uri="{FF2B5EF4-FFF2-40B4-BE49-F238E27FC236}">
                  <a16:creationId xmlns:a16="http://schemas.microsoft.com/office/drawing/2014/main" id="{EA791326-3EEA-6F47-9736-E5EC366C7D58}"/>
                </a:ext>
              </a:extLst>
            </p:cNvPr>
            <p:cNvSpPr>
              <a:spLocks noChangeShapeType="1"/>
            </p:cNvSpPr>
            <p:nvPr/>
          </p:nvSpPr>
          <p:spPr bwMode="auto">
            <a:xfrm flipH="1">
              <a:off x="9051926" y="3011488"/>
              <a:ext cx="571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112" name="Line 53">
              <a:extLst>
                <a:ext uri="{FF2B5EF4-FFF2-40B4-BE49-F238E27FC236}">
                  <a16:creationId xmlns:a16="http://schemas.microsoft.com/office/drawing/2014/main" id="{959D3D4A-EFB0-9047-8838-79F177A14504}"/>
                </a:ext>
              </a:extLst>
            </p:cNvPr>
            <p:cNvSpPr>
              <a:spLocks noChangeShapeType="1"/>
            </p:cNvSpPr>
            <p:nvPr/>
          </p:nvSpPr>
          <p:spPr bwMode="auto">
            <a:xfrm flipH="1">
              <a:off x="9051926" y="2360613"/>
              <a:ext cx="571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113" name="Line 54">
              <a:extLst>
                <a:ext uri="{FF2B5EF4-FFF2-40B4-BE49-F238E27FC236}">
                  <a16:creationId xmlns:a16="http://schemas.microsoft.com/office/drawing/2014/main" id="{35CFF3BD-9EC6-354E-BD65-0ABF7E8D2C74}"/>
                </a:ext>
              </a:extLst>
            </p:cNvPr>
            <p:cNvSpPr>
              <a:spLocks noChangeShapeType="1"/>
            </p:cNvSpPr>
            <p:nvPr/>
          </p:nvSpPr>
          <p:spPr bwMode="auto">
            <a:xfrm flipH="1">
              <a:off x="9051926" y="1711326"/>
              <a:ext cx="571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114" name="Line 55">
              <a:extLst>
                <a:ext uri="{FF2B5EF4-FFF2-40B4-BE49-F238E27FC236}">
                  <a16:creationId xmlns:a16="http://schemas.microsoft.com/office/drawing/2014/main" id="{B35AB8DE-05AE-4340-B389-A8847B971C0D}"/>
                </a:ext>
              </a:extLst>
            </p:cNvPr>
            <p:cNvSpPr>
              <a:spLocks noChangeShapeType="1"/>
            </p:cNvSpPr>
            <p:nvPr/>
          </p:nvSpPr>
          <p:spPr bwMode="auto">
            <a:xfrm flipH="1">
              <a:off x="9051926" y="1062038"/>
              <a:ext cx="57150" cy="0"/>
            </a:xfrm>
            <a:prstGeom prst="line">
              <a:avLst/>
            </a:prstGeom>
            <a:noFill/>
            <a:ln w="7938"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115" name="Rectangle 56">
              <a:extLst>
                <a:ext uri="{FF2B5EF4-FFF2-40B4-BE49-F238E27FC236}">
                  <a16:creationId xmlns:a16="http://schemas.microsoft.com/office/drawing/2014/main" id="{DFD308C1-4ABF-3F4A-8E61-72F3D202AA28}"/>
                </a:ext>
              </a:extLst>
            </p:cNvPr>
            <p:cNvSpPr>
              <a:spLocks noChangeArrowheads="1"/>
            </p:cNvSpPr>
            <p:nvPr/>
          </p:nvSpPr>
          <p:spPr bwMode="auto">
            <a:xfrm>
              <a:off x="3181351" y="5518150"/>
              <a:ext cx="116588" cy="25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0</a:t>
              </a:r>
              <a:endParaRPr kumimoji="0" lang="en-US" altLang="en-US" sz="1400" b="0" i="0" u="none" strike="noStrike" cap="none" normalizeH="0" baseline="0">
                <a:ln>
                  <a:noFill/>
                </a:ln>
                <a:solidFill>
                  <a:schemeClr val="tx1"/>
                </a:solidFill>
                <a:effectLst/>
                <a:latin typeface="Arial" panose="020B0604020202020204" pitchFamily="34" charset="0"/>
              </a:endParaRPr>
            </a:p>
          </p:txBody>
        </p:sp>
        <p:sp>
          <p:nvSpPr>
            <p:cNvPr id="116" name="Rectangle 57">
              <a:extLst>
                <a:ext uri="{FF2B5EF4-FFF2-40B4-BE49-F238E27FC236}">
                  <a16:creationId xmlns:a16="http://schemas.microsoft.com/office/drawing/2014/main" id="{6505090E-4B89-1D42-B1DA-2143B6E97D64}"/>
                </a:ext>
              </a:extLst>
            </p:cNvPr>
            <p:cNvSpPr>
              <a:spLocks noChangeArrowheads="1"/>
            </p:cNvSpPr>
            <p:nvPr/>
          </p:nvSpPr>
          <p:spPr bwMode="auto">
            <a:xfrm>
              <a:off x="2813294" y="4843045"/>
              <a:ext cx="349761" cy="25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200</a:t>
              </a:r>
              <a:endParaRPr kumimoji="0" lang="en-US" altLang="en-US" sz="1400" b="0" i="0" u="none" strike="noStrike" cap="none" normalizeH="0" baseline="0">
                <a:ln>
                  <a:noFill/>
                </a:ln>
                <a:solidFill>
                  <a:schemeClr val="tx1"/>
                </a:solidFill>
                <a:effectLst/>
                <a:latin typeface="Arial" panose="020B0604020202020204" pitchFamily="34" charset="0"/>
              </a:endParaRPr>
            </a:p>
          </p:txBody>
        </p:sp>
        <p:sp>
          <p:nvSpPr>
            <p:cNvPr id="117" name="Rectangle 58">
              <a:extLst>
                <a:ext uri="{FF2B5EF4-FFF2-40B4-BE49-F238E27FC236}">
                  <a16:creationId xmlns:a16="http://schemas.microsoft.com/office/drawing/2014/main" id="{9F55AB49-F72E-C648-B4DD-E6023F79DC05}"/>
                </a:ext>
              </a:extLst>
            </p:cNvPr>
            <p:cNvSpPr>
              <a:spLocks noChangeArrowheads="1"/>
            </p:cNvSpPr>
            <p:nvPr/>
          </p:nvSpPr>
          <p:spPr bwMode="auto">
            <a:xfrm>
              <a:off x="2813294" y="4192169"/>
              <a:ext cx="349761" cy="25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400</a:t>
              </a:r>
              <a:endParaRPr kumimoji="0" lang="en-US" altLang="en-US" sz="1400" b="0" i="0" u="none" strike="noStrike" cap="none" normalizeH="0" baseline="0">
                <a:ln>
                  <a:noFill/>
                </a:ln>
                <a:solidFill>
                  <a:schemeClr val="tx1"/>
                </a:solidFill>
                <a:effectLst/>
                <a:latin typeface="Arial" panose="020B0604020202020204" pitchFamily="34" charset="0"/>
              </a:endParaRPr>
            </a:p>
          </p:txBody>
        </p:sp>
        <p:sp>
          <p:nvSpPr>
            <p:cNvPr id="118" name="Rectangle 59">
              <a:extLst>
                <a:ext uri="{FF2B5EF4-FFF2-40B4-BE49-F238E27FC236}">
                  <a16:creationId xmlns:a16="http://schemas.microsoft.com/office/drawing/2014/main" id="{A26B38DA-AF4F-0A4E-9520-8E7410F90CD6}"/>
                </a:ext>
              </a:extLst>
            </p:cNvPr>
            <p:cNvSpPr>
              <a:spLocks noChangeArrowheads="1"/>
            </p:cNvSpPr>
            <p:nvPr/>
          </p:nvSpPr>
          <p:spPr bwMode="auto">
            <a:xfrm>
              <a:off x="2813294" y="3541295"/>
              <a:ext cx="349761" cy="25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600</a:t>
              </a:r>
              <a:endParaRPr kumimoji="0" lang="en-US" altLang="en-US" sz="1400" b="0" i="0" u="none" strike="noStrike" cap="none" normalizeH="0" baseline="0">
                <a:ln>
                  <a:noFill/>
                </a:ln>
                <a:solidFill>
                  <a:schemeClr val="tx1"/>
                </a:solidFill>
                <a:effectLst/>
                <a:latin typeface="Arial" panose="020B0604020202020204" pitchFamily="34" charset="0"/>
              </a:endParaRPr>
            </a:p>
          </p:txBody>
        </p:sp>
        <p:sp>
          <p:nvSpPr>
            <p:cNvPr id="119" name="Rectangle 60">
              <a:extLst>
                <a:ext uri="{FF2B5EF4-FFF2-40B4-BE49-F238E27FC236}">
                  <a16:creationId xmlns:a16="http://schemas.microsoft.com/office/drawing/2014/main" id="{B6703B19-6CF9-764F-804D-D73E8D127154}"/>
                </a:ext>
              </a:extLst>
            </p:cNvPr>
            <p:cNvSpPr>
              <a:spLocks noChangeArrowheads="1"/>
            </p:cNvSpPr>
            <p:nvPr/>
          </p:nvSpPr>
          <p:spPr bwMode="auto">
            <a:xfrm>
              <a:off x="2813294" y="2896770"/>
              <a:ext cx="349761" cy="25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800</a:t>
              </a:r>
              <a:endParaRPr kumimoji="0" lang="en-US" altLang="en-US" sz="1400" b="0" i="0" u="none" strike="noStrike" cap="none" normalizeH="0" baseline="0">
                <a:ln>
                  <a:noFill/>
                </a:ln>
                <a:solidFill>
                  <a:schemeClr val="tx1"/>
                </a:solidFill>
                <a:effectLst/>
                <a:latin typeface="Arial" panose="020B0604020202020204" pitchFamily="34" charset="0"/>
              </a:endParaRPr>
            </a:p>
          </p:txBody>
        </p:sp>
        <p:sp>
          <p:nvSpPr>
            <p:cNvPr id="120" name="Rectangle 61">
              <a:extLst>
                <a:ext uri="{FF2B5EF4-FFF2-40B4-BE49-F238E27FC236}">
                  <a16:creationId xmlns:a16="http://schemas.microsoft.com/office/drawing/2014/main" id="{C305A632-3C4D-2E4C-B5E4-689889F4325F}"/>
                </a:ext>
              </a:extLst>
            </p:cNvPr>
            <p:cNvSpPr>
              <a:spLocks noChangeArrowheads="1"/>
            </p:cNvSpPr>
            <p:nvPr/>
          </p:nvSpPr>
          <p:spPr bwMode="auto">
            <a:xfrm>
              <a:off x="2713283" y="2245896"/>
              <a:ext cx="466347" cy="25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1000</a:t>
              </a:r>
              <a:endParaRPr kumimoji="0" lang="en-US" altLang="en-US" sz="1400" b="0" i="0" u="none" strike="noStrike" cap="none" normalizeH="0" baseline="0">
                <a:ln>
                  <a:noFill/>
                </a:ln>
                <a:solidFill>
                  <a:schemeClr val="tx1"/>
                </a:solidFill>
                <a:effectLst/>
                <a:latin typeface="Arial" panose="020B0604020202020204" pitchFamily="34" charset="0"/>
              </a:endParaRPr>
            </a:p>
          </p:txBody>
        </p:sp>
        <p:sp>
          <p:nvSpPr>
            <p:cNvPr id="121" name="Rectangle 62">
              <a:extLst>
                <a:ext uri="{FF2B5EF4-FFF2-40B4-BE49-F238E27FC236}">
                  <a16:creationId xmlns:a16="http://schemas.microsoft.com/office/drawing/2014/main" id="{F745674D-471D-8049-B7AE-C76CAEA7248F}"/>
                </a:ext>
              </a:extLst>
            </p:cNvPr>
            <p:cNvSpPr>
              <a:spLocks noChangeArrowheads="1"/>
            </p:cNvSpPr>
            <p:nvPr/>
          </p:nvSpPr>
          <p:spPr bwMode="auto">
            <a:xfrm>
              <a:off x="2713283" y="1595019"/>
              <a:ext cx="466347" cy="25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1200</a:t>
              </a:r>
              <a:endParaRPr kumimoji="0" lang="en-US" altLang="en-US" sz="1400" b="0" i="0" u="none" strike="noStrike" cap="none" normalizeH="0" baseline="0">
                <a:ln>
                  <a:noFill/>
                </a:ln>
                <a:solidFill>
                  <a:schemeClr val="tx1"/>
                </a:solidFill>
                <a:effectLst/>
                <a:latin typeface="Arial" panose="020B0604020202020204" pitchFamily="34" charset="0"/>
              </a:endParaRPr>
            </a:p>
          </p:txBody>
        </p:sp>
        <p:sp>
          <p:nvSpPr>
            <p:cNvPr id="122" name="Rectangle 63">
              <a:extLst>
                <a:ext uri="{FF2B5EF4-FFF2-40B4-BE49-F238E27FC236}">
                  <a16:creationId xmlns:a16="http://schemas.microsoft.com/office/drawing/2014/main" id="{2D521ED5-2696-184F-942D-AA2A7A95A09B}"/>
                </a:ext>
              </a:extLst>
            </p:cNvPr>
            <p:cNvSpPr>
              <a:spLocks noChangeArrowheads="1"/>
            </p:cNvSpPr>
            <p:nvPr/>
          </p:nvSpPr>
          <p:spPr bwMode="auto">
            <a:xfrm>
              <a:off x="2713283" y="944145"/>
              <a:ext cx="466347" cy="25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Arial" panose="020B0604020202020204" pitchFamily="34" charset="0"/>
                </a:rPr>
                <a:t>1400</a:t>
              </a:r>
              <a:endParaRPr kumimoji="0" lang="en-US" altLang="en-US" sz="1400" b="0" i="0" u="none" strike="noStrike" cap="none" normalizeH="0" baseline="0">
                <a:ln>
                  <a:noFill/>
                </a:ln>
                <a:solidFill>
                  <a:schemeClr val="tx1"/>
                </a:solidFill>
                <a:effectLst/>
                <a:latin typeface="Arial" panose="020B0604020202020204" pitchFamily="34" charset="0"/>
              </a:endParaRPr>
            </a:p>
          </p:txBody>
        </p:sp>
        <p:sp>
          <p:nvSpPr>
            <p:cNvPr id="123" name="Freeform 64">
              <a:extLst>
                <a:ext uri="{FF2B5EF4-FFF2-40B4-BE49-F238E27FC236}">
                  <a16:creationId xmlns:a16="http://schemas.microsoft.com/office/drawing/2014/main" id="{74281E9A-6D04-6A4D-8404-5AF268C89364}"/>
                </a:ext>
              </a:extLst>
            </p:cNvPr>
            <p:cNvSpPr>
              <a:spLocks/>
            </p:cNvSpPr>
            <p:nvPr/>
          </p:nvSpPr>
          <p:spPr bwMode="auto">
            <a:xfrm>
              <a:off x="3629026" y="4640263"/>
              <a:ext cx="5480050" cy="942975"/>
            </a:xfrm>
            <a:custGeom>
              <a:avLst/>
              <a:gdLst>
                <a:gd name="T0" fmla="*/ 0 w 3452"/>
                <a:gd name="T1" fmla="*/ 594 h 594"/>
                <a:gd name="T2" fmla="*/ 230 w 3452"/>
                <a:gd name="T3" fmla="*/ 552 h 594"/>
                <a:gd name="T4" fmla="*/ 690 w 3452"/>
                <a:gd name="T5" fmla="*/ 556 h 594"/>
                <a:gd name="T6" fmla="*/ 1611 w 3452"/>
                <a:gd name="T7" fmla="*/ 443 h 594"/>
                <a:gd name="T8" fmla="*/ 3452 w 3452"/>
                <a:gd name="T9" fmla="*/ 0 h 594"/>
              </a:gdLst>
              <a:ahLst/>
              <a:cxnLst>
                <a:cxn ang="0">
                  <a:pos x="T0" y="T1"/>
                </a:cxn>
                <a:cxn ang="0">
                  <a:pos x="T2" y="T3"/>
                </a:cxn>
                <a:cxn ang="0">
                  <a:pos x="T4" y="T5"/>
                </a:cxn>
                <a:cxn ang="0">
                  <a:pos x="T6" y="T7"/>
                </a:cxn>
                <a:cxn ang="0">
                  <a:pos x="T8" y="T9"/>
                </a:cxn>
              </a:cxnLst>
              <a:rect l="0" t="0" r="r" b="b"/>
              <a:pathLst>
                <a:path w="3452" h="594">
                  <a:moveTo>
                    <a:pt x="0" y="594"/>
                  </a:moveTo>
                  <a:lnTo>
                    <a:pt x="230" y="552"/>
                  </a:lnTo>
                  <a:lnTo>
                    <a:pt x="690" y="556"/>
                  </a:lnTo>
                  <a:lnTo>
                    <a:pt x="1611" y="443"/>
                  </a:lnTo>
                  <a:lnTo>
                    <a:pt x="3452" y="0"/>
                  </a:lnTo>
                </a:path>
              </a:pathLst>
            </a:custGeom>
            <a:noFill/>
            <a:ln w="7938" cap="flat">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124" name="Oval 65">
              <a:extLst>
                <a:ext uri="{FF2B5EF4-FFF2-40B4-BE49-F238E27FC236}">
                  <a16:creationId xmlns:a16="http://schemas.microsoft.com/office/drawing/2014/main" id="{C7AAB5E5-C467-9243-ADF4-29D0D8EB67ED}"/>
                </a:ext>
              </a:extLst>
            </p:cNvPr>
            <p:cNvSpPr>
              <a:spLocks noChangeArrowheads="1"/>
            </p:cNvSpPr>
            <p:nvPr/>
          </p:nvSpPr>
          <p:spPr bwMode="auto">
            <a:xfrm>
              <a:off x="3609976" y="5565776"/>
              <a:ext cx="36513" cy="34925"/>
            </a:xfrm>
            <a:prstGeom prst="ellipse">
              <a:avLst/>
            </a:pr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25" name="Oval 66">
              <a:extLst>
                <a:ext uri="{FF2B5EF4-FFF2-40B4-BE49-F238E27FC236}">
                  <a16:creationId xmlns:a16="http://schemas.microsoft.com/office/drawing/2014/main" id="{E9E3CED4-E207-5C45-924C-CCCA69B5A61D}"/>
                </a:ext>
              </a:extLst>
            </p:cNvPr>
            <p:cNvSpPr>
              <a:spLocks noChangeArrowheads="1"/>
            </p:cNvSpPr>
            <p:nvPr/>
          </p:nvSpPr>
          <p:spPr bwMode="auto">
            <a:xfrm>
              <a:off x="3976688" y="5499101"/>
              <a:ext cx="34925" cy="34925"/>
            </a:xfrm>
            <a:prstGeom prst="ellipse">
              <a:avLst/>
            </a:pr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26" name="Oval 67">
              <a:extLst>
                <a:ext uri="{FF2B5EF4-FFF2-40B4-BE49-F238E27FC236}">
                  <a16:creationId xmlns:a16="http://schemas.microsoft.com/office/drawing/2014/main" id="{85E44FF7-718D-064C-B0EA-363C90FEEA19}"/>
                </a:ext>
              </a:extLst>
            </p:cNvPr>
            <p:cNvSpPr>
              <a:spLocks noChangeArrowheads="1"/>
            </p:cNvSpPr>
            <p:nvPr/>
          </p:nvSpPr>
          <p:spPr bwMode="auto">
            <a:xfrm>
              <a:off x="4706938" y="5505451"/>
              <a:ext cx="34925" cy="34925"/>
            </a:xfrm>
            <a:prstGeom prst="ellipse">
              <a:avLst/>
            </a:pr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27" name="Oval 68">
              <a:extLst>
                <a:ext uri="{FF2B5EF4-FFF2-40B4-BE49-F238E27FC236}">
                  <a16:creationId xmlns:a16="http://schemas.microsoft.com/office/drawing/2014/main" id="{A42C98A9-2B47-F041-812B-AF940DDE9F98}"/>
                </a:ext>
              </a:extLst>
            </p:cNvPr>
            <p:cNvSpPr>
              <a:spLocks noChangeArrowheads="1"/>
            </p:cNvSpPr>
            <p:nvPr/>
          </p:nvSpPr>
          <p:spPr bwMode="auto">
            <a:xfrm>
              <a:off x="6169026" y="5326063"/>
              <a:ext cx="34925" cy="34925"/>
            </a:xfrm>
            <a:prstGeom prst="ellipse">
              <a:avLst/>
            </a:pr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28" name="Oval 69">
              <a:extLst>
                <a:ext uri="{FF2B5EF4-FFF2-40B4-BE49-F238E27FC236}">
                  <a16:creationId xmlns:a16="http://schemas.microsoft.com/office/drawing/2014/main" id="{7A4F745F-BBD0-5948-AC23-E6E9288AB705}"/>
                </a:ext>
              </a:extLst>
            </p:cNvPr>
            <p:cNvSpPr>
              <a:spLocks noChangeArrowheads="1"/>
            </p:cNvSpPr>
            <p:nvPr/>
          </p:nvSpPr>
          <p:spPr bwMode="auto">
            <a:xfrm>
              <a:off x="9091613" y="4622801"/>
              <a:ext cx="36513" cy="34925"/>
            </a:xfrm>
            <a:prstGeom prst="ellipse">
              <a:avLst/>
            </a:pr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29" name="Freeform 70">
              <a:extLst>
                <a:ext uri="{FF2B5EF4-FFF2-40B4-BE49-F238E27FC236}">
                  <a16:creationId xmlns:a16="http://schemas.microsoft.com/office/drawing/2014/main" id="{5D50AD9E-B79A-FE4F-B64D-2F084047D91E}"/>
                </a:ext>
              </a:extLst>
            </p:cNvPr>
            <p:cNvSpPr>
              <a:spLocks/>
            </p:cNvSpPr>
            <p:nvPr/>
          </p:nvSpPr>
          <p:spPr bwMode="auto">
            <a:xfrm>
              <a:off x="3629026" y="1350963"/>
              <a:ext cx="5480050" cy="4122738"/>
            </a:xfrm>
            <a:custGeom>
              <a:avLst/>
              <a:gdLst>
                <a:gd name="T0" fmla="*/ 0 w 3452"/>
                <a:gd name="T1" fmla="*/ 2597 h 2597"/>
                <a:gd name="T2" fmla="*/ 230 w 3452"/>
                <a:gd name="T3" fmla="*/ 2459 h 2597"/>
                <a:gd name="T4" fmla="*/ 690 w 3452"/>
                <a:gd name="T5" fmla="*/ 2385 h 2597"/>
                <a:gd name="T6" fmla="*/ 1611 w 3452"/>
                <a:gd name="T7" fmla="*/ 1670 h 2597"/>
                <a:gd name="T8" fmla="*/ 3452 w 3452"/>
                <a:gd name="T9" fmla="*/ 0 h 2597"/>
              </a:gdLst>
              <a:ahLst/>
              <a:cxnLst>
                <a:cxn ang="0">
                  <a:pos x="T0" y="T1"/>
                </a:cxn>
                <a:cxn ang="0">
                  <a:pos x="T2" y="T3"/>
                </a:cxn>
                <a:cxn ang="0">
                  <a:pos x="T4" y="T5"/>
                </a:cxn>
                <a:cxn ang="0">
                  <a:pos x="T6" y="T7"/>
                </a:cxn>
                <a:cxn ang="0">
                  <a:pos x="T8" y="T9"/>
                </a:cxn>
              </a:cxnLst>
              <a:rect l="0" t="0" r="r" b="b"/>
              <a:pathLst>
                <a:path w="3452" h="2597">
                  <a:moveTo>
                    <a:pt x="0" y="2597"/>
                  </a:moveTo>
                  <a:lnTo>
                    <a:pt x="230" y="2459"/>
                  </a:lnTo>
                  <a:lnTo>
                    <a:pt x="690" y="2385"/>
                  </a:lnTo>
                  <a:lnTo>
                    <a:pt x="1611" y="1670"/>
                  </a:lnTo>
                  <a:lnTo>
                    <a:pt x="3452" y="0"/>
                  </a:lnTo>
                </a:path>
              </a:pathLst>
            </a:custGeom>
            <a:noFill/>
            <a:ln w="7938"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130" name="Oval 71">
              <a:extLst>
                <a:ext uri="{FF2B5EF4-FFF2-40B4-BE49-F238E27FC236}">
                  <a16:creationId xmlns:a16="http://schemas.microsoft.com/office/drawing/2014/main" id="{DC734A0E-48D2-4848-AD90-9DCD337074A6}"/>
                </a:ext>
              </a:extLst>
            </p:cNvPr>
            <p:cNvSpPr>
              <a:spLocks noChangeArrowheads="1"/>
            </p:cNvSpPr>
            <p:nvPr/>
          </p:nvSpPr>
          <p:spPr bwMode="auto">
            <a:xfrm>
              <a:off x="3575051" y="5421313"/>
              <a:ext cx="106363" cy="106363"/>
            </a:xfrm>
            <a:prstGeom prst="ellipse">
              <a:avLst/>
            </a:pr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131" name="Oval 72">
              <a:extLst>
                <a:ext uri="{FF2B5EF4-FFF2-40B4-BE49-F238E27FC236}">
                  <a16:creationId xmlns:a16="http://schemas.microsoft.com/office/drawing/2014/main" id="{AEA788D7-874A-044C-930C-5D9480C51B3B}"/>
                </a:ext>
              </a:extLst>
            </p:cNvPr>
            <p:cNvSpPr>
              <a:spLocks noChangeArrowheads="1"/>
            </p:cNvSpPr>
            <p:nvPr/>
          </p:nvSpPr>
          <p:spPr bwMode="auto">
            <a:xfrm>
              <a:off x="3940176" y="5200651"/>
              <a:ext cx="106363" cy="106363"/>
            </a:xfrm>
            <a:prstGeom prst="ellipse">
              <a:avLst/>
            </a:pr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132" name="Oval 73">
              <a:extLst>
                <a:ext uri="{FF2B5EF4-FFF2-40B4-BE49-F238E27FC236}">
                  <a16:creationId xmlns:a16="http://schemas.microsoft.com/office/drawing/2014/main" id="{EB67BE73-64F5-E64B-BF32-2604A4DCF087}"/>
                </a:ext>
              </a:extLst>
            </p:cNvPr>
            <p:cNvSpPr>
              <a:spLocks noChangeArrowheads="1"/>
            </p:cNvSpPr>
            <p:nvPr/>
          </p:nvSpPr>
          <p:spPr bwMode="auto">
            <a:xfrm>
              <a:off x="4672013" y="5084763"/>
              <a:ext cx="106363" cy="106363"/>
            </a:xfrm>
            <a:prstGeom prst="ellipse">
              <a:avLst/>
            </a:pr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133" name="Oval 74">
              <a:extLst>
                <a:ext uri="{FF2B5EF4-FFF2-40B4-BE49-F238E27FC236}">
                  <a16:creationId xmlns:a16="http://schemas.microsoft.com/office/drawing/2014/main" id="{4244B160-3601-B342-BD27-28E1F83B4522}"/>
                </a:ext>
              </a:extLst>
            </p:cNvPr>
            <p:cNvSpPr>
              <a:spLocks noChangeArrowheads="1"/>
            </p:cNvSpPr>
            <p:nvPr/>
          </p:nvSpPr>
          <p:spPr bwMode="auto">
            <a:xfrm>
              <a:off x="6132513" y="3948113"/>
              <a:ext cx="106363" cy="106363"/>
            </a:xfrm>
            <a:prstGeom prst="ellipse">
              <a:avLst/>
            </a:pr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134" name="Oval 75">
              <a:extLst>
                <a:ext uri="{FF2B5EF4-FFF2-40B4-BE49-F238E27FC236}">
                  <a16:creationId xmlns:a16="http://schemas.microsoft.com/office/drawing/2014/main" id="{9614D1C8-C330-5049-B02D-C7AAF7652C60}"/>
                </a:ext>
              </a:extLst>
            </p:cNvPr>
            <p:cNvSpPr>
              <a:spLocks noChangeArrowheads="1"/>
            </p:cNvSpPr>
            <p:nvPr/>
          </p:nvSpPr>
          <p:spPr bwMode="auto">
            <a:xfrm>
              <a:off x="9056688" y="1298576"/>
              <a:ext cx="106363" cy="106363"/>
            </a:xfrm>
            <a:prstGeom prst="ellipse">
              <a:avLst/>
            </a:prstGeom>
            <a:noFill/>
            <a:ln w="79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135" name="Freeform 76">
              <a:extLst>
                <a:ext uri="{FF2B5EF4-FFF2-40B4-BE49-F238E27FC236}">
                  <a16:creationId xmlns:a16="http://schemas.microsoft.com/office/drawing/2014/main" id="{CE12B520-B517-1F40-877D-C5BE7C9CF645}"/>
                </a:ext>
              </a:extLst>
            </p:cNvPr>
            <p:cNvSpPr>
              <a:spLocks/>
            </p:cNvSpPr>
            <p:nvPr/>
          </p:nvSpPr>
          <p:spPr bwMode="auto">
            <a:xfrm>
              <a:off x="3629026" y="4513263"/>
              <a:ext cx="5480050" cy="1046163"/>
            </a:xfrm>
            <a:custGeom>
              <a:avLst/>
              <a:gdLst>
                <a:gd name="T0" fmla="*/ 0 w 3452"/>
                <a:gd name="T1" fmla="*/ 659 h 659"/>
                <a:gd name="T2" fmla="*/ 230 w 3452"/>
                <a:gd name="T3" fmla="*/ 629 h 659"/>
                <a:gd name="T4" fmla="*/ 690 w 3452"/>
                <a:gd name="T5" fmla="*/ 475 h 659"/>
                <a:gd name="T6" fmla="*/ 1611 w 3452"/>
                <a:gd name="T7" fmla="*/ 373 h 659"/>
                <a:gd name="T8" fmla="*/ 3452 w 3452"/>
                <a:gd name="T9" fmla="*/ 0 h 659"/>
              </a:gdLst>
              <a:ahLst/>
              <a:cxnLst>
                <a:cxn ang="0">
                  <a:pos x="T0" y="T1"/>
                </a:cxn>
                <a:cxn ang="0">
                  <a:pos x="T2" y="T3"/>
                </a:cxn>
                <a:cxn ang="0">
                  <a:pos x="T4" y="T5"/>
                </a:cxn>
                <a:cxn ang="0">
                  <a:pos x="T6" y="T7"/>
                </a:cxn>
                <a:cxn ang="0">
                  <a:pos x="T8" y="T9"/>
                </a:cxn>
              </a:cxnLst>
              <a:rect l="0" t="0" r="r" b="b"/>
              <a:pathLst>
                <a:path w="3452" h="659">
                  <a:moveTo>
                    <a:pt x="0" y="659"/>
                  </a:moveTo>
                  <a:lnTo>
                    <a:pt x="230" y="629"/>
                  </a:lnTo>
                  <a:lnTo>
                    <a:pt x="690" y="475"/>
                  </a:lnTo>
                  <a:lnTo>
                    <a:pt x="1611" y="373"/>
                  </a:lnTo>
                  <a:lnTo>
                    <a:pt x="3452" y="0"/>
                  </a:lnTo>
                </a:path>
              </a:pathLst>
            </a:custGeom>
            <a:noFill/>
            <a:ln w="7938" cap="flat">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136" name="Freeform 77">
              <a:extLst>
                <a:ext uri="{FF2B5EF4-FFF2-40B4-BE49-F238E27FC236}">
                  <a16:creationId xmlns:a16="http://schemas.microsoft.com/office/drawing/2014/main" id="{42B39993-B737-9046-A427-9A5A236C8819}"/>
                </a:ext>
              </a:extLst>
            </p:cNvPr>
            <p:cNvSpPr>
              <a:spLocks noEditPoints="1"/>
            </p:cNvSpPr>
            <p:nvPr/>
          </p:nvSpPr>
          <p:spPr bwMode="auto">
            <a:xfrm>
              <a:off x="3575051" y="5507038"/>
              <a:ext cx="106363" cy="106363"/>
            </a:xfrm>
            <a:custGeom>
              <a:avLst/>
              <a:gdLst>
                <a:gd name="T0" fmla="*/ 34 w 67"/>
                <a:gd name="T1" fmla="*/ 0 h 67"/>
                <a:gd name="T2" fmla="*/ 34 w 67"/>
                <a:gd name="T3" fmla="*/ 67 h 67"/>
                <a:gd name="T4" fmla="*/ 0 w 67"/>
                <a:gd name="T5" fmla="*/ 33 h 67"/>
                <a:gd name="T6" fmla="*/ 67 w 67"/>
                <a:gd name="T7" fmla="*/ 33 h 67"/>
                <a:gd name="T8" fmla="*/ 10 w 67"/>
                <a:gd name="T9" fmla="*/ 10 h 67"/>
                <a:gd name="T10" fmla="*/ 57 w 67"/>
                <a:gd name="T11" fmla="*/ 57 h 67"/>
                <a:gd name="T12" fmla="*/ 10 w 67"/>
                <a:gd name="T13" fmla="*/ 57 h 67"/>
                <a:gd name="T14" fmla="*/ 57 w 67"/>
                <a:gd name="T15" fmla="*/ 1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67">
                  <a:moveTo>
                    <a:pt x="34" y="0"/>
                  </a:moveTo>
                  <a:lnTo>
                    <a:pt x="34" y="67"/>
                  </a:lnTo>
                  <a:moveTo>
                    <a:pt x="0" y="33"/>
                  </a:moveTo>
                  <a:lnTo>
                    <a:pt x="67" y="33"/>
                  </a:lnTo>
                  <a:moveTo>
                    <a:pt x="10" y="10"/>
                  </a:moveTo>
                  <a:lnTo>
                    <a:pt x="57" y="57"/>
                  </a:lnTo>
                  <a:moveTo>
                    <a:pt x="10" y="57"/>
                  </a:moveTo>
                  <a:lnTo>
                    <a:pt x="57" y="10"/>
                  </a:lnTo>
                </a:path>
              </a:pathLst>
            </a:custGeom>
            <a:noFill/>
            <a:ln w="7938" cap="flat">
              <a:solidFill>
                <a:srgbClr val="00FF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137" name="Freeform 78">
              <a:extLst>
                <a:ext uri="{FF2B5EF4-FFF2-40B4-BE49-F238E27FC236}">
                  <a16:creationId xmlns:a16="http://schemas.microsoft.com/office/drawing/2014/main" id="{AFF7693B-6AD7-7346-840A-32446C4E35F5}"/>
                </a:ext>
              </a:extLst>
            </p:cNvPr>
            <p:cNvSpPr>
              <a:spLocks noEditPoints="1"/>
            </p:cNvSpPr>
            <p:nvPr/>
          </p:nvSpPr>
          <p:spPr bwMode="auto">
            <a:xfrm>
              <a:off x="3940176" y="5459413"/>
              <a:ext cx="106363" cy="104775"/>
            </a:xfrm>
            <a:custGeom>
              <a:avLst/>
              <a:gdLst>
                <a:gd name="T0" fmla="*/ 34 w 67"/>
                <a:gd name="T1" fmla="*/ 0 h 66"/>
                <a:gd name="T2" fmla="*/ 34 w 67"/>
                <a:gd name="T3" fmla="*/ 66 h 66"/>
                <a:gd name="T4" fmla="*/ 0 w 67"/>
                <a:gd name="T5" fmla="*/ 33 h 66"/>
                <a:gd name="T6" fmla="*/ 67 w 67"/>
                <a:gd name="T7" fmla="*/ 33 h 66"/>
                <a:gd name="T8" fmla="*/ 10 w 67"/>
                <a:gd name="T9" fmla="*/ 9 h 66"/>
                <a:gd name="T10" fmla="*/ 57 w 67"/>
                <a:gd name="T11" fmla="*/ 57 h 66"/>
                <a:gd name="T12" fmla="*/ 10 w 67"/>
                <a:gd name="T13" fmla="*/ 57 h 66"/>
                <a:gd name="T14" fmla="*/ 57 w 67"/>
                <a:gd name="T15" fmla="*/ 9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66">
                  <a:moveTo>
                    <a:pt x="34" y="0"/>
                  </a:moveTo>
                  <a:lnTo>
                    <a:pt x="34" y="66"/>
                  </a:lnTo>
                  <a:moveTo>
                    <a:pt x="0" y="33"/>
                  </a:moveTo>
                  <a:lnTo>
                    <a:pt x="67" y="33"/>
                  </a:lnTo>
                  <a:moveTo>
                    <a:pt x="10" y="9"/>
                  </a:moveTo>
                  <a:lnTo>
                    <a:pt x="57" y="57"/>
                  </a:lnTo>
                  <a:moveTo>
                    <a:pt x="10" y="57"/>
                  </a:moveTo>
                  <a:lnTo>
                    <a:pt x="57" y="9"/>
                  </a:lnTo>
                </a:path>
              </a:pathLst>
            </a:custGeom>
            <a:noFill/>
            <a:ln w="7938" cap="flat">
              <a:solidFill>
                <a:srgbClr val="00FF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138" name="Freeform 79">
              <a:extLst>
                <a:ext uri="{FF2B5EF4-FFF2-40B4-BE49-F238E27FC236}">
                  <a16:creationId xmlns:a16="http://schemas.microsoft.com/office/drawing/2014/main" id="{D193977C-012A-844A-95D7-84021FFDE574}"/>
                </a:ext>
              </a:extLst>
            </p:cNvPr>
            <p:cNvSpPr>
              <a:spLocks noEditPoints="1"/>
            </p:cNvSpPr>
            <p:nvPr/>
          </p:nvSpPr>
          <p:spPr bwMode="auto">
            <a:xfrm>
              <a:off x="4672013" y="5214938"/>
              <a:ext cx="106363" cy="106363"/>
            </a:xfrm>
            <a:custGeom>
              <a:avLst/>
              <a:gdLst>
                <a:gd name="T0" fmla="*/ 33 w 67"/>
                <a:gd name="T1" fmla="*/ 0 h 67"/>
                <a:gd name="T2" fmla="*/ 33 w 67"/>
                <a:gd name="T3" fmla="*/ 67 h 67"/>
                <a:gd name="T4" fmla="*/ 0 w 67"/>
                <a:gd name="T5" fmla="*/ 33 h 67"/>
                <a:gd name="T6" fmla="*/ 67 w 67"/>
                <a:gd name="T7" fmla="*/ 33 h 67"/>
                <a:gd name="T8" fmla="*/ 10 w 67"/>
                <a:gd name="T9" fmla="*/ 10 h 67"/>
                <a:gd name="T10" fmla="*/ 57 w 67"/>
                <a:gd name="T11" fmla="*/ 57 h 67"/>
                <a:gd name="T12" fmla="*/ 10 w 67"/>
                <a:gd name="T13" fmla="*/ 57 h 67"/>
                <a:gd name="T14" fmla="*/ 57 w 67"/>
                <a:gd name="T15" fmla="*/ 1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67">
                  <a:moveTo>
                    <a:pt x="33" y="0"/>
                  </a:moveTo>
                  <a:lnTo>
                    <a:pt x="33" y="67"/>
                  </a:lnTo>
                  <a:moveTo>
                    <a:pt x="0" y="33"/>
                  </a:moveTo>
                  <a:lnTo>
                    <a:pt x="67" y="33"/>
                  </a:lnTo>
                  <a:moveTo>
                    <a:pt x="10" y="10"/>
                  </a:moveTo>
                  <a:lnTo>
                    <a:pt x="57" y="57"/>
                  </a:lnTo>
                  <a:moveTo>
                    <a:pt x="10" y="57"/>
                  </a:moveTo>
                  <a:lnTo>
                    <a:pt x="57" y="10"/>
                  </a:lnTo>
                </a:path>
              </a:pathLst>
            </a:custGeom>
            <a:noFill/>
            <a:ln w="7938" cap="flat">
              <a:solidFill>
                <a:srgbClr val="00FF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139" name="Freeform 80">
              <a:extLst>
                <a:ext uri="{FF2B5EF4-FFF2-40B4-BE49-F238E27FC236}">
                  <a16:creationId xmlns:a16="http://schemas.microsoft.com/office/drawing/2014/main" id="{065AF8CE-DB2F-6A4A-AC2B-9493F4F46049}"/>
                </a:ext>
              </a:extLst>
            </p:cNvPr>
            <p:cNvSpPr>
              <a:spLocks noEditPoints="1"/>
            </p:cNvSpPr>
            <p:nvPr/>
          </p:nvSpPr>
          <p:spPr bwMode="auto">
            <a:xfrm>
              <a:off x="6132513" y="5051426"/>
              <a:ext cx="106363" cy="106363"/>
            </a:xfrm>
            <a:custGeom>
              <a:avLst/>
              <a:gdLst>
                <a:gd name="T0" fmla="*/ 34 w 67"/>
                <a:gd name="T1" fmla="*/ 0 h 67"/>
                <a:gd name="T2" fmla="*/ 34 w 67"/>
                <a:gd name="T3" fmla="*/ 67 h 67"/>
                <a:gd name="T4" fmla="*/ 0 w 67"/>
                <a:gd name="T5" fmla="*/ 34 h 67"/>
                <a:gd name="T6" fmla="*/ 67 w 67"/>
                <a:gd name="T7" fmla="*/ 34 h 67"/>
                <a:gd name="T8" fmla="*/ 10 w 67"/>
                <a:gd name="T9" fmla="*/ 10 h 67"/>
                <a:gd name="T10" fmla="*/ 58 w 67"/>
                <a:gd name="T11" fmla="*/ 57 h 67"/>
                <a:gd name="T12" fmla="*/ 10 w 67"/>
                <a:gd name="T13" fmla="*/ 57 h 67"/>
                <a:gd name="T14" fmla="*/ 58 w 67"/>
                <a:gd name="T15" fmla="*/ 1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67">
                  <a:moveTo>
                    <a:pt x="34" y="0"/>
                  </a:moveTo>
                  <a:lnTo>
                    <a:pt x="34" y="67"/>
                  </a:lnTo>
                  <a:moveTo>
                    <a:pt x="0" y="34"/>
                  </a:moveTo>
                  <a:lnTo>
                    <a:pt x="67" y="34"/>
                  </a:lnTo>
                  <a:moveTo>
                    <a:pt x="10" y="10"/>
                  </a:moveTo>
                  <a:lnTo>
                    <a:pt x="58" y="57"/>
                  </a:lnTo>
                  <a:moveTo>
                    <a:pt x="10" y="57"/>
                  </a:moveTo>
                  <a:lnTo>
                    <a:pt x="58" y="10"/>
                  </a:lnTo>
                </a:path>
              </a:pathLst>
            </a:custGeom>
            <a:noFill/>
            <a:ln w="7938" cap="flat">
              <a:solidFill>
                <a:srgbClr val="00FF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140" name="Freeform 81">
              <a:extLst>
                <a:ext uri="{FF2B5EF4-FFF2-40B4-BE49-F238E27FC236}">
                  <a16:creationId xmlns:a16="http://schemas.microsoft.com/office/drawing/2014/main" id="{770E5AB9-0F41-DD4D-A380-84A2B31B87C9}"/>
                </a:ext>
              </a:extLst>
            </p:cNvPr>
            <p:cNvSpPr>
              <a:spLocks noEditPoints="1"/>
            </p:cNvSpPr>
            <p:nvPr/>
          </p:nvSpPr>
          <p:spPr bwMode="auto">
            <a:xfrm>
              <a:off x="9056688" y="4459288"/>
              <a:ext cx="106363" cy="106363"/>
            </a:xfrm>
            <a:custGeom>
              <a:avLst/>
              <a:gdLst>
                <a:gd name="T0" fmla="*/ 33 w 67"/>
                <a:gd name="T1" fmla="*/ 0 h 67"/>
                <a:gd name="T2" fmla="*/ 33 w 67"/>
                <a:gd name="T3" fmla="*/ 67 h 67"/>
                <a:gd name="T4" fmla="*/ 0 w 67"/>
                <a:gd name="T5" fmla="*/ 34 h 67"/>
                <a:gd name="T6" fmla="*/ 67 w 67"/>
                <a:gd name="T7" fmla="*/ 34 h 67"/>
                <a:gd name="T8" fmla="*/ 10 w 67"/>
                <a:gd name="T9" fmla="*/ 10 h 67"/>
                <a:gd name="T10" fmla="*/ 57 w 67"/>
                <a:gd name="T11" fmla="*/ 57 h 67"/>
                <a:gd name="T12" fmla="*/ 10 w 67"/>
                <a:gd name="T13" fmla="*/ 57 h 67"/>
                <a:gd name="T14" fmla="*/ 57 w 67"/>
                <a:gd name="T15" fmla="*/ 1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67">
                  <a:moveTo>
                    <a:pt x="33" y="0"/>
                  </a:moveTo>
                  <a:lnTo>
                    <a:pt x="33" y="67"/>
                  </a:lnTo>
                  <a:moveTo>
                    <a:pt x="0" y="34"/>
                  </a:moveTo>
                  <a:lnTo>
                    <a:pt x="67" y="34"/>
                  </a:lnTo>
                  <a:moveTo>
                    <a:pt x="10" y="10"/>
                  </a:moveTo>
                  <a:lnTo>
                    <a:pt x="57" y="57"/>
                  </a:lnTo>
                  <a:moveTo>
                    <a:pt x="10" y="57"/>
                  </a:moveTo>
                  <a:lnTo>
                    <a:pt x="57" y="10"/>
                  </a:lnTo>
                </a:path>
              </a:pathLst>
            </a:custGeom>
            <a:noFill/>
            <a:ln w="7938" cap="flat">
              <a:solidFill>
                <a:srgbClr val="00FF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141" name="TextBox 140">
              <a:extLst>
                <a:ext uri="{FF2B5EF4-FFF2-40B4-BE49-F238E27FC236}">
                  <a16:creationId xmlns:a16="http://schemas.microsoft.com/office/drawing/2014/main" id="{651477CE-5433-3545-907A-4F284ECDD4AA}"/>
                </a:ext>
              </a:extLst>
            </p:cNvPr>
            <p:cNvSpPr txBox="1"/>
            <p:nvPr/>
          </p:nvSpPr>
          <p:spPr>
            <a:xfrm>
              <a:off x="3801422" y="6100671"/>
              <a:ext cx="4924419" cy="685087"/>
            </a:xfrm>
            <a:prstGeom prst="rect">
              <a:avLst/>
            </a:prstGeom>
            <a:noFill/>
          </p:spPr>
          <p:txBody>
            <a:bodyPr wrap="none" rtlCol="0">
              <a:spAutoFit/>
            </a:bodyPr>
            <a:lstStyle/>
            <a:p>
              <a:r>
                <a:rPr lang="en-US" dirty="0"/>
                <a:t>Number of labeled events</a:t>
              </a:r>
            </a:p>
          </p:txBody>
        </p:sp>
        <p:sp>
          <p:nvSpPr>
            <p:cNvPr id="142" name="TextBox 141">
              <a:extLst>
                <a:ext uri="{FF2B5EF4-FFF2-40B4-BE49-F238E27FC236}">
                  <a16:creationId xmlns:a16="http://schemas.microsoft.com/office/drawing/2014/main" id="{E20F8770-2AB2-6742-A708-14B04ED0422D}"/>
                </a:ext>
              </a:extLst>
            </p:cNvPr>
            <p:cNvSpPr txBox="1"/>
            <p:nvPr/>
          </p:nvSpPr>
          <p:spPr>
            <a:xfrm rot="16200000">
              <a:off x="-232613" y="3452889"/>
              <a:ext cx="4951654" cy="685087"/>
            </a:xfrm>
            <a:prstGeom prst="rect">
              <a:avLst/>
            </a:prstGeom>
            <a:noFill/>
          </p:spPr>
          <p:txBody>
            <a:bodyPr wrap="none" rtlCol="0">
              <a:spAutoFit/>
            </a:bodyPr>
            <a:lstStyle/>
            <a:p>
              <a:r>
                <a:rPr lang="en-US" dirty="0"/>
                <a:t>Execution Time in Seconds</a:t>
              </a:r>
            </a:p>
          </p:txBody>
        </p:sp>
        <p:sp>
          <p:nvSpPr>
            <p:cNvPr id="143" name="TextBox 142">
              <a:extLst>
                <a:ext uri="{FF2B5EF4-FFF2-40B4-BE49-F238E27FC236}">
                  <a16:creationId xmlns:a16="http://schemas.microsoft.com/office/drawing/2014/main" id="{B7D8290F-2C6E-AD4E-8B75-1C01103F726B}"/>
                </a:ext>
              </a:extLst>
            </p:cNvPr>
            <p:cNvSpPr txBox="1"/>
            <p:nvPr/>
          </p:nvSpPr>
          <p:spPr>
            <a:xfrm rot="19013836">
              <a:off x="6549193" y="2692585"/>
              <a:ext cx="1080688" cy="456830"/>
            </a:xfrm>
            <a:prstGeom prst="rect">
              <a:avLst/>
            </a:prstGeom>
            <a:noFill/>
          </p:spPr>
          <p:txBody>
            <a:bodyPr wrap="none" rtlCol="0">
              <a:spAutoFit/>
            </a:bodyPr>
            <a:lstStyle/>
            <a:p>
              <a:r>
                <a:rPr lang="en-US" sz="1400" dirty="0" err="1">
                  <a:solidFill>
                    <a:srgbClr val="FF0000"/>
                  </a:solidFill>
                </a:rPr>
                <a:t>SeiSMo</a:t>
              </a:r>
              <a:endParaRPr lang="en-US" sz="1400" dirty="0">
                <a:solidFill>
                  <a:srgbClr val="FF0000"/>
                </a:solidFill>
              </a:endParaRPr>
            </a:p>
          </p:txBody>
        </p:sp>
        <p:sp>
          <p:nvSpPr>
            <p:cNvPr id="144" name="TextBox 143">
              <a:extLst>
                <a:ext uri="{FF2B5EF4-FFF2-40B4-BE49-F238E27FC236}">
                  <a16:creationId xmlns:a16="http://schemas.microsoft.com/office/drawing/2014/main" id="{DB2B7228-2372-3E4A-8D16-0D8890552CF1}"/>
                </a:ext>
              </a:extLst>
            </p:cNvPr>
            <p:cNvSpPr txBox="1"/>
            <p:nvPr/>
          </p:nvSpPr>
          <p:spPr>
            <a:xfrm rot="20853639">
              <a:off x="5849634" y="4394103"/>
              <a:ext cx="2253884" cy="456830"/>
            </a:xfrm>
            <a:prstGeom prst="rect">
              <a:avLst/>
            </a:prstGeom>
            <a:noFill/>
          </p:spPr>
          <p:txBody>
            <a:bodyPr wrap="none" rtlCol="0">
              <a:spAutoFit/>
            </a:bodyPr>
            <a:lstStyle/>
            <a:p>
              <a:r>
                <a:rPr lang="en-US" sz="1400" dirty="0">
                  <a:solidFill>
                    <a:srgbClr val="00B050"/>
                  </a:solidFill>
                </a:rPr>
                <a:t>Optimized </a:t>
              </a:r>
              <a:r>
                <a:rPr lang="en-US" sz="1400" dirty="0" err="1">
                  <a:solidFill>
                    <a:srgbClr val="00B050"/>
                  </a:solidFill>
                </a:rPr>
                <a:t>SeiSMo</a:t>
              </a:r>
              <a:endParaRPr lang="en-US" sz="1400" dirty="0">
                <a:solidFill>
                  <a:srgbClr val="00B050"/>
                </a:solidFill>
              </a:endParaRPr>
            </a:p>
          </p:txBody>
        </p:sp>
        <p:sp>
          <p:nvSpPr>
            <p:cNvPr id="145" name="TextBox 144">
              <a:extLst>
                <a:ext uri="{FF2B5EF4-FFF2-40B4-BE49-F238E27FC236}">
                  <a16:creationId xmlns:a16="http://schemas.microsoft.com/office/drawing/2014/main" id="{2BE00630-1507-3648-8EF1-428B55CFBE5B}"/>
                </a:ext>
              </a:extLst>
            </p:cNvPr>
            <p:cNvSpPr txBox="1"/>
            <p:nvPr/>
          </p:nvSpPr>
          <p:spPr>
            <a:xfrm rot="20853639">
              <a:off x="6172931" y="4893735"/>
              <a:ext cx="2478919" cy="570906"/>
            </a:xfrm>
            <a:prstGeom prst="rect">
              <a:avLst/>
            </a:prstGeom>
            <a:noFill/>
          </p:spPr>
          <p:txBody>
            <a:bodyPr wrap="none" rtlCol="0">
              <a:spAutoFit/>
            </a:bodyPr>
            <a:lstStyle/>
            <a:p>
              <a:r>
                <a:rPr lang="en-US" sz="1400" dirty="0">
                  <a:solidFill>
                    <a:schemeClr val="accent1"/>
                  </a:solidFill>
                </a:rPr>
                <a:t>Autocorrelation</a:t>
              </a:r>
            </a:p>
          </p:txBody>
        </p:sp>
      </p:grpSp>
      <p:sp>
        <p:nvSpPr>
          <p:cNvPr id="148" name="TextBox 147">
            <a:extLst>
              <a:ext uri="{FF2B5EF4-FFF2-40B4-BE49-F238E27FC236}">
                <a16:creationId xmlns:a16="http://schemas.microsoft.com/office/drawing/2014/main" id="{E7E89F82-E780-DE41-83C7-254C5603BD23}"/>
              </a:ext>
            </a:extLst>
          </p:cNvPr>
          <p:cNvSpPr txBox="1"/>
          <p:nvPr/>
        </p:nvSpPr>
        <p:spPr>
          <a:xfrm>
            <a:off x="1464658" y="5908100"/>
            <a:ext cx="9636036" cy="584775"/>
          </a:xfrm>
          <a:prstGeom prst="rect">
            <a:avLst/>
          </a:prstGeom>
          <a:noFill/>
        </p:spPr>
        <p:txBody>
          <a:bodyPr wrap="none" rtlCol="0">
            <a:spAutoFit/>
          </a:bodyPr>
          <a:lstStyle/>
          <a:p>
            <a:r>
              <a:rPr lang="en-US" sz="3200" dirty="0" err="1">
                <a:solidFill>
                  <a:srgbClr val="FF0000"/>
                </a:solidFill>
              </a:rPr>
              <a:t>SeiSMo</a:t>
            </a:r>
            <a:r>
              <a:rPr lang="en-US" sz="3200" dirty="0">
                <a:solidFill>
                  <a:srgbClr val="FF0000"/>
                </a:solidFill>
              </a:rPr>
              <a:t> can process hours long seismographs in seconds.</a:t>
            </a:r>
          </a:p>
        </p:txBody>
      </p:sp>
    </p:spTree>
    <p:extLst>
      <p:ext uri="{BB962C8B-B14F-4D97-AF65-F5344CB8AC3E}">
        <p14:creationId xmlns:p14="http://schemas.microsoft.com/office/powerpoint/2010/main" val="3620787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D5E31-B738-4AD3-AC89-B9CC6EAF569F}"/>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Outline</a:t>
            </a:r>
          </a:p>
        </p:txBody>
      </p:sp>
      <p:sp>
        <p:nvSpPr>
          <p:cNvPr id="3" name="Content Placeholder 2">
            <a:extLst>
              <a:ext uri="{FF2B5EF4-FFF2-40B4-BE49-F238E27FC236}">
                <a16:creationId xmlns:a16="http://schemas.microsoft.com/office/drawing/2014/main" id="{05C241A9-09F9-495D-9F23-A10C90DAD6ED}"/>
              </a:ext>
            </a:extLst>
          </p:cNvPr>
          <p:cNvSpPr>
            <a:spLocks noGrp="1"/>
          </p:cNvSpPr>
          <p:nvPr>
            <p:ph idx="1"/>
          </p:nvPr>
        </p:nvSpPr>
        <p:spPr>
          <a:xfrm>
            <a:off x="4976031" y="963877"/>
            <a:ext cx="6377769" cy="4930246"/>
          </a:xfrm>
        </p:spPr>
        <p:txBody>
          <a:bodyPr anchor="ctr">
            <a:normAutofit/>
          </a:bodyPr>
          <a:lstStyle/>
          <a:p>
            <a:r>
              <a:rPr lang="en-US" sz="2400" dirty="0"/>
              <a:t>Overview: Mining and Learning from Time Series</a:t>
            </a:r>
          </a:p>
          <a:p>
            <a:r>
              <a:rPr lang="en-US" sz="2400" dirty="0"/>
              <a:t>Seismic Data Processing Pipeline</a:t>
            </a:r>
          </a:p>
          <a:p>
            <a:pPr lvl="1"/>
            <a:r>
              <a:rPr lang="en-US" sz="2000" dirty="0"/>
              <a:t>Challenges</a:t>
            </a:r>
          </a:p>
          <a:p>
            <a:r>
              <a:rPr lang="en-US" sz="2400" dirty="0"/>
              <a:t>Problem 1: Signal Detection</a:t>
            </a:r>
          </a:p>
          <a:p>
            <a:pPr lvl="1"/>
            <a:r>
              <a:rPr lang="en-US" sz="2000" dirty="0"/>
              <a:t>Semi-supervised Motif Discovery</a:t>
            </a:r>
          </a:p>
          <a:p>
            <a:r>
              <a:rPr lang="en-US" sz="2400" dirty="0"/>
              <a:t>Problem 2: Phase Classification</a:t>
            </a:r>
          </a:p>
          <a:p>
            <a:pPr lvl="1"/>
            <a:r>
              <a:rPr lang="en-US" sz="2000" dirty="0"/>
              <a:t>Visual representation</a:t>
            </a:r>
          </a:p>
          <a:p>
            <a:pPr lvl="1"/>
            <a:r>
              <a:rPr lang="en-US" sz="2000" dirty="0"/>
              <a:t>Evaluation on a Global Network</a:t>
            </a:r>
          </a:p>
          <a:p>
            <a:r>
              <a:rPr lang="en-US" sz="2400" dirty="0"/>
              <a:t>Data Mining Example: Social Media Analytics</a:t>
            </a:r>
          </a:p>
        </p:txBody>
      </p:sp>
    </p:spTree>
    <p:extLst>
      <p:ext uri="{BB962C8B-B14F-4D97-AF65-F5344CB8AC3E}">
        <p14:creationId xmlns:p14="http://schemas.microsoft.com/office/powerpoint/2010/main" val="3560531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F80C2-9CBB-442B-B578-D20451B92496}"/>
              </a:ext>
            </a:extLst>
          </p:cNvPr>
          <p:cNvSpPr>
            <a:spLocks noGrp="1"/>
          </p:cNvSpPr>
          <p:nvPr>
            <p:ph type="title"/>
          </p:nvPr>
        </p:nvSpPr>
        <p:spPr>
          <a:xfrm>
            <a:off x="904877" y="795527"/>
            <a:ext cx="10488547" cy="1190912"/>
          </a:xfrm>
        </p:spPr>
        <p:txBody>
          <a:bodyPr>
            <a:normAutofit/>
          </a:bodyPr>
          <a:lstStyle/>
          <a:p>
            <a:pPr algn="ctr"/>
            <a:r>
              <a:rPr lang="en-US" sz="4000"/>
              <a:t>Phase Classification</a:t>
            </a:r>
          </a:p>
        </p:txBody>
      </p:sp>
      <p:sp>
        <p:nvSpPr>
          <p:cNvPr id="3" name="Content Placeholder 2">
            <a:extLst>
              <a:ext uri="{FF2B5EF4-FFF2-40B4-BE49-F238E27FC236}">
                <a16:creationId xmlns:a16="http://schemas.microsoft.com/office/drawing/2014/main" id="{130D0424-0049-4FFD-8EA6-C74065B6631D}"/>
              </a:ext>
            </a:extLst>
          </p:cNvPr>
          <p:cNvSpPr>
            <a:spLocks noGrp="1"/>
          </p:cNvSpPr>
          <p:nvPr>
            <p:ph idx="1"/>
          </p:nvPr>
        </p:nvSpPr>
        <p:spPr>
          <a:xfrm>
            <a:off x="5243436" y="2228850"/>
            <a:ext cx="6829881" cy="4131490"/>
          </a:xfrm>
        </p:spPr>
        <p:txBody>
          <a:bodyPr anchor="ctr">
            <a:normAutofit lnSpcReduction="10000"/>
          </a:bodyPr>
          <a:lstStyle/>
          <a:p>
            <a:r>
              <a:rPr lang="en-US" dirty="0"/>
              <a:t>The Problem: </a:t>
            </a:r>
            <a:r>
              <a:rPr lang="en-US" dirty="0">
                <a:solidFill>
                  <a:srgbClr val="FF0000"/>
                </a:solidFill>
              </a:rPr>
              <a:t>Identify the phase in given waveforms from a three-component station with vertical, north-south, east-west channels at the arrival time.</a:t>
            </a:r>
          </a:p>
          <a:p>
            <a:r>
              <a:rPr lang="en-US" dirty="0"/>
              <a:t>We consider only 3-C stations without any corroboration with other stations in the arrays.</a:t>
            </a:r>
          </a:p>
          <a:p>
            <a:r>
              <a:rPr lang="en-US" dirty="0"/>
              <a:t>New monitoring stations are unlikely to be arrays and more likely to be uncalibrated 3-C stations.</a:t>
            </a:r>
          </a:p>
          <a:p>
            <a:pPr marL="0" indent="0">
              <a:buNone/>
            </a:pPr>
            <a:endParaRPr lang="en-US" dirty="0"/>
          </a:p>
        </p:txBody>
      </p:sp>
      <p:grpSp>
        <p:nvGrpSpPr>
          <p:cNvPr id="11" name="Group 10">
            <a:extLst>
              <a:ext uri="{FF2B5EF4-FFF2-40B4-BE49-F238E27FC236}">
                <a16:creationId xmlns:a16="http://schemas.microsoft.com/office/drawing/2014/main" id="{69E36A30-32C9-4732-9B7E-2EE7B3EE4D9E}"/>
              </a:ext>
            </a:extLst>
          </p:cNvPr>
          <p:cNvGrpSpPr/>
          <p:nvPr/>
        </p:nvGrpSpPr>
        <p:grpSpPr>
          <a:xfrm>
            <a:off x="1556201" y="2068089"/>
            <a:ext cx="2766111" cy="3346704"/>
            <a:chOff x="2943166" y="2074530"/>
            <a:chExt cx="1340564" cy="1621941"/>
          </a:xfrm>
        </p:grpSpPr>
        <p:grpSp>
          <p:nvGrpSpPr>
            <p:cNvPr id="4" name="Group 3">
              <a:extLst>
                <a:ext uri="{FF2B5EF4-FFF2-40B4-BE49-F238E27FC236}">
                  <a16:creationId xmlns:a16="http://schemas.microsoft.com/office/drawing/2014/main" id="{CE290E9F-DFE4-46CA-B819-83AB9995162E}"/>
                </a:ext>
              </a:extLst>
            </p:cNvPr>
            <p:cNvGrpSpPr/>
            <p:nvPr/>
          </p:nvGrpSpPr>
          <p:grpSpPr>
            <a:xfrm>
              <a:off x="2943166" y="2074530"/>
              <a:ext cx="1296781" cy="1621941"/>
              <a:chOff x="3656027" y="490259"/>
              <a:chExt cx="1378223" cy="1984836"/>
            </a:xfrm>
          </p:grpSpPr>
          <p:sp>
            <p:nvSpPr>
              <p:cNvPr id="5" name="Freeform 70">
                <a:extLst>
                  <a:ext uri="{FF2B5EF4-FFF2-40B4-BE49-F238E27FC236}">
                    <a16:creationId xmlns:a16="http://schemas.microsoft.com/office/drawing/2014/main" id="{91BC77E6-0EBD-4CAE-A0C8-5B856393ED31}"/>
                  </a:ext>
                </a:extLst>
              </p:cNvPr>
              <p:cNvSpPr>
                <a:spLocks/>
              </p:cNvSpPr>
              <p:nvPr/>
            </p:nvSpPr>
            <p:spPr bwMode="auto">
              <a:xfrm>
                <a:off x="3919531" y="490259"/>
                <a:ext cx="1114719" cy="777826"/>
              </a:xfrm>
              <a:custGeom>
                <a:avLst/>
                <a:gdLst>
                  <a:gd name="T0" fmla="*/ 27 w 1800"/>
                  <a:gd name="T1" fmla="*/ 751 h 1256"/>
                  <a:gd name="T2" fmla="*/ 59 w 1800"/>
                  <a:gd name="T3" fmla="*/ 751 h 1256"/>
                  <a:gd name="T4" fmla="*/ 90 w 1800"/>
                  <a:gd name="T5" fmla="*/ 750 h 1256"/>
                  <a:gd name="T6" fmla="*/ 122 w 1800"/>
                  <a:gd name="T7" fmla="*/ 749 h 1256"/>
                  <a:gd name="T8" fmla="*/ 153 w 1800"/>
                  <a:gd name="T9" fmla="*/ 751 h 1256"/>
                  <a:gd name="T10" fmla="*/ 185 w 1800"/>
                  <a:gd name="T11" fmla="*/ 749 h 1256"/>
                  <a:gd name="T12" fmla="*/ 217 w 1800"/>
                  <a:gd name="T13" fmla="*/ 717 h 1256"/>
                  <a:gd name="T14" fmla="*/ 248 w 1800"/>
                  <a:gd name="T15" fmla="*/ 728 h 1256"/>
                  <a:gd name="T16" fmla="*/ 280 w 1800"/>
                  <a:gd name="T17" fmla="*/ 756 h 1256"/>
                  <a:gd name="T18" fmla="*/ 311 w 1800"/>
                  <a:gd name="T19" fmla="*/ 715 h 1256"/>
                  <a:gd name="T20" fmla="*/ 343 w 1800"/>
                  <a:gd name="T21" fmla="*/ 692 h 1256"/>
                  <a:gd name="T22" fmla="*/ 374 w 1800"/>
                  <a:gd name="T23" fmla="*/ 762 h 1256"/>
                  <a:gd name="T24" fmla="*/ 406 w 1800"/>
                  <a:gd name="T25" fmla="*/ 1135 h 1256"/>
                  <a:gd name="T26" fmla="*/ 438 w 1800"/>
                  <a:gd name="T27" fmla="*/ 800 h 1256"/>
                  <a:gd name="T28" fmla="*/ 469 w 1800"/>
                  <a:gd name="T29" fmla="*/ 702 h 1256"/>
                  <a:gd name="T30" fmla="*/ 501 w 1800"/>
                  <a:gd name="T31" fmla="*/ 700 h 1256"/>
                  <a:gd name="T32" fmla="*/ 532 w 1800"/>
                  <a:gd name="T33" fmla="*/ 706 h 1256"/>
                  <a:gd name="T34" fmla="*/ 564 w 1800"/>
                  <a:gd name="T35" fmla="*/ 681 h 1256"/>
                  <a:gd name="T36" fmla="*/ 595 w 1800"/>
                  <a:gd name="T37" fmla="*/ 688 h 1256"/>
                  <a:gd name="T38" fmla="*/ 627 w 1800"/>
                  <a:gd name="T39" fmla="*/ 794 h 1256"/>
                  <a:gd name="T40" fmla="*/ 659 w 1800"/>
                  <a:gd name="T41" fmla="*/ 806 h 1256"/>
                  <a:gd name="T42" fmla="*/ 690 w 1800"/>
                  <a:gd name="T43" fmla="*/ 712 h 1256"/>
                  <a:gd name="T44" fmla="*/ 722 w 1800"/>
                  <a:gd name="T45" fmla="*/ 723 h 1256"/>
                  <a:gd name="T46" fmla="*/ 753 w 1800"/>
                  <a:gd name="T47" fmla="*/ 816 h 1256"/>
                  <a:gd name="T48" fmla="*/ 785 w 1800"/>
                  <a:gd name="T49" fmla="*/ 691 h 1256"/>
                  <a:gd name="T50" fmla="*/ 817 w 1800"/>
                  <a:gd name="T51" fmla="*/ 744 h 1256"/>
                  <a:gd name="T52" fmla="*/ 848 w 1800"/>
                  <a:gd name="T53" fmla="*/ 706 h 1256"/>
                  <a:gd name="T54" fmla="*/ 880 w 1800"/>
                  <a:gd name="T55" fmla="*/ 739 h 1256"/>
                  <a:gd name="T56" fmla="*/ 911 w 1800"/>
                  <a:gd name="T57" fmla="*/ 763 h 1256"/>
                  <a:gd name="T58" fmla="*/ 943 w 1800"/>
                  <a:gd name="T59" fmla="*/ 744 h 1256"/>
                  <a:gd name="T60" fmla="*/ 974 w 1800"/>
                  <a:gd name="T61" fmla="*/ 735 h 1256"/>
                  <a:gd name="T62" fmla="*/ 1006 w 1800"/>
                  <a:gd name="T63" fmla="*/ 725 h 1256"/>
                  <a:gd name="T64" fmla="*/ 1038 w 1800"/>
                  <a:gd name="T65" fmla="*/ 764 h 1256"/>
                  <a:gd name="T66" fmla="*/ 1069 w 1800"/>
                  <a:gd name="T67" fmla="*/ 750 h 1256"/>
                  <a:gd name="T68" fmla="*/ 1101 w 1800"/>
                  <a:gd name="T69" fmla="*/ 744 h 1256"/>
                  <a:gd name="T70" fmla="*/ 1132 w 1800"/>
                  <a:gd name="T71" fmla="*/ 752 h 1256"/>
                  <a:gd name="T72" fmla="*/ 1164 w 1800"/>
                  <a:gd name="T73" fmla="*/ 757 h 1256"/>
                  <a:gd name="T74" fmla="*/ 1195 w 1800"/>
                  <a:gd name="T75" fmla="*/ 749 h 1256"/>
                  <a:gd name="T76" fmla="*/ 1227 w 1800"/>
                  <a:gd name="T77" fmla="*/ 751 h 1256"/>
                  <a:gd name="T78" fmla="*/ 1258 w 1800"/>
                  <a:gd name="T79" fmla="*/ 740 h 1256"/>
                  <a:gd name="T80" fmla="*/ 1290 w 1800"/>
                  <a:gd name="T81" fmla="*/ 765 h 1256"/>
                  <a:gd name="T82" fmla="*/ 1322 w 1800"/>
                  <a:gd name="T83" fmla="*/ 748 h 1256"/>
                  <a:gd name="T84" fmla="*/ 1353 w 1800"/>
                  <a:gd name="T85" fmla="*/ 758 h 1256"/>
                  <a:gd name="T86" fmla="*/ 1385 w 1800"/>
                  <a:gd name="T87" fmla="*/ 747 h 1256"/>
                  <a:gd name="T88" fmla="*/ 1416 w 1800"/>
                  <a:gd name="T89" fmla="*/ 752 h 1256"/>
                  <a:gd name="T90" fmla="*/ 1448 w 1800"/>
                  <a:gd name="T91" fmla="*/ 749 h 1256"/>
                  <a:gd name="T92" fmla="*/ 1479 w 1800"/>
                  <a:gd name="T93" fmla="*/ 756 h 1256"/>
                  <a:gd name="T94" fmla="*/ 1511 w 1800"/>
                  <a:gd name="T95" fmla="*/ 745 h 1256"/>
                  <a:gd name="T96" fmla="*/ 1543 w 1800"/>
                  <a:gd name="T97" fmla="*/ 747 h 1256"/>
                  <a:gd name="T98" fmla="*/ 1574 w 1800"/>
                  <a:gd name="T99" fmla="*/ 750 h 1256"/>
                  <a:gd name="T100" fmla="*/ 1606 w 1800"/>
                  <a:gd name="T101" fmla="*/ 750 h 1256"/>
                  <a:gd name="T102" fmla="*/ 1637 w 1800"/>
                  <a:gd name="T103" fmla="*/ 755 h 1256"/>
                  <a:gd name="T104" fmla="*/ 1669 w 1800"/>
                  <a:gd name="T105" fmla="*/ 750 h 1256"/>
                  <a:gd name="T106" fmla="*/ 1701 w 1800"/>
                  <a:gd name="T107" fmla="*/ 747 h 1256"/>
                  <a:gd name="T108" fmla="*/ 1732 w 1800"/>
                  <a:gd name="T109" fmla="*/ 752 h 1256"/>
                  <a:gd name="T110" fmla="*/ 1764 w 1800"/>
                  <a:gd name="T111" fmla="*/ 749 h 1256"/>
                  <a:gd name="T112" fmla="*/ 1795 w 1800"/>
                  <a:gd name="T113" fmla="*/ 752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00" h="1256">
                    <a:moveTo>
                      <a:pt x="0" y="751"/>
                    </a:moveTo>
                    <a:lnTo>
                      <a:pt x="5" y="753"/>
                    </a:lnTo>
                    <a:lnTo>
                      <a:pt x="9" y="749"/>
                    </a:lnTo>
                    <a:lnTo>
                      <a:pt x="14" y="747"/>
                    </a:lnTo>
                    <a:lnTo>
                      <a:pt x="18" y="752"/>
                    </a:lnTo>
                    <a:lnTo>
                      <a:pt x="23" y="751"/>
                    </a:lnTo>
                    <a:lnTo>
                      <a:pt x="27" y="751"/>
                    </a:lnTo>
                    <a:lnTo>
                      <a:pt x="32" y="749"/>
                    </a:lnTo>
                    <a:lnTo>
                      <a:pt x="36" y="750"/>
                    </a:lnTo>
                    <a:lnTo>
                      <a:pt x="41" y="750"/>
                    </a:lnTo>
                    <a:lnTo>
                      <a:pt x="45" y="751"/>
                    </a:lnTo>
                    <a:lnTo>
                      <a:pt x="50" y="750"/>
                    </a:lnTo>
                    <a:lnTo>
                      <a:pt x="54" y="749"/>
                    </a:lnTo>
                    <a:lnTo>
                      <a:pt x="59" y="751"/>
                    </a:lnTo>
                    <a:lnTo>
                      <a:pt x="63" y="750"/>
                    </a:lnTo>
                    <a:lnTo>
                      <a:pt x="68" y="750"/>
                    </a:lnTo>
                    <a:lnTo>
                      <a:pt x="72" y="751"/>
                    </a:lnTo>
                    <a:lnTo>
                      <a:pt x="77" y="748"/>
                    </a:lnTo>
                    <a:lnTo>
                      <a:pt x="81" y="750"/>
                    </a:lnTo>
                    <a:lnTo>
                      <a:pt x="86" y="750"/>
                    </a:lnTo>
                    <a:lnTo>
                      <a:pt x="90" y="750"/>
                    </a:lnTo>
                    <a:lnTo>
                      <a:pt x="95" y="750"/>
                    </a:lnTo>
                    <a:lnTo>
                      <a:pt x="99" y="749"/>
                    </a:lnTo>
                    <a:lnTo>
                      <a:pt x="104" y="750"/>
                    </a:lnTo>
                    <a:lnTo>
                      <a:pt x="108" y="750"/>
                    </a:lnTo>
                    <a:lnTo>
                      <a:pt x="113" y="750"/>
                    </a:lnTo>
                    <a:lnTo>
                      <a:pt x="117" y="751"/>
                    </a:lnTo>
                    <a:lnTo>
                      <a:pt x="122" y="749"/>
                    </a:lnTo>
                    <a:lnTo>
                      <a:pt x="126" y="750"/>
                    </a:lnTo>
                    <a:lnTo>
                      <a:pt x="131" y="750"/>
                    </a:lnTo>
                    <a:lnTo>
                      <a:pt x="135" y="750"/>
                    </a:lnTo>
                    <a:lnTo>
                      <a:pt x="140" y="750"/>
                    </a:lnTo>
                    <a:lnTo>
                      <a:pt x="144" y="749"/>
                    </a:lnTo>
                    <a:lnTo>
                      <a:pt x="149" y="749"/>
                    </a:lnTo>
                    <a:lnTo>
                      <a:pt x="153" y="751"/>
                    </a:lnTo>
                    <a:lnTo>
                      <a:pt x="158" y="751"/>
                    </a:lnTo>
                    <a:lnTo>
                      <a:pt x="162" y="749"/>
                    </a:lnTo>
                    <a:lnTo>
                      <a:pt x="167" y="749"/>
                    </a:lnTo>
                    <a:lnTo>
                      <a:pt x="172" y="751"/>
                    </a:lnTo>
                    <a:lnTo>
                      <a:pt x="176" y="750"/>
                    </a:lnTo>
                    <a:lnTo>
                      <a:pt x="180" y="750"/>
                    </a:lnTo>
                    <a:lnTo>
                      <a:pt x="185" y="749"/>
                    </a:lnTo>
                    <a:lnTo>
                      <a:pt x="189" y="750"/>
                    </a:lnTo>
                    <a:lnTo>
                      <a:pt x="194" y="751"/>
                    </a:lnTo>
                    <a:lnTo>
                      <a:pt x="199" y="749"/>
                    </a:lnTo>
                    <a:lnTo>
                      <a:pt x="203" y="752"/>
                    </a:lnTo>
                    <a:lnTo>
                      <a:pt x="207" y="744"/>
                    </a:lnTo>
                    <a:lnTo>
                      <a:pt x="212" y="765"/>
                    </a:lnTo>
                    <a:lnTo>
                      <a:pt x="217" y="717"/>
                    </a:lnTo>
                    <a:lnTo>
                      <a:pt x="221" y="799"/>
                    </a:lnTo>
                    <a:lnTo>
                      <a:pt x="226" y="710"/>
                    </a:lnTo>
                    <a:lnTo>
                      <a:pt x="230" y="749"/>
                    </a:lnTo>
                    <a:lnTo>
                      <a:pt x="235" y="786"/>
                    </a:lnTo>
                    <a:lnTo>
                      <a:pt x="239" y="715"/>
                    </a:lnTo>
                    <a:lnTo>
                      <a:pt x="244" y="770"/>
                    </a:lnTo>
                    <a:lnTo>
                      <a:pt x="248" y="728"/>
                    </a:lnTo>
                    <a:lnTo>
                      <a:pt x="253" y="762"/>
                    </a:lnTo>
                    <a:lnTo>
                      <a:pt x="257" y="788"/>
                    </a:lnTo>
                    <a:lnTo>
                      <a:pt x="262" y="674"/>
                    </a:lnTo>
                    <a:lnTo>
                      <a:pt x="266" y="789"/>
                    </a:lnTo>
                    <a:lnTo>
                      <a:pt x="271" y="779"/>
                    </a:lnTo>
                    <a:lnTo>
                      <a:pt x="275" y="708"/>
                    </a:lnTo>
                    <a:lnTo>
                      <a:pt x="280" y="756"/>
                    </a:lnTo>
                    <a:lnTo>
                      <a:pt x="284" y="761"/>
                    </a:lnTo>
                    <a:lnTo>
                      <a:pt x="289" y="748"/>
                    </a:lnTo>
                    <a:lnTo>
                      <a:pt x="293" y="755"/>
                    </a:lnTo>
                    <a:lnTo>
                      <a:pt x="298" y="735"/>
                    </a:lnTo>
                    <a:lnTo>
                      <a:pt x="302" y="753"/>
                    </a:lnTo>
                    <a:lnTo>
                      <a:pt x="307" y="775"/>
                    </a:lnTo>
                    <a:lnTo>
                      <a:pt x="311" y="715"/>
                    </a:lnTo>
                    <a:lnTo>
                      <a:pt x="316" y="774"/>
                    </a:lnTo>
                    <a:lnTo>
                      <a:pt x="320" y="736"/>
                    </a:lnTo>
                    <a:lnTo>
                      <a:pt x="325" y="764"/>
                    </a:lnTo>
                    <a:lnTo>
                      <a:pt x="329" y="749"/>
                    </a:lnTo>
                    <a:lnTo>
                      <a:pt x="334" y="704"/>
                    </a:lnTo>
                    <a:lnTo>
                      <a:pt x="338" y="839"/>
                    </a:lnTo>
                    <a:lnTo>
                      <a:pt x="343" y="692"/>
                    </a:lnTo>
                    <a:lnTo>
                      <a:pt x="347" y="711"/>
                    </a:lnTo>
                    <a:lnTo>
                      <a:pt x="352" y="839"/>
                    </a:lnTo>
                    <a:lnTo>
                      <a:pt x="356" y="718"/>
                    </a:lnTo>
                    <a:lnTo>
                      <a:pt x="361" y="723"/>
                    </a:lnTo>
                    <a:lnTo>
                      <a:pt x="365" y="760"/>
                    </a:lnTo>
                    <a:lnTo>
                      <a:pt x="370" y="753"/>
                    </a:lnTo>
                    <a:lnTo>
                      <a:pt x="374" y="762"/>
                    </a:lnTo>
                    <a:lnTo>
                      <a:pt x="379" y="725"/>
                    </a:lnTo>
                    <a:lnTo>
                      <a:pt x="383" y="962"/>
                    </a:lnTo>
                    <a:lnTo>
                      <a:pt x="388" y="174"/>
                    </a:lnTo>
                    <a:lnTo>
                      <a:pt x="392" y="1256"/>
                    </a:lnTo>
                    <a:lnTo>
                      <a:pt x="397" y="992"/>
                    </a:lnTo>
                    <a:lnTo>
                      <a:pt x="401" y="0"/>
                    </a:lnTo>
                    <a:lnTo>
                      <a:pt x="406" y="1135"/>
                    </a:lnTo>
                    <a:lnTo>
                      <a:pt x="411" y="856"/>
                    </a:lnTo>
                    <a:lnTo>
                      <a:pt x="415" y="598"/>
                    </a:lnTo>
                    <a:lnTo>
                      <a:pt x="420" y="988"/>
                    </a:lnTo>
                    <a:lnTo>
                      <a:pt x="424" y="315"/>
                    </a:lnTo>
                    <a:lnTo>
                      <a:pt x="429" y="1004"/>
                    </a:lnTo>
                    <a:lnTo>
                      <a:pt x="433" y="776"/>
                    </a:lnTo>
                    <a:lnTo>
                      <a:pt x="438" y="800"/>
                    </a:lnTo>
                    <a:lnTo>
                      <a:pt x="442" y="660"/>
                    </a:lnTo>
                    <a:lnTo>
                      <a:pt x="447" y="679"/>
                    </a:lnTo>
                    <a:lnTo>
                      <a:pt x="451" y="695"/>
                    </a:lnTo>
                    <a:lnTo>
                      <a:pt x="456" y="1056"/>
                    </a:lnTo>
                    <a:lnTo>
                      <a:pt x="460" y="632"/>
                    </a:lnTo>
                    <a:lnTo>
                      <a:pt x="465" y="612"/>
                    </a:lnTo>
                    <a:lnTo>
                      <a:pt x="469" y="702"/>
                    </a:lnTo>
                    <a:lnTo>
                      <a:pt x="474" y="923"/>
                    </a:lnTo>
                    <a:lnTo>
                      <a:pt x="478" y="865"/>
                    </a:lnTo>
                    <a:lnTo>
                      <a:pt x="483" y="537"/>
                    </a:lnTo>
                    <a:lnTo>
                      <a:pt x="487" y="679"/>
                    </a:lnTo>
                    <a:lnTo>
                      <a:pt x="492" y="877"/>
                    </a:lnTo>
                    <a:lnTo>
                      <a:pt x="496" y="831"/>
                    </a:lnTo>
                    <a:lnTo>
                      <a:pt x="501" y="700"/>
                    </a:lnTo>
                    <a:lnTo>
                      <a:pt x="505" y="651"/>
                    </a:lnTo>
                    <a:lnTo>
                      <a:pt x="510" y="753"/>
                    </a:lnTo>
                    <a:lnTo>
                      <a:pt x="514" y="846"/>
                    </a:lnTo>
                    <a:lnTo>
                      <a:pt x="519" y="759"/>
                    </a:lnTo>
                    <a:lnTo>
                      <a:pt x="523" y="699"/>
                    </a:lnTo>
                    <a:lnTo>
                      <a:pt x="528" y="739"/>
                    </a:lnTo>
                    <a:lnTo>
                      <a:pt x="532" y="706"/>
                    </a:lnTo>
                    <a:lnTo>
                      <a:pt x="537" y="826"/>
                    </a:lnTo>
                    <a:lnTo>
                      <a:pt x="541" y="804"/>
                    </a:lnTo>
                    <a:lnTo>
                      <a:pt x="546" y="675"/>
                    </a:lnTo>
                    <a:lnTo>
                      <a:pt x="550" y="674"/>
                    </a:lnTo>
                    <a:lnTo>
                      <a:pt x="555" y="826"/>
                    </a:lnTo>
                    <a:lnTo>
                      <a:pt x="559" y="815"/>
                    </a:lnTo>
                    <a:lnTo>
                      <a:pt x="564" y="681"/>
                    </a:lnTo>
                    <a:lnTo>
                      <a:pt x="568" y="763"/>
                    </a:lnTo>
                    <a:lnTo>
                      <a:pt x="573" y="704"/>
                    </a:lnTo>
                    <a:lnTo>
                      <a:pt x="577" y="784"/>
                    </a:lnTo>
                    <a:lnTo>
                      <a:pt x="582" y="771"/>
                    </a:lnTo>
                    <a:lnTo>
                      <a:pt x="586" y="785"/>
                    </a:lnTo>
                    <a:lnTo>
                      <a:pt x="591" y="690"/>
                    </a:lnTo>
                    <a:lnTo>
                      <a:pt x="595" y="688"/>
                    </a:lnTo>
                    <a:lnTo>
                      <a:pt x="600" y="846"/>
                    </a:lnTo>
                    <a:lnTo>
                      <a:pt x="605" y="763"/>
                    </a:lnTo>
                    <a:lnTo>
                      <a:pt x="609" y="742"/>
                    </a:lnTo>
                    <a:lnTo>
                      <a:pt x="613" y="698"/>
                    </a:lnTo>
                    <a:lnTo>
                      <a:pt x="618" y="704"/>
                    </a:lnTo>
                    <a:lnTo>
                      <a:pt x="623" y="853"/>
                    </a:lnTo>
                    <a:lnTo>
                      <a:pt x="627" y="794"/>
                    </a:lnTo>
                    <a:lnTo>
                      <a:pt x="632" y="654"/>
                    </a:lnTo>
                    <a:lnTo>
                      <a:pt x="636" y="709"/>
                    </a:lnTo>
                    <a:lnTo>
                      <a:pt x="640" y="787"/>
                    </a:lnTo>
                    <a:lnTo>
                      <a:pt x="645" y="841"/>
                    </a:lnTo>
                    <a:lnTo>
                      <a:pt x="650" y="739"/>
                    </a:lnTo>
                    <a:lnTo>
                      <a:pt x="654" y="602"/>
                    </a:lnTo>
                    <a:lnTo>
                      <a:pt x="659" y="806"/>
                    </a:lnTo>
                    <a:lnTo>
                      <a:pt x="663" y="861"/>
                    </a:lnTo>
                    <a:lnTo>
                      <a:pt x="668" y="688"/>
                    </a:lnTo>
                    <a:lnTo>
                      <a:pt x="672" y="703"/>
                    </a:lnTo>
                    <a:lnTo>
                      <a:pt x="677" y="772"/>
                    </a:lnTo>
                    <a:lnTo>
                      <a:pt x="681" y="773"/>
                    </a:lnTo>
                    <a:lnTo>
                      <a:pt x="686" y="756"/>
                    </a:lnTo>
                    <a:lnTo>
                      <a:pt x="690" y="712"/>
                    </a:lnTo>
                    <a:lnTo>
                      <a:pt x="695" y="784"/>
                    </a:lnTo>
                    <a:lnTo>
                      <a:pt x="699" y="738"/>
                    </a:lnTo>
                    <a:lnTo>
                      <a:pt x="704" y="735"/>
                    </a:lnTo>
                    <a:lnTo>
                      <a:pt x="708" y="760"/>
                    </a:lnTo>
                    <a:lnTo>
                      <a:pt x="713" y="760"/>
                    </a:lnTo>
                    <a:lnTo>
                      <a:pt x="717" y="759"/>
                    </a:lnTo>
                    <a:lnTo>
                      <a:pt x="722" y="723"/>
                    </a:lnTo>
                    <a:lnTo>
                      <a:pt x="726" y="757"/>
                    </a:lnTo>
                    <a:lnTo>
                      <a:pt x="731" y="752"/>
                    </a:lnTo>
                    <a:lnTo>
                      <a:pt x="735" y="749"/>
                    </a:lnTo>
                    <a:lnTo>
                      <a:pt x="740" y="790"/>
                    </a:lnTo>
                    <a:lnTo>
                      <a:pt x="744" y="701"/>
                    </a:lnTo>
                    <a:lnTo>
                      <a:pt x="749" y="725"/>
                    </a:lnTo>
                    <a:lnTo>
                      <a:pt x="753" y="816"/>
                    </a:lnTo>
                    <a:lnTo>
                      <a:pt x="758" y="739"/>
                    </a:lnTo>
                    <a:lnTo>
                      <a:pt x="762" y="730"/>
                    </a:lnTo>
                    <a:lnTo>
                      <a:pt x="767" y="731"/>
                    </a:lnTo>
                    <a:lnTo>
                      <a:pt x="771" y="769"/>
                    </a:lnTo>
                    <a:lnTo>
                      <a:pt x="776" y="776"/>
                    </a:lnTo>
                    <a:lnTo>
                      <a:pt x="780" y="751"/>
                    </a:lnTo>
                    <a:lnTo>
                      <a:pt x="785" y="691"/>
                    </a:lnTo>
                    <a:lnTo>
                      <a:pt x="789" y="770"/>
                    </a:lnTo>
                    <a:lnTo>
                      <a:pt x="794" y="800"/>
                    </a:lnTo>
                    <a:lnTo>
                      <a:pt x="798" y="731"/>
                    </a:lnTo>
                    <a:lnTo>
                      <a:pt x="803" y="719"/>
                    </a:lnTo>
                    <a:lnTo>
                      <a:pt x="807" y="745"/>
                    </a:lnTo>
                    <a:lnTo>
                      <a:pt x="812" y="788"/>
                    </a:lnTo>
                    <a:lnTo>
                      <a:pt x="817" y="744"/>
                    </a:lnTo>
                    <a:lnTo>
                      <a:pt x="821" y="735"/>
                    </a:lnTo>
                    <a:lnTo>
                      <a:pt x="825" y="763"/>
                    </a:lnTo>
                    <a:lnTo>
                      <a:pt x="830" y="718"/>
                    </a:lnTo>
                    <a:lnTo>
                      <a:pt x="834" y="770"/>
                    </a:lnTo>
                    <a:lnTo>
                      <a:pt x="839" y="782"/>
                    </a:lnTo>
                    <a:lnTo>
                      <a:pt x="844" y="728"/>
                    </a:lnTo>
                    <a:lnTo>
                      <a:pt x="848" y="706"/>
                    </a:lnTo>
                    <a:lnTo>
                      <a:pt x="853" y="797"/>
                    </a:lnTo>
                    <a:lnTo>
                      <a:pt x="857" y="752"/>
                    </a:lnTo>
                    <a:lnTo>
                      <a:pt x="862" y="739"/>
                    </a:lnTo>
                    <a:lnTo>
                      <a:pt x="866" y="744"/>
                    </a:lnTo>
                    <a:lnTo>
                      <a:pt x="871" y="744"/>
                    </a:lnTo>
                    <a:lnTo>
                      <a:pt x="875" y="774"/>
                    </a:lnTo>
                    <a:lnTo>
                      <a:pt x="880" y="739"/>
                    </a:lnTo>
                    <a:lnTo>
                      <a:pt x="884" y="737"/>
                    </a:lnTo>
                    <a:lnTo>
                      <a:pt x="889" y="758"/>
                    </a:lnTo>
                    <a:lnTo>
                      <a:pt x="893" y="768"/>
                    </a:lnTo>
                    <a:lnTo>
                      <a:pt x="898" y="733"/>
                    </a:lnTo>
                    <a:lnTo>
                      <a:pt x="902" y="741"/>
                    </a:lnTo>
                    <a:lnTo>
                      <a:pt x="907" y="756"/>
                    </a:lnTo>
                    <a:lnTo>
                      <a:pt x="911" y="763"/>
                    </a:lnTo>
                    <a:lnTo>
                      <a:pt x="916" y="753"/>
                    </a:lnTo>
                    <a:lnTo>
                      <a:pt x="920" y="730"/>
                    </a:lnTo>
                    <a:lnTo>
                      <a:pt x="925" y="740"/>
                    </a:lnTo>
                    <a:lnTo>
                      <a:pt x="929" y="772"/>
                    </a:lnTo>
                    <a:lnTo>
                      <a:pt x="934" y="771"/>
                    </a:lnTo>
                    <a:lnTo>
                      <a:pt x="938" y="715"/>
                    </a:lnTo>
                    <a:lnTo>
                      <a:pt x="943" y="744"/>
                    </a:lnTo>
                    <a:lnTo>
                      <a:pt x="947" y="773"/>
                    </a:lnTo>
                    <a:lnTo>
                      <a:pt x="952" y="743"/>
                    </a:lnTo>
                    <a:lnTo>
                      <a:pt x="956" y="752"/>
                    </a:lnTo>
                    <a:lnTo>
                      <a:pt x="961" y="746"/>
                    </a:lnTo>
                    <a:lnTo>
                      <a:pt x="965" y="750"/>
                    </a:lnTo>
                    <a:lnTo>
                      <a:pt x="970" y="754"/>
                    </a:lnTo>
                    <a:lnTo>
                      <a:pt x="974" y="735"/>
                    </a:lnTo>
                    <a:lnTo>
                      <a:pt x="979" y="764"/>
                    </a:lnTo>
                    <a:lnTo>
                      <a:pt x="983" y="775"/>
                    </a:lnTo>
                    <a:lnTo>
                      <a:pt x="988" y="710"/>
                    </a:lnTo>
                    <a:lnTo>
                      <a:pt x="992" y="742"/>
                    </a:lnTo>
                    <a:lnTo>
                      <a:pt x="997" y="777"/>
                    </a:lnTo>
                    <a:lnTo>
                      <a:pt x="1001" y="771"/>
                    </a:lnTo>
                    <a:lnTo>
                      <a:pt x="1006" y="725"/>
                    </a:lnTo>
                    <a:lnTo>
                      <a:pt x="1010" y="727"/>
                    </a:lnTo>
                    <a:lnTo>
                      <a:pt x="1015" y="766"/>
                    </a:lnTo>
                    <a:lnTo>
                      <a:pt x="1019" y="769"/>
                    </a:lnTo>
                    <a:lnTo>
                      <a:pt x="1024" y="751"/>
                    </a:lnTo>
                    <a:lnTo>
                      <a:pt x="1028" y="735"/>
                    </a:lnTo>
                    <a:lnTo>
                      <a:pt x="1033" y="734"/>
                    </a:lnTo>
                    <a:lnTo>
                      <a:pt x="1038" y="764"/>
                    </a:lnTo>
                    <a:lnTo>
                      <a:pt x="1042" y="763"/>
                    </a:lnTo>
                    <a:lnTo>
                      <a:pt x="1046" y="754"/>
                    </a:lnTo>
                    <a:lnTo>
                      <a:pt x="1051" y="727"/>
                    </a:lnTo>
                    <a:lnTo>
                      <a:pt x="1056" y="750"/>
                    </a:lnTo>
                    <a:lnTo>
                      <a:pt x="1060" y="758"/>
                    </a:lnTo>
                    <a:lnTo>
                      <a:pt x="1065" y="758"/>
                    </a:lnTo>
                    <a:lnTo>
                      <a:pt x="1069" y="750"/>
                    </a:lnTo>
                    <a:lnTo>
                      <a:pt x="1074" y="744"/>
                    </a:lnTo>
                    <a:lnTo>
                      <a:pt x="1078" y="739"/>
                    </a:lnTo>
                    <a:lnTo>
                      <a:pt x="1083" y="753"/>
                    </a:lnTo>
                    <a:lnTo>
                      <a:pt x="1087" y="769"/>
                    </a:lnTo>
                    <a:lnTo>
                      <a:pt x="1092" y="749"/>
                    </a:lnTo>
                    <a:lnTo>
                      <a:pt x="1096" y="732"/>
                    </a:lnTo>
                    <a:lnTo>
                      <a:pt x="1101" y="744"/>
                    </a:lnTo>
                    <a:lnTo>
                      <a:pt x="1105" y="766"/>
                    </a:lnTo>
                    <a:lnTo>
                      <a:pt x="1110" y="765"/>
                    </a:lnTo>
                    <a:lnTo>
                      <a:pt x="1114" y="731"/>
                    </a:lnTo>
                    <a:lnTo>
                      <a:pt x="1119" y="737"/>
                    </a:lnTo>
                    <a:lnTo>
                      <a:pt x="1123" y="763"/>
                    </a:lnTo>
                    <a:lnTo>
                      <a:pt x="1128" y="760"/>
                    </a:lnTo>
                    <a:lnTo>
                      <a:pt x="1132" y="752"/>
                    </a:lnTo>
                    <a:lnTo>
                      <a:pt x="1137" y="732"/>
                    </a:lnTo>
                    <a:lnTo>
                      <a:pt x="1141" y="743"/>
                    </a:lnTo>
                    <a:lnTo>
                      <a:pt x="1146" y="775"/>
                    </a:lnTo>
                    <a:lnTo>
                      <a:pt x="1150" y="756"/>
                    </a:lnTo>
                    <a:lnTo>
                      <a:pt x="1155" y="724"/>
                    </a:lnTo>
                    <a:lnTo>
                      <a:pt x="1159" y="756"/>
                    </a:lnTo>
                    <a:lnTo>
                      <a:pt x="1164" y="757"/>
                    </a:lnTo>
                    <a:lnTo>
                      <a:pt x="1168" y="754"/>
                    </a:lnTo>
                    <a:lnTo>
                      <a:pt x="1173" y="747"/>
                    </a:lnTo>
                    <a:lnTo>
                      <a:pt x="1177" y="742"/>
                    </a:lnTo>
                    <a:lnTo>
                      <a:pt x="1182" y="753"/>
                    </a:lnTo>
                    <a:lnTo>
                      <a:pt x="1186" y="757"/>
                    </a:lnTo>
                    <a:lnTo>
                      <a:pt x="1191" y="747"/>
                    </a:lnTo>
                    <a:lnTo>
                      <a:pt x="1195" y="749"/>
                    </a:lnTo>
                    <a:lnTo>
                      <a:pt x="1200" y="752"/>
                    </a:lnTo>
                    <a:lnTo>
                      <a:pt x="1204" y="742"/>
                    </a:lnTo>
                    <a:lnTo>
                      <a:pt x="1209" y="755"/>
                    </a:lnTo>
                    <a:lnTo>
                      <a:pt x="1213" y="761"/>
                    </a:lnTo>
                    <a:lnTo>
                      <a:pt x="1218" y="742"/>
                    </a:lnTo>
                    <a:lnTo>
                      <a:pt x="1222" y="743"/>
                    </a:lnTo>
                    <a:lnTo>
                      <a:pt x="1227" y="751"/>
                    </a:lnTo>
                    <a:lnTo>
                      <a:pt x="1231" y="762"/>
                    </a:lnTo>
                    <a:lnTo>
                      <a:pt x="1236" y="746"/>
                    </a:lnTo>
                    <a:lnTo>
                      <a:pt x="1240" y="749"/>
                    </a:lnTo>
                    <a:lnTo>
                      <a:pt x="1245" y="739"/>
                    </a:lnTo>
                    <a:lnTo>
                      <a:pt x="1250" y="756"/>
                    </a:lnTo>
                    <a:lnTo>
                      <a:pt x="1254" y="768"/>
                    </a:lnTo>
                    <a:lnTo>
                      <a:pt x="1258" y="740"/>
                    </a:lnTo>
                    <a:lnTo>
                      <a:pt x="1263" y="736"/>
                    </a:lnTo>
                    <a:lnTo>
                      <a:pt x="1268" y="755"/>
                    </a:lnTo>
                    <a:lnTo>
                      <a:pt x="1272" y="765"/>
                    </a:lnTo>
                    <a:lnTo>
                      <a:pt x="1277" y="750"/>
                    </a:lnTo>
                    <a:lnTo>
                      <a:pt x="1281" y="732"/>
                    </a:lnTo>
                    <a:lnTo>
                      <a:pt x="1286" y="751"/>
                    </a:lnTo>
                    <a:lnTo>
                      <a:pt x="1290" y="765"/>
                    </a:lnTo>
                    <a:lnTo>
                      <a:pt x="1295" y="747"/>
                    </a:lnTo>
                    <a:lnTo>
                      <a:pt x="1299" y="743"/>
                    </a:lnTo>
                    <a:lnTo>
                      <a:pt x="1304" y="751"/>
                    </a:lnTo>
                    <a:lnTo>
                      <a:pt x="1308" y="754"/>
                    </a:lnTo>
                    <a:lnTo>
                      <a:pt x="1313" y="749"/>
                    </a:lnTo>
                    <a:lnTo>
                      <a:pt x="1317" y="753"/>
                    </a:lnTo>
                    <a:lnTo>
                      <a:pt x="1322" y="748"/>
                    </a:lnTo>
                    <a:lnTo>
                      <a:pt x="1326" y="748"/>
                    </a:lnTo>
                    <a:lnTo>
                      <a:pt x="1331" y="749"/>
                    </a:lnTo>
                    <a:lnTo>
                      <a:pt x="1335" y="756"/>
                    </a:lnTo>
                    <a:lnTo>
                      <a:pt x="1340" y="750"/>
                    </a:lnTo>
                    <a:lnTo>
                      <a:pt x="1344" y="742"/>
                    </a:lnTo>
                    <a:lnTo>
                      <a:pt x="1349" y="751"/>
                    </a:lnTo>
                    <a:lnTo>
                      <a:pt x="1353" y="758"/>
                    </a:lnTo>
                    <a:lnTo>
                      <a:pt x="1358" y="748"/>
                    </a:lnTo>
                    <a:lnTo>
                      <a:pt x="1362" y="743"/>
                    </a:lnTo>
                    <a:lnTo>
                      <a:pt x="1367" y="753"/>
                    </a:lnTo>
                    <a:lnTo>
                      <a:pt x="1371" y="753"/>
                    </a:lnTo>
                    <a:lnTo>
                      <a:pt x="1376" y="751"/>
                    </a:lnTo>
                    <a:lnTo>
                      <a:pt x="1380" y="748"/>
                    </a:lnTo>
                    <a:lnTo>
                      <a:pt x="1385" y="747"/>
                    </a:lnTo>
                    <a:lnTo>
                      <a:pt x="1389" y="752"/>
                    </a:lnTo>
                    <a:lnTo>
                      <a:pt x="1394" y="753"/>
                    </a:lnTo>
                    <a:lnTo>
                      <a:pt x="1398" y="747"/>
                    </a:lnTo>
                    <a:lnTo>
                      <a:pt x="1403" y="748"/>
                    </a:lnTo>
                    <a:lnTo>
                      <a:pt x="1407" y="756"/>
                    </a:lnTo>
                    <a:lnTo>
                      <a:pt x="1412" y="743"/>
                    </a:lnTo>
                    <a:lnTo>
                      <a:pt x="1416" y="752"/>
                    </a:lnTo>
                    <a:lnTo>
                      <a:pt x="1421" y="756"/>
                    </a:lnTo>
                    <a:lnTo>
                      <a:pt x="1425" y="747"/>
                    </a:lnTo>
                    <a:lnTo>
                      <a:pt x="1430" y="746"/>
                    </a:lnTo>
                    <a:lnTo>
                      <a:pt x="1434" y="751"/>
                    </a:lnTo>
                    <a:lnTo>
                      <a:pt x="1439" y="750"/>
                    </a:lnTo>
                    <a:lnTo>
                      <a:pt x="1443" y="757"/>
                    </a:lnTo>
                    <a:lnTo>
                      <a:pt x="1448" y="749"/>
                    </a:lnTo>
                    <a:lnTo>
                      <a:pt x="1452" y="740"/>
                    </a:lnTo>
                    <a:lnTo>
                      <a:pt x="1457" y="753"/>
                    </a:lnTo>
                    <a:lnTo>
                      <a:pt x="1461" y="757"/>
                    </a:lnTo>
                    <a:lnTo>
                      <a:pt x="1466" y="750"/>
                    </a:lnTo>
                    <a:lnTo>
                      <a:pt x="1471" y="745"/>
                    </a:lnTo>
                    <a:lnTo>
                      <a:pt x="1475" y="746"/>
                    </a:lnTo>
                    <a:lnTo>
                      <a:pt x="1479" y="756"/>
                    </a:lnTo>
                    <a:lnTo>
                      <a:pt x="1484" y="751"/>
                    </a:lnTo>
                    <a:lnTo>
                      <a:pt x="1489" y="751"/>
                    </a:lnTo>
                    <a:lnTo>
                      <a:pt x="1493" y="745"/>
                    </a:lnTo>
                    <a:lnTo>
                      <a:pt x="1498" y="749"/>
                    </a:lnTo>
                    <a:lnTo>
                      <a:pt x="1502" y="755"/>
                    </a:lnTo>
                    <a:lnTo>
                      <a:pt x="1507" y="751"/>
                    </a:lnTo>
                    <a:lnTo>
                      <a:pt x="1511" y="745"/>
                    </a:lnTo>
                    <a:lnTo>
                      <a:pt x="1516" y="750"/>
                    </a:lnTo>
                    <a:lnTo>
                      <a:pt x="1520" y="755"/>
                    </a:lnTo>
                    <a:lnTo>
                      <a:pt x="1525" y="746"/>
                    </a:lnTo>
                    <a:lnTo>
                      <a:pt x="1529" y="750"/>
                    </a:lnTo>
                    <a:lnTo>
                      <a:pt x="1534" y="752"/>
                    </a:lnTo>
                    <a:lnTo>
                      <a:pt x="1538" y="751"/>
                    </a:lnTo>
                    <a:lnTo>
                      <a:pt x="1543" y="747"/>
                    </a:lnTo>
                    <a:lnTo>
                      <a:pt x="1547" y="749"/>
                    </a:lnTo>
                    <a:lnTo>
                      <a:pt x="1552" y="752"/>
                    </a:lnTo>
                    <a:lnTo>
                      <a:pt x="1556" y="752"/>
                    </a:lnTo>
                    <a:lnTo>
                      <a:pt x="1561" y="748"/>
                    </a:lnTo>
                    <a:lnTo>
                      <a:pt x="1565" y="748"/>
                    </a:lnTo>
                    <a:lnTo>
                      <a:pt x="1570" y="752"/>
                    </a:lnTo>
                    <a:lnTo>
                      <a:pt x="1574" y="750"/>
                    </a:lnTo>
                    <a:lnTo>
                      <a:pt x="1579" y="750"/>
                    </a:lnTo>
                    <a:lnTo>
                      <a:pt x="1583" y="751"/>
                    </a:lnTo>
                    <a:lnTo>
                      <a:pt x="1588" y="751"/>
                    </a:lnTo>
                    <a:lnTo>
                      <a:pt x="1592" y="746"/>
                    </a:lnTo>
                    <a:lnTo>
                      <a:pt x="1597" y="751"/>
                    </a:lnTo>
                    <a:lnTo>
                      <a:pt x="1601" y="754"/>
                    </a:lnTo>
                    <a:lnTo>
                      <a:pt x="1606" y="750"/>
                    </a:lnTo>
                    <a:lnTo>
                      <a:pt x="1610" y="748"/>
                    </a:lnTo>
                    <a:lnTo>
                      <a:pt x="1615" y="746"/>
                    </a:lnTo>
                    <a:lnTo>
                      <a:pt x="1619" y="752"/>
                    </a:lnTo>
                    <a:lnTo>
                      <a:pt x="1624" y="757"/>
                    </a:lnTo>
                    <a:lnTo>
                      <a:pt x="1628" y="746"/>
                    </a:lnTo>
                    <a:lnTo>
                      <a:pt x="1633" y="744"/>
                    </a:lnTo>
                    <a:lnTo>
                      <a:pt x="1637" y="755"/>
                    </a:lnTo>
                    <a:lnTo>
                      <a:pt x="1642" y="752"/>
                    </a:lnTo>
                    <a:lnTo>
                      <a:pt x="1646" y="748"/>
                    </a:lnTo>
                    <a:lnTo>
                      <a:pt x="1651" y="748"/>
                    </a:lnTo>
                    <a:lnTo>
                      <a:pt x="1655" y="751"/>
                    </a:lnTo>
                    <a:lnTo>
                      <a:pt x="1660" y="749"/>
                    </a:lnTo>
                    <a:lnTo>
                      <a:pt x="1664" y="752"/>
                    </a:lnTo>
                    <a:lnTo>
                      <a:pt x="1669" y="750"/>
                    </a:lnTo>
                    <a:lnTo>
                      <a:pt x="1673" y="749"/>
                    </a:lnTo>
                    <a:lnTo>
                      <a:pt x="1678" y="749"/>
                    </a:lnTo>
                    <a:lnTo>
                      <a:pt x="1683" y="752"/>
                    </a:lnTo>
                    <a:lnTo>
                      <a:pt x="1687" y="749"/>
                    </a:lnTo>
                    <a:lnTo>
                      <a:pt x="1691" y="751"/>
                    </a:lnTo>
                    <a:lnTo>
                      <a:pt x="1696" y="749"/>
                    </a:lnTo>
                    <a:lnTo>
                      <a:pt x="1701" y="747"/>
                    </a:lnTo>
                    <a:lnTo>
                      <a:pt x="1705" y="755"/>
                    </a:lnTo>
                    <a:lnTo>
                      <a:pt x="1710" y="750"/>
                    </a:lnTo>
                    <a:lnTo>
                      <a:pt x="1714" y="746"/>
                    </a:lnTo>
                    <a:lnTo>
                      <a:pt x="1719" y="753"/>
                    </a:lnTo>
                    <a:lnTo>
                      <a:pt x="1723" y="751"/>
                    </a:lnTo>
                    <a:lnTo>
                      <a:pt x="1728" y="748"/>
                    </a:lnTo>
                    <a:lnTo>
                      <a:pt x="1732" y="752"/>
                    </a:lnTo>
                    <a:lnTo>
                      <a:pt x="1737" y="748"/>
                    </a:lnTo>
                    <a:lnTo>
                      <a:pt x="1741" y="750"/>
                    </a:lnTo>
                    <a:lnTo>
                      <a:pt x="1746" y="752"/>
                    </a:lnTo>
                    <a:lnTo>
                      <a:pt x="1750" y="750"/>
                    </a:lnTo>
                    <a:lnTo>
                      <a:pt x="1755" y="749"/>
                    </a:lnTo>
                    <a:lnTo>
                      <a:pt x="1759" y="750"/>
                    </a:lnTo>
                    <a:lnTo>
                      <a:pt x="1764" y="749"/>
                    </a:lnTo>
                    <a:lnTo>
                      <a:pt x="1768" y="755"/>
                    </a:lnTo>
                    <a:lnTo>
                      <a:pt x="1773" y="745"/>
                    </a:lnTo>
                    <a:lnTo>
                      <a:pt x="1777" y="751"/>
                    </a:lnTo>
                    <a:lnTo>
                      <a:pt x="1782" y="752"/>
                    </a:lnTo>
                    <a:lnTo>
                      <a:pt x="1786" y="748"/>
                    </a:lnTo>
                    <a:lnTo>
                      <a:pt x="1791" y="750"/>
                    </a:lnTo>
                    <a:lnTo>
                      <a:pt x="1795" y="752"/>
                    </a:lnTo>
                    <a:lnTo>
                      <a:pt x="1800" y="751"/>
                    </a:lnTo>
                  </a:path>
                </a:pathLst>
              </a:custGeom>
              <a:noFill/>
              <a:ln w="4763"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600"/>
              </a:p>
            </p:txBody>
          </p:sp>
          <p:sp>
            <p:nvSpPr>
              <p:cNvPr id="6" name="Freeform 49">
                <a:extLst>
                  <a:ext uri="{FF2B5EF4-FFF2-40B4-BE49-F238E27FC236}">
                    <a16:creationId xmlns:a16="http://schemas.microsoft.com/office/drawing/2014/main" id="{01EFFEE5-A815-4EF9-A3F3-95F8F09D1BE3}"/>
                  </a:ext>
                </a:extLst>
              </p:cNvPr>
              <p:cNvSpPr>
                <a:spLocks/>
              </p:cNvSpPr>
              <p:nvPr/>
            </p:nvSpPr>
            <p:spPr bwMode="auto">
              <a:xfrm>
                <a:off x="3656027" y="1701840"/>
                <a:ext cx="1095090" cy="773255"/>
              </a:xfrm>
              <a:custGeom>
                <a:avLst/>
                <a:gdLst>
                  <a:gd name="T0" fmla="*/ 27 w 1800"/>
                  <a:gd name="T1" fmla="*/ 440 h 1271"/>
                  <a:gd name="T2" fmla="*/ 59 w 1800"/>
                  <a:gd name="T3" fmla="*/ 442 h 1271"/>
                  <a:gd name="T4" fmla="*/ 90 w 1800"/>
                  <a:gd name="T5" fmla="*/ 440 h 1271"/>
                  <a:gd name="T6" fmla="*/ 122 w 1800"/>
                  <a:gd name="T7" fmla="*/ 441 h 1271"/>
                  <a:gd name="T8" fmla="*/ 153 w 1800"/>
                  <a:gd name="T9" fmla="*/ 440 h 1271"/>
                  <a:gd name="T10" fmla="*/ 185 w 1800"/>
                  <a:gd name="T11" fmla="*/ 440 h 1271"/>
                  <a:gd name="T12" fmla="*/ 217 w 1800"/>
                  <a:gd name="T13" fmla="*/ 444 h 1271"/>
                  <a:gd name="T14" fmla="*/ 248 w 1800"/>
                  <a:gd name="T15" fmla="*/ 464 h 1271"/>
                  <a:gd name="T16" fmla="*/ 280 w 1800"/>
                  <a:gd name="T17" fmla="*/ 415 h 1271"/>
                  <a:gd name="T18" fmla="*/ 311 w 1800"/>
                  <a:gd name="T19" fmla="*/ 450 h 1271"/>
                  <a:gd name="T20" fmla="*/ 343 w 1800"/>
                  <a:gd name="T21" fmla="*/ 417 h 1271"/>
                  <a:gd name="T22" fmla="*/ 374 w 1800"/>
                  <a:gd name="T23" fmla="*/ 384 h 1271"/>
                  <a:gd name="T24" fmla="*/ 406 w 1800"/>
                  <a:gd name="T25" fmla="*/ 8 h 1271"/>
                  <a:gd name="T26" fmla="*/ 438 w 1800"/>
                  <a:gd name="T27" fmla="*/ 173 h 1271"/>
                  <a:gd name="T28" fmla="*/ 469 w 1800"/>
                  <a:gd name="T29" fmla="*/ 362 h 1271"/>
                  <a:gd name="T30" fmla="*/ 501 w 1800"/>
                  <a:gd name="T31" fmla="*/ 217 h 1271"/>
                  <a:gd name="T32" fmla="*/ 532 w 1800"/>
                  <a:gd name="T33" fmla="*/ 586 h 1271"/>
                  <a:gd name="T34" fmla="*/ 564 w 1800"/>
                  <a:gd name="T35" fmla="*/ 446 h 1271"/>
                  <a:gd name="T36" fmla="*/ 595 w 1800"/>
                  <a:gd name="T37" fmla="*/ 478 h 1271"/>
                  <a:gd name="T38" fmla="*/ 627 w 1800"/>
                  <a:gd name="T39" fmla="*/ 511 h 1271"/>
                  <a:gd name="T40" fmla="*/ 659 w 1800"/>
                  <a:gd name="T41" fmla="*/ 402 h 1271"/>
                  <a:gd name="T42" fmla="*/ 690 w 1800"/>
                  <a:gd name="T43" fmla="*/ 478 h 1271"/>
                  <a:gd name="T44" fmla="*/ 722 w 1800"/>
                  <a:gd name="T45" fmla="*/ 389 h 1271"/>
                  <a:gd name="T46" fmla="*/ 753 w 1800"/>
                  <a:gd name="T47" fmla="*/ 460 h 1271"/>
                  <a:gd name="T48" fmla="*/ 785 w 1800"/>
                  <a:gd name="T49" fmla="*/ 426 h 1271"/>
                  <a:gd name="T50" fmla="*/ 817 w 1800"/>
                  <a:gd name="T51" fmla="*/ 413 h 1271"/>
                  <a:gd name="T52" fmla="*/ 848 w 1800"/>
                  <a:gd name="T53" fmla="*/ 413 h 1271"/>
                  <a:gd name="T54" fmla="*/ 880 w 1800"/>
                  <a:gd name="T55" fmla="*/ 407 h 1271"/>
                  <a:gd name="T56" fmla="*/ 911 w 1800"/>
                  <a:gd name="T57" fmla="*/ 466 h 1271"/>
                  <a:gd name="T58" fmla="*/ 943 w 1800"/>
                  <a:gd name="T59" fmla="*/ 425 h 1271"/>
                  <a:gd name="T60" fmla="*/ 974 w 1800"/>
                  <a:gd name="T61" fmla="*/ 421 h 1271"/>
                  <a:gd name="T62" fmla="*/ 1006 w 1800"/>
                  <a:gd name="T63" fmla="*/ 441 h 1271"/>
                  <a:gd name="T64" fmla="*/ 1038 w 1800"/>
                  <a:gd name="T65" fmla="*/ 438 h 1271"/>
                  <a:gd name="T66" fmla="*/ 1069 w 1800"/>
                  <a:gd name="T67" fmla="*/ 443 h 1271"/>
                  <a:gd name="T68" fmla="*/ 1101 w 1800"/>
                  <a:gd name="T69" fmla="*/ 424 h 1271"/>
                  <a:gd name="T70" fmla="*/ 1132 w 1800"/>
                  <a:gd name="T71" fmla="*/ 440 h 1271"/>
                  <a:gd name="T72" fmla="*/ 1164 w 1800"/>
                  <a:gd name="T73" fmla="*/ 439 h 1271"/>
                  <a:gd name="T74" fmla="*/ 1195 w 1800"/>
                  <a:gd name="T75" fmla="*/ 440 h 1271"/>
                  <a:gd name="T76" fmla="*/ 1227 w 1800"/>
                  <a:gd name="T77" fmla="*/ 443 h 1271"/>
                  <a:gd name="T78" fmla="*/ 1258 w 1800"/>
                  <a:gd name="T79" fmla="*/ 451 h 1271"/>
                  <a:gd name="T80" fmla="*/ 1290 w 1800"/>
                  <a:gd name="T81" fmla="*/ 446 h 1271"/>
                  <a:gd name="T82" fmla="*/ 1322 w 1800"/>
                  <a:gd name="T83" fmla="*/ 439 h 1271"/>
                  <a:gd name="T84" fmla="*/ 1353 w 1800"/>
                  <a:gd name="T85" fmla="*/ 439 h 1271"/>
                  <a:gd name="T86" fmla="*/ 1385 w 1800"/>
                  <a:gd name="T87" fmla="*/ 441 h 1271"/>
                  <a:gd name="T88" fmla="*/ 1416 w 1800"/>
                  <a:gd name="T89" fmla="*/ 444 h 1271"/>
                  <a:gd name="T90" fmla="*/ 1448 w 1800"/>
                  <a:gd name="T91" fmla="*/ 439 h 1271"/>
                  <a:gd name="T92" fmla="*/ 1479 w 1800"/>
                  <a:gd name="T93" fmla="*/ 442 h 1271"/>
                  <a:gd name="T94" fmla="*/ 1511 w 1800"/>
                  <a:gd name="T95" fmla="*/ 450 h 1271"/>
                  <a:gd name="T96" fmla="*/ 1543 w 1800"/>
                  <a:gd name="T97" fmla="*/ 439 h 1271"/>
                  <a:gd name="T98" fmla="*/ 1574 w 1800"/>
                  <a:gd name="T99" fmla="*/ 435 h 1271"/>
                  <a:gd name="T100" fmla="*/ 1606 w 1800"/>
                  <a:gd name="T101" fmla="*/ 440 h 1271"/>
                  <a:gd name="T102" fmla="*/ 1637 w 1800"/>
                  <a:gd name="T103" fmla="*/ 441 h 1271"/>
                  <a:gd name="T104" fmla="*/ 1669 w 1800"/>
                  <a:gd name="T105" fmla="*/ 441 h 1271"/>
                  <a:gd name="T106" fmla="*/ 1701 w 1800"/>
                  <a:gd name="T107" fmla="*/ 440 h 1271"/>
                  <a:gd name="T108" fmla="*/ 1732 w 1800"/>
                  <a:gd name="T109" fmla="*/ 442 h 1271"/>
                  <a:gd name="T110" fmla="*/ 1764 w 1800"/>
                  <a:gd name="T111" fmla="*/ 440 h 1271"/>
                  <a:gd name="T112" fmla="*/ 1795 w 1800"/>
                  <a:gd name="T113" fmla="*/ 443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00" h="1271">
                    <a:moveTo>
                      <a:pt x="0" y="442"/>
                    </a:moveTo>
                    <a:lnTo>
                      <a:pt x="5" y="441"/>
                    </a:lnTo>
                    <a:lnTo>
                      <a:pt x="9" y="439"/>
                    </a:lnTo>
                    <a:lnTo>
                      <a:pt x="14" y="440"/>
                    </a:lnTo>
                    <a:lnTo>
                      <a:pt x="18" y="443"/>
                    </a:lnTo>
                    <a:lnTo>
                      <a:pt x="23" y="441"/>
                    </a:lnTo>
                    <a:lnTo>
                      <a:pt x="27" y="440"/>
                    </a:lnTo>
                    <a:lnTo>
                      <a:pt x="32" y="440"/>
                    </a:lnTo>
                    <a:lnTo>
                      <a:pt x="36" y="441"/>
                    </a:lnTo>
                    <a:lnTo>
                      <a:pt x="41" y="442"/>
                    </a:lnTo>
                    <a:lnTo>
                      <a:pt x="45" y="439"/>
                    </a:lnTo>
                    <a:lnTo>
                      <a:pt x="50" y="441"/>
                    </a:lnTo>
                    <a:lnTo>
                      <a:pt x="54" y="439"/>
                    </a:lnTo>
                    <a:lnTo>
                      <a:pt x="59" y="442"/>
                    </a:lnTo>
                    <a:lnTo>
                      <a:pt x="63" y="442"/>
                    </a:lnTo>
                    <a:lnTo>
                      <a:pt x="68" y="440"/>
                    </a:lnTo>
                    <a:lnTo>
                      <a:pt x="72" y="439"/>
                    </a:lnTo>
                    <a:lnTo>
                      <a:pt x="77" y="442"/>
                    </a:lnTo>
                    <a:lnTo>
                      <a:pt x="81" y="441"/>
                    </a:lnTo>
                    <a:lnTo>
                      <a:pt x="86" y="440"/>
                    </a:lnTo>
                    <a:lnTo>
                      <a:pt x="90" y="440"/>
                    </a:lnTo>
                    <a:lnTo>
                      <a:pt x="95" y="441"/>
                    </a:lnTo>
                    <a:lnTo>
                      <a:pt x="99" y="441"/>
                    </a:lnTo>
                    <a:lnTo>
                      <a:pt x="104" y="441"/>
                    </a:lnTo>
                    <a:lnTo>
                      <a:pt x="108" y="440"/>
                    </a:lnTo>
                    <a:lnTo>
                      <a:pt x="113" y="441"/>
                    </a:lnTo>
                    <a:lnTo>
                      <a:pt x="117" y="441"/>
                    </a:lnTo>
                    <a:lnTo>
                      <a:pt x="122" y="441"/>
                    </a:lnTo>
                    <a:lnTo>
                      <a:pt x="126" y="440"/>
                    </a:lnTo>
                    <a:lnTo>
                      <a:pt x="131" y="441"/>
                    </a:lnTo>
                    <a:lnTo>
                      <a:pt x="135" y="439"/>
                    </a:lnTo>
                    <a:lnTo>
                      <a:pt x="140" y="441"/>
                    </a:lnTo>
                    <a:lnTo>
                      <a:pt x="144" y="441"/>
                    </a:lnTo>
                    <a:lnTo>
                      <a:pt x="149" y="440"/>
                    </a:lnTo>
                    <a:lnTo>
                      <a:pt x="153" y="440"/>
                    </a:lnTo>
                    <a:lnTo>
                      <a:pt x="158" y="440"/>
                    </a:lnTo>
                    <a:lnTo>
                      <a:pt x="162" y="442"/>
                    </a:lnTo>
                    <a:lnTo>
                      <a:pt x="167" y="440"/>
                    </a:lnTo>
                    <a:lnTo>
                      <a:pt x="172" y="440"/>
                    </a:lnTo>
                    <a:lnTo>
                      <a:pt x="176" y="441"/>
                    </a:lnTo>
                    <a:lnTo>
                      <a:pt x="180" y="441"/>
                    </a:lnTo>
                    <a:lnTo>
                      <a:pt x="185" y="440"/>
                    </a:lnTo>
                    <a:lnTo>
                      <a:pt x="189" y="441"/>
                    </a:lnTo>
                    <a:lnTo>
                      <a:pt x="194" y="441"/>
                    </a:lnTo>
                    <a:lnTo>
                      <a:pt x="199" y="441"/>
                    </a:lnTo>
                    <a:lnTo>
                      <a:pt x="203" y="440"/>
                    </a:lnTo>
                    <a:lnTo>
                      <a:pt x="207" y="440"/>
                    </a:lnTo>
                    <a:lnTo>
                      <a:pt x="212" y="441"/>
                    </a:lnTo>
                    <a:lnTo>
                      <a:pt x="217" y="444"/>
                    </a:lnTo>
                    <a:lnTo>
                      <a:pt x="221" y="433"/>
                    </a:lnTo>
                    <a:lnTo>
                      <a:pt x="226" y="443"/>
                    </a:lnTo>
                    <a:lnTo>
                      <a:pt x="230" y="458"/>
                    </a:lnTo>
                    <a:lnTo>
                      <a:pt x="235" y="401"/>
                    </a:lnTo>
                    <a:lnTo>
                      <a:pt x="239" y="485"/>
                    </a:lnTo>
                    <a:lnTo>
                      <a:pt x="244" y="408"/>
                    </a:lnTo>
                    <a:lnTo>
                      <a:pt x="248" y="464"/>
                    </a:lnTo>
                    <a:lnTo>
                      <a:pt x="253" y="425"/>
                    </a:lnTo>
                    <a:lnTo>
                      <a:pt x="257" y="436"/>
                    </a:lnTo>
                    <a:lnTo>
                      <a:pt x="262" y="457"/>
                    </a:lnTo>
                    <a:lnTo>
                      <a:pt x="266" y="449"/>
                    </a:lnTo>
                    <a:lnTo>
                      <a:pt x="271" y="393"/>
                    </a:lnTo>
                    <a:lnTo>
                      <a:pt x="275" y="491"/>
                    </a:lnTo>
                    <a:lnTo>
                      <a:pt x="280" y="415"/>
                    </a:lnTo>
                    <a:lnTo>
                      <a:pt x="284" y="464"/>
                    </a:lnTo>
                    <a:lnTo>
                      <a:pt x="289" y="408"/>
                    </a:lnTo>
                    <a:lnTo>
                      <a:pt x="293" y="458"/>
                    </a:lnTo>
                    <a:lnTo>
                      <a:pt x="298" y="447"/>
                    </a:lnTo>
                    <a:lnTo>
                      <a:pt x="302" y="448"/>
                    </a:lnTo>
                    <a:lnTo>
                      <a:pt x="307" y="411"/>
                    </a:lnTo>
                    <a:lnTo>
                      <a:pt x="311" y="450"/>
                    </a:lnTo>
                    <a:lnTo>
                      <a:pt x="316" y="464"/>
                    </a:lnTo>
                    <a:lnTo>
                      <a:pt x="320" y="426"/>
                    </a:lnTo>
                    <a:lnTo>
                      <a:pt x="325" y="432"/>
                    </a:lnTo>
                    <a:lnTo>
                      <a:pt x="329" y="442"/>
                    </a:lnTo>
                    <a:lnTo>
                      <a:pt x="334" y="450"/>
                    </a:lnTo>
                    <a:lnTo>
                      <a:pt x="338" y="451"/>
                    </a:lnTo>
                    <a:lnTo>
                      <a:pt x="343" y="417"/>
                    </a:lnTo>
                    <a:lnTo>
                      <a:pt x="347" y="431"/>
                    </a:lnTo>
                    <a:lnTo>
                      <a:pt x="352" y="478"/>
                    </a:lnTo>
                    <a:lnTo>
                      <a:pt x="356" y="443"/>
                    </a:lnTo>
                    <a:lnTo>
                      <a:pt x="361" y="380"/>
                    </a:lnTo>
                    <a:lnTo>
                      <a:pt x="365" y="484"/>
                    </a:lnTo>
                    <a:lnTo>
                      <a:pt x="370" y="471"/>
                    </a:lnTo>
                    <a:lnTo>
                      <a:pt x="374" y="384"/>
                    </a:lnTo>
                    <a:lnTo>
                      <a:pt x="379" y="472"/>
                    </a:lnTo>
                    <a:lnTo>
                      <a:pt x="383" y="414"/>
                    </a:lnTo>
                    <a:lnTo>
                      <a:pt x="388" y="463"/>
                    </a:lnTo>
                    <a:lnTo>
                      <a:pt x="392" y="436"/>
                    </a:lnTo>
                    <a:lnTo>
                      <a:pt x="397" y="492"/>
                    </a:lnTo>
                    <a:lnTo>
                      <a:pt x="401" y="442"/>
                    </a:lnTo>
                    <a:lnTo>
                      <a:pt x="406" y="8"/>
                    </a:lnTo>
                    <a:lnTo>
                      <a:pt x="411" y="1271"/>
                    </a:lnTo>
                    <a:lnTo>
                      <a:pt x="415" y="0"/>
                    </a:lnTo>
                    <a:lnTo>
                      <a:pt x="420" y="72"/>
                    </a:lnTo>
                    <a:lnTo>
                      <a:pt x="424" y="963"/>
                    </a:lnTo>
                    <a:lnTo>
                      <a:pt x="429" y="284"/>
                    </a:lnTo>
                    <a:lnTo>
                      <a:pt x="433" y="597"/>
                    </a:lnTo>
                    <a:lnTo>
                      <a:pt x="438" y="173"/>
                    </a:lnTo>
                    <a:lnTo>
                      <a:pt x="442" y="310"/>
                    </a:lnTo>
                    <a:lnTo>
                      <a:pt x="447" y="890"/>
                    </a:lnTo>
                    <a:lnTo>
                      <a:pt x="451" y="327"/>
                    </a:lnTo>
                    <a:lnTo>
                      <a:pt x="456" y="238"/>
                    </a:lnTo>
                    <a:lnTo>
                      <a:pt x="460" y="479"/>
                    </a:lnTo>
                    <a:lnTo>
                      <a:pt x="465" y="545"/>
                    </a:lnTo>
                    <a:lnTo>
                      <a:pt x="469" y="362"/>
                    </a:lnTo>
                    <a:lnTo>
                      <a:pt x="474" y="614"/>
                    </a:lnTo>
                    <a:lnTo>
                      <a:pt x="478" y="259"/>
                    </a:lnTo>
                    <a:lnTo>
                      <a:pt x="483" y="434"/>
                    </a:lnTo>
                    <a:lnTo>
                      <a:pt x="487" y="422"/>
                    </a:lnTo>
                    <a:lnTo>
                      <a:pt x="492" y="604"/>
                    </a:lnTo>
                    <a:lnTo>
                      <a:pt x="496" y="467"/>
                    </a:lnTo>
                    <a:lnTo>
                      <a:pt x="501" y="217"/>
                    </a:lnTo>
                    <a:lnTo>
                      <a:pt x="505" y="485"/>
                    </a:lnTo>
                    <a:lnTo>
                      <a:pt x="510" y="507"/>
                    </a:lnTo>
                    <a:lnTo>
                      <a:pt x="514" y="529"/>
                    </a:lnTo>
                    <a:lnTo>
                      <a:pt x="519" y="403"/>
                    </a:lnTo>
                    <a:lnTo>
                      <a:pt x="523" y="297"/>
                    </a:lnTo>
                    <a:lnTo>
                      <a:pt x="528" y="455"/>
                    </a:lnTo>
                    <a:lnTo>
                      <a:pt x="532" y="586"/>
                    </a:lnTo>
                    <a:lnTo>
                      <a:pt x="537" y="475"/>
                    </a:lnTo>
                    <a:lnTo>
                      <a:pt x="541" y="255"/>
                    </a:lnTo>
                    <a:lnTo>
                      <a:pt x="546" y="487"/>
                    </a:lnTo>
                    <a:lnTo>
                      <a:pt x="550" y="514"/>
                    </a:lnTo>
                    <a:lnTo>
                      <a:pt x="555" y="388"/>
                    </a:lnTo>
                    <a:lnTo>
                      <a:pt x="559" y="485"/>
                    </a:lnTo>
                    <a:lnTo>
                      <a:pt x="564" y="446"/>
                    </a:lnTo>
                    <a:lnTo>
                      <a:pt x="568" y="341"/>
                    </a:lnTo>
                    <a:lnTo>
                      <a:pt x="573" y="496"/>
                    </a:lnTo>
                    <a:lnTo>
                      <a:pt x="577" y="478"/>
                    </a:lnTo>
                    <a:lnTo>
                      <a:pt x="582" y="444"/>
                    </a:lnTo>
                    <a:lnTo>
                      <a:pt x="586" y="412"/>
                    </a:lnTo>
                    <a:lnTo>
                      <a:pt x="591" y="395"/>
                    </a:lnTo>
                    <a:lnTo>
                      <a:pt x="595" y="478"/>
                    </a:lnTo>
                    <a:lnTo>
                      <a:pt x="600" y="463"/>
                    </a:lnTo>
                    <a:lnTo>
                      <a:pt x="605" y="459"/>
                    </a:lnTo>
                    <a:lnTo>
                      <a:pt x="609" y="395"/>
                    </a:lnTo>
                    <a:lnTo>
                      <a:pt x="613" y="445"/>
                    </a:lnTo>
                    <a:lnTo>
                      <a:pt x="618" y="413"/>
                    </a:lnTo>
                    <a:lnTo>
                      <a:pt x="623" y="470"/>
                    </a:lnTo>
                    <a:lnTo>
                      <a:pt x="627" y="511"/>
                    </a:lnTo>
                    <a:lnTo>
                      <a:pt x="632" y="395"/>
                    </a:lnTo>
                    <a:lnTo>
                      <a:pt x="636" y="357"/>
                    </a:lnTo>
                    <a:lnTo>
                      <a:pt x="640" y="462"/>
                    </a:lnTo>
                    <a:lnTo>
                      <a:pt x="645" y="531"/>
                    </a:lnTo>
                    <a:lnTo>
                      <a:pt x="650" y="457"/>
                    </a:lnTo>
                    <a:lnTo>
                      <a:pt x="654" y="358"/>
                    </a:lnTo>
                    <a:lnTo>
                      <a:pt x="659" y="402"/>
                    </a:lnTo>
                    <a:lnTo>
                      <a:pt x="663" y="473"/>
                    </a:lnTo>
                    <a:lnTo>
                      <a:pt x="668" y="531"/>
                    </a:lnTo>
                    <a:lnTo>
                      <a:pt x="672" y="412"/>
                    </a:lnTo>
                    <a:lnTo>
                      <a:pt x="677" y="370"/>
                    </a:lnTo>
                    <a:lnTo>
                      <a:pt x="681" y="435"/>
                    </a:lnTo>
                    <a:lnTo>
                      <a:pt x="686" y="483"/>
                    </a:lnTo>
                    <a:lnTo>
                      <a:pt x="690" y="478"/>
                    </a:lnTo>
                    <a:lnTo>
                      <a:pt x="695" y="423"/>
                    </a:lnTo>
                    <a:lnTo>
                      <a:pt x="699" y="396"/>
                    </a:lnTo>
                    <a:lnTo>
                      <a:pt x="704" y="422"/>
                    </a:lnTo>
                    <a:lnTo>
                      <a:pt x="708" y="496"/>
                    </a:lnTo>
                    <a:lnTo>
                      <a:pt x="713" y="466"/>
                    </a:lnTo>
                    <a:lnTo>
                      <a:pt x="717" y="412"/>
                    </a:lnTo>
                    <a:lnTo>
                      <a:pt x="722" y="389"/>
                    </a:lnTo>
                    <a:lnTo>
                      <a:pt x="726" y="456"/>
                    </a:lnTo>
                    <a:lnTo>
                      <a:pt x="731" y="513"/>
                    </a:lnTo>
                    <a:lnTo>
                      <a:pt x="735" y="412"/>
                    </a:lnTo>
                    <a:lnTo>
                      <a:pt x="740" y="387"/>
                    </a:lnTo>
                    <a:lnTo>
                      <a:pt x="744" y="473"/>
                    </a:lnTo>
                    <a:lnTo>
                      <a:pt x="749" y="442"/>
                    </a:lnTo>
                    <a:lnTo>
                      <a:pt x="753" y="460"/>
                    </a:lnTo>
                    <a:lnTo>
                      <a:pt x="758" y="440"/>
                    </a:lnTo>
                    <a:lnTo>
                      <a:pt x="762" y="383"/>
                    </a:lnTo>
                    <a:lnTo>
                      <a:pt x="767" y="478"/>
                    </a:lnTo>
                    <a:lnTo>
                      <a:pt x="771" y="479"/>
                    </a:lnTo>
                    <a:lnTo>
                      <a:pt x="776" y="402"/>
                    </a:lnTo>
                    <a:lnTo>
                      <a:pt x="780" y="434"/>
                    </a:lnTo>
                    <a:lnTo>
                      <a:pt x="785" y="426"/>
                    </a:lnTo>
                    <a:lnTo>
                      <a:pt x="789" y="495"/>
                    </a:lnTo>
                    <a:lnTo>
                      <a:pt x="794" y="428"/>
                    </a:lnTo>
                    <a:lnTo>
                      <a:pt x="798" y="402"/>
                    </a:lnTo>
                    <a:lnTo>
                      <a:pt x="803" y="456"/>
                    </a:lnTo>
                    <a:lnTo>
                      <a:pt x="807" y="438"/>
                    </a:lnTo>
                    <a:lnTo>
                      <a:pt x="812" y="480"/>
                    </a:lnTo>
                    <a:lnTo>
                      <a:pt x="817" y="413"/>
                    </a:lnTo>
                    <a:lnTo>
                      <a:pt x="821" y="412"/>
                    </a:lnTo>
                    <a:lnTo>
                      <a:pt x="825" y="469"/>
                    </a:lnTo>
                    <a:lnTo>
                      <a:pt x="830" y="442"/>
                    </a:lnTo>
                    <a:lnTo>
                      <a:pt x="834" y="446"/>
                    </a:lnTo>
                    <a:lnTo>
                      <a:pt x="839" y="437"/>
                    </a:lnTo>
                    <a:lnTo>
                      <a:pt x="844" y="433"/>
                    </a:lnTo>
                    <a:lnTo>
                      <a:pt x="848" y="413"/>
                    </a:lnTo>
                    <a:lnTo>
                      <a:pt x="853" y="485"/>
                    </a:lnTo>
                    <a:lnTo>
                      <a:pt x="857" y="469"/>
                    </a:lnTo>
                    <a:lnTo>
                      <a:pt x="862" y="369"/>
                    </a:lnTo>
                    <a:lnTo>
                      <a:pt x="866" y="440"/>
                    </a:lnTo>
                    <a:lnTo>
                      <a:pt x="871" y="486"/>
                    </a:lnTo>
                    <a:lnTo>
                      <a:pt x="875" y="454"/>
                    </a:lnTo>
                    <a:lnTo>
                      <a:pt x="880" y="407"/>
                    </a:lnTo>
                    <a:lnTo>
                      <a:pt x="884" y="412"/>
                    </a:lnTo>
                    <a:lnTo>
                      <a:pt x="889" y="472"/>
                    </a:lnTo>
                    <a:lnTo>
                      <a:pt x="893" y="469"/>
                    </a:lnTo>
                    <a:lnTo>
                      <a:pt x="898" y="423"/>
                    </a:lnTo>
                    <a:lnTo>
                      <a:pt x="902" y="413"/>
                    </a:lnTo>
                    <a:lnTo>
                      <a:pt x="907" y="444"/>
                    </a:lnTo>
                    <a:lnTo>
                      <a:pt x="911" y="466"/>
                    </a:lnTo>
                    <a:lnTo>
                      <a:pt x="916" y="447"/>
                    </a:lnTo>
                    <a:lnTo>
                      <a:pt x="920" y="419"/>
                    </a:lnTo>
                    <a:lnTo>
                      <a:pt x="925" y="441"/>
                    </a:lnTo>
                    <a:lnTo>
                      <a:pt x="929" y="434"/>
                    </a:lnTo>
                    <a:lnTo>
                      <a:pt x="934" y="457"/>
                    </a:lnTo>
                    <a:lnTo>
                      <a:pt x="938" y="450"/>
                    </a:lnTo>
                    <a:lnTo>
                      <a:pt x="943" y="425"/>
                    </a:lnTo>
                    <a:lnTo>
                      <a:pt x="947" y="432"/>
                    </a:lnTo>
                    <a:lnTo>
                      <a:pt x="952" y="451"/>
                    </a:lnTo>
                    <a:lnTo>
                      <a:pt x="956" y="443"/>
                    </a:lnTo>
                    <a:lnTo>
                      <a:pt x="961" y="440"/>
                    </a:lnTo>
                    <a:lnTo>
                      <a:pt x="965" y="444"/>
                    </a:lnTo>
                    <a:lnTo>
                      <a:pt x="970" y="440"/>
                    </a:lnTo>
                    <a:lnTo>
                      <a:pt x="974" y="421"/>
                    </a:lnTo>
                    <a:lnTo>
                      <a:pt x="979" y="464"/>
                    </a:lnTo>
                    <a:lnTo>
                      <a:pt x="983" y="441"/>
                    </a:lnTo>
                    <a:lnTo>
                      <a:pt x="988" y="430"/>
                    </a:lnTo>
                    <a:lnTo>
                      <a:pt x="992" y="440"/>
                    </a:lnTo>
                    <a:lnTo>
                      <a:pt x="997" y="446"/>
                    </a:lnTo>
                    <a:lnTo>
                      <a:pt x="1001" y="437"/>
                    </a:lnTo>
                    <a:lnTo>
                      <a:pt x="1006" y="441"/>
                    </a:lnTo>
                    <a:lnTo>
                      <a:pt x="1010" y="449"/>
                    </a:lnTo>
                    <a:lnTo>
                      <a:pt x="1015" y="429"/>
                    </a:lnTo>
                    <a:lnTo>
                      <a:pt x="1019" y="444"/>
                    </a:lnTo>
                    <a:lnTo>
                      <a:pt x="1024" y="443"/>
                    </a:lnTo>
                    <a:lnTo>
                      <a:pt x="1028" y="440"/>
                    </a:lnTo>
                    <a:lnTo>
                      <a:pt x="1033" y="441"/>
                    </a:lnTo>
                    <a:lnTo>
                      <a:pt x="1038" y="438"/>
                    </a:lnTo>
                    <a:lnTo>
                      <a:pt x="1042" y="445"/>
                    </a:lnTo>
                    <a:lnTo>
                      <a:pt x="1046" y="439"/>
                    </a:lnTo>
                    <a:lnTo>
                      <a:pt x="1051" y="435"/>
                    </a:lnTo>
                    <a:lnTo>
                      <a:pt x="1056" y="448"/>
                    </a:lnTo>
                    <a:lnTo>
                      <a:pt x="1060" y="447"/>
                    </a:lnTo>
                    <a:lnTo>
                      <a:pt x="1065" y="424"/>
                    </a:lnTo>
                    <a:lnTo>
                      <a:pt x="1069" y="443"/>
                    </a:lnTo>
                    <a:lnTo>
                      <a:pt x="1074" y="453"/>
                    </a:lnTo>
                    <a:lnTo>
                      <a:pt x="1078" y="440"/>
                    </a:lnTo>
                    <a:lnTo>
                      <a:pt x="1083" y="430"/>
                    </a:lnTo>
                    <a:lnTo>
                      <a:pt x="1087" y="434"/>
                    </a:lnTo>
                    <a:lnTo>
                      <a:pt x="1092" y="457"/>
                    </a:lnTo>
                    <a:lnTo>
                      <a:pt x="1096" y="448"/>
                    </a:lnTo>
                    <a:lnTo>
                      <a:pt x="1101" y="424"/>
                    </a:lnTo>
                    <a:lnTo>
                      <a:pt x="1105" y="435"/>
                    </a:lnTo>
                    <a:lnTo>
                      <a:pt x="1110" y="454"/>
                    </a:lnTo>
                    <a:lnTo>
                      <a:pt x="1114" y="440"/>
                    </a:lnTo>
                    <a:lnTo>
                      <a:pt x="1119" y="441"/>
                    </a:lnTo>
                    <a:lnTo>
                      <a:pt x="1123" y="436"/>
                    </a:lnTo>
                    <a:lnTo>
                      <a:pt x="1128" y="438"/>
                    </a:lnTo>
                    <a:lnTo>
                      <a:pt x="1132" y="440"/>
                    </a:lnTo>
                    <a:lnTo>
                      <a:pt x="1137" y="453"/>
                    </a:lnTo>
                    <a:lnTo>
                      <a:pt x="1141" y="435"/>
                    </a:lnTo>
                    <a:lnTo>
                      <a:pt x="1146" y="438"/>
                    </a:lnTo>
                    <a:lnTo>
                      <a:pt x="1150" y="432"/>
                    </a:lnTo>
                    <a:lnTo>
                      <a:pt x="1155" y="454"/>
                    </a:lnTo>
                    <a:lnTo>
                      <a:pt x="1159" y="438"/>
                    </a:lnTo>
                    <a:lnTo>
                      <a:pt x="1164" y="439"/>
                    </a:lnTo>
                    <a:lnTo>
                      <a:pt x="1168" y="444"/>
                    </a:lnTo>
                    <a:lnTo>
                      <a:pt x="1173" y="429"/>
                    </a:lnTo>
                    <a:lnTo>
                      <a:pt x="1177" y="452"/>
                    </a:lnTo>
                    <a:lnTo>
                      <a:pt x="1182" y="441"/>
                    </a:lnTo>
                    <a:lnTo>
                      <a:pt x="1186" y="441"/>
                    </a:lnTo>
                    <a:lnTo>
                      <a:pt x="1191" y="435"/>
                    </a:lnTo>
                    <a:lnTo>
                      <a:pt x="1195" y="440"/>
                    </a:lnTo>
                    <a:lnTo>
                      <a:pt x="1200" y="443"/>
                    </a:lnTo>
                    <a:lnTo>
                      <a:pt x="1204" y="445"/>
                    </a:lnTo>
                    <a:lnTo>
                      <a:pt x="1209" y="437"/>
                    </a:lnTo>
                    <a:lnTo>
                      <a:pt x="1213" y="436"/>
                    </a:lnTo>
                    <a:lnTo>
                      <a:pt x="1218" y="444"/>
                    </a:lnTo>
                    <a:lnTo>
                      <a:pt x="1222" y="441"/>
                    </a:lnTo>
                    <a:lnTo>
                      <a:pt x="1227" y="443"/>
                    </a:lnTo>
                    <a:lnTo>
                      <a:pt x="1231" y="438"/>
                    </a:lnTo>
                    <a:lnTo>
                      <a:pt x="1236" y="436"/>
                    </a:lnTo>
                    <a:lnTo>
                      <a:pt x="1240" y="447"/>
                    </a:lnTo>
                    <a:lnTo>
                      <a:pt x="1245" y="444"/>
                    </a:lnTo>
                    <a:lnTo>
                      <a:pt x="1250" y="430"/>
                    </a:lnTo>
                    <a:lnTo>
                      <a:pt x="1254" y="443"/>
                    </a:lnTo>
                    <a:lnTo>
                      <a:pt x="1258" y="451"/>
                    </a:lnTo>
                    <a:lnTo>
                      <a:pt x="1263" y="436"/>
                    </a:lnTo>
                    <a:lnTo>
                      <a:pt x="1268" y="434"/>
                    </a:lnTo>
                    <a:lnTo>
                      <a:pt x="1272" y="443"/>
                    </a:lnTo>
                    <a:lnTo>
                      <a:pt x="1277" y="450"/>
                    </a:lnTo>
                    <a:lnTo>
                      <a:pt x="1281" y="434"/>
                    </a:lnTo>
                    <a:lnTo>
                      <a:pt x="1286" y="438"/>
                    </a:lnTo>
                    <a:lnTo>
                      <a:pt x="1290" y="446"/>
                    </a:lnTo>
                    <a:lnTo>
                      <a:pt x="1295" y="435"/>
                    </a:lnTo>
                    <a:lnTo>
                      <a:pt x="1299" y="443"/>
                    </a:lnTo>
                    <a:lnTo>
                      <a:pt x="1304" y="443"/>
                    </a:lnTo>
                    <a:lnTo>
                      <a:pt x="1308" y="438"/>
                    </a:lnTo>
                    <a:lnTo>
                      <a:pt x="1313" y="443"/>
                    </a:lnTo>
                    <a:lnTo>
                      <a:pt x="1317" y="438"/>
                    </a:lnTo>
                    <a:lnTo>
                      <a:pt x="1322" y="439"/>
                    </a:lnTo>
                    <a:lnTo>
                      <a:pt x="1326" y="444"/>
                    </a:lnTo>
                    <a:lnTo>
                      <a:pt x="1331" y="445"/>
                    </a:lnTo>
                    <a:lnTo>
                      <a:pt x="1335" y="434"/>
                    </a:lnTo>
                    <a:lnTo>
                      <a:pt x="1340" y="438"/>
                    </a:lnTo>
                    <a:lnTo>
                      <a:pt x="1344" y="443"/>
                    </a:lnTo>
                    <a:lnTo>
                      <a:pt x="1349" y="448"/>
                    </a:lnTo>
                    <a:lnTo>
                      <a:pt x="1353" y="439"/>
                    </a:lnTo>
                    <a:lnTo>
                      <a:pt x="1358" y="431"/>
                    </a:lnTo>
                    <a:lnTo>
                      <a:pt x="1362" y="443"/>
                    </a:lnTo>
                    <a:lnTo>
                      <a:pt x="1367" y="445"/>
                    </a:lnTo>
                    <a:lnTo>
                      <a:pt x="1371" y="444"/>
                    </a:lnTo>
                    <a:lnTo>
                      <a:pt x="1376" y="434"/>
                    </a:lnTo>
                    <a:lnTo>
                      <a:pt x="1380" y="441"/>
                    </a:lnTo>
                    <a:lnTo>
                      <a:pt x="1385" y="441"/>
                    </a:lnTo>
                    <a:lnTo>
                      <a:pt x="1389" y="442"/>
                    </a:lnTo>
                    <a:lnTo>
                      <a:pt x="1394" y="443"/>
                    </a:lnTo>
                    <a:lnTo>
                      <a:pt x="1398" y="441"/>
                    </a:lnTo>
                    <a:lnTo>
                      <a:pt x="1403" y="436"/>
                    </a:lnTo>
                    <a:lnTo>
                      <a:pt x="1407" y="442"/>
                    </a:lnTo>
                    <a:lnTo>
                      <a:pt x="1412" y="440"/>
                    </a:lnTo>
                    <a:lnTo>
                      <a:pt x="1416" y="444"/>
                    </a:lnTo>
                    <a:lnTo>
                      <a:pt x="1421" y="441"/>
                    </a:lnTo>
                    <a:lnTo>
                      <a:pt x="1425" y="435"/>
                    </a:lnTo>
                    <a:lnTo>
                      <a:pt x="1430" y="440"/>
                    </a:lnTo>
                    <a:lnTo>
                      <a:pt x="1434" y="447"/>
                    </a:lnTo>
                    <a:lnTo>
                      <a:pt x="1439" y="441"/>
                    </a:lnTo>
                    <a:lnTo>
                      <a:pt x="1443" y="437"/>
                    </a:lnTo>
                    <a:lnTo>
                      <a:pt x="1448" y="439"/>
                    </a:lnTo>
                    <a:lnTo>
                      <a:pt x="1452" y="445"/>
                    </a:lnTo>
                    <a:lnTo>
                      <a:pt x="1457" y="440"/>
                    </a:lnTo>
                    <a:lnTo>
                      <a:pt x="1461" y="438"/>
                    </a:lnTo>
                    <a:lnTo>
                      <a:pt x="1466" y="445"/>
                    </a:lnTo>
                    <a:lnTo>
                      <a:pt x="1471" y="439"/>
                    </a:lnTo>
                    <a:lnTo>
                      <a:pt x="1475" y="439"/>
                    </a:lnTo>
                    <a:lnTo>
                      <a:pt x="1479" y="442"/>
                    </a:lnTo>
                    <a:lnTo>
                      <a:pt x="1484" y="443"/>
                    </a:lnTo>
                    <a:lnTo>
                      <a:pt x="1489" y="438"/>
                    </a:lnTo>
                    <a:lnTo>
                      <a:pt x="1493" y="441"/>
                    </a:lnTo>
                    <a:lnTo>
                      <a:pt x="1498" y="446"/>
                    </a:lnTo>
                    <a:lnTo>
                      <a:pt x="1502" y="433"/>
                    </a:lnTo>
                    <a:lnTo>
                      <a:pt x="1507" y="441"/>
                    </a:lnTo>
                    <a:lnTo>
                      <a:pt x="1511" y="450"/>
                    </a:lnTo>
                    <a:lnTo>
                      <a:pt x="1516" y="435"/>
                    </a:lnTo>
                    <a:lnTo>
                      <a:pt x="1520" y="439"/>
                    </a:lnTo>
                    <a:lnTo>
                      <a:pt x="1525" y="440"/>
                    </a:lnTo>
                    <a:lnTo>
                      <a:pt x="1529" y="445"/>
                    </a:lnTo>
                    <a:lnTo>
                      <a:pt x="1534" y="439"/>
                    </a:lnTo>
                    <a:lnTo>
                      <a:pt x="1538" y="440"/>
                    </a:lnTo>
                    <a:lnTo>
                      <a:pt x="1543" y="439"/>
                    </a:lnTo>
                    <a:lnTo>
                      <a:pt x="1547" y="440"/>
                    </a:lnTo>
                    <a:lnTo>
                      <a:pt x="1552" y="442"/>
                    </a:lnTo>
                    <a:lnTo>
                      <a:pt x="1556" y="446"/>
                    </a:lnTo>
                    <a:lnTo>
                      <a:pt x="1561" y="431"/>
                    </a:lnTo>
                    <a:lnTo>
                      <a:pt x="1565" y="443"/>
                    </a:lnTo>
                    <a:lnTo>
                      <a:pt x="1570" y="446"/>
                    </a:lnTo>
                    <a:lnTo>
                      <a:pt x="1574" y="435"/>
                    </a:lnTo>
                    <a:lnTo>
                      <a:pt x="1579" y="444"/>
                    </a:lnTo>
                    <a:lnTo>
                      <a:pt x="1583" y="439"/>
                    </a:lnTo>
                    <a:lnTo>
                      <a:pt x="1588" y="441"/>
                    </a:lnTo>
                    <a:lnTo>
                      <a:pt x="1592" y="440"/>
                    </a:lnTo>
                    <a:lnTo>
                      <a:pt x="1597" y="443"/>
                    </a:lnTo>
                    <a:lnTo>
                      <a:pt x="1601" y="440"/>
                    </a:lnTo>
                    <a:lnTo>
                      <a:pt x="1606" y="440"/>
                    </a:lnTo>
                    <a:lnTo>
                      <a:pt x="1610" y="443"/>
                    </a:lnTo>
                    <a:lnTo>
                      <a:pt x="1615" y="436"/>
                    </a:lnTo>
                    <a:lnTo>
                      <a:pt x="1619" y="443"/>
                    </a:lnTo>
                    <a:lnTo>
                      <a:pt x="1624" y="444"/>
                    </a:lnTo>
                    <a:lnTo>
                      <a:pt x="1628" y="440"/>
                    </a:lnTo>
                    <a:lnTo>
                      <a:pt x="1633" y="435"/>
                    </a:lnTo>
                    <a:lnTo>
                      <a:pt x="1637" y="441"/>
                    </a:lnTo>
                    <a:lnTo>
                      <a:pt x="1642" y="448"/>
                    </a:lnTo>
                    <a:lnTo>
                      <a:pt x="1646" y="437"/>
                    </a:lnTo>
                    <a:lnTo>
                      <a:pt x="1651" y="436"/>
                    </a:lnTo>
                    <a:lnTo>
                      <a:pt x="1655" y="446"/>
                    </a:lnTo>
                    <a:lnTo>
                      <a:pt x="1660" y="438"/>
                    </a:lnTo>
                    <a:lnTo>
                      <a:pt x="1664" y="441"/>
                    </a:lnTo>
                    <a:lnTo>
                      <a:pt x="1669" y="441"/>
                    </a:lnTo>
                    <a:lnTo>
                      <a:pt x="1673" y="442"/>
                    </a:lnTo>
                    <a:lnTo>
                      <a:pt x="1678" y="437"/>
                    </a:lnTo>
                    <a:lnTo>
                      <a:pt x="1683" y="444"/>
                    </a:lnTo>
                    <a:lnTo>
                      <a:pt x="1687" y="437"/>
                    </a:lnTo>
                    <a:lnTo>
                      <a:pt x="1691" y="443"/>
                    </a:lnTo>
                    <a:lnTo>
                      <a:pt x="1696" y="440"/>
                    </a:lnTo>
                    <a:lnTo>
                      <a:pt x="1701" y="440"/>
                    </a:lnTo>
                    <a:lnTo>
                      <a:pt x="1705" y="443"/>
                    </a:lnTo>
                    <a:lnTo>
                      <a:pt x="1710" y="437"/>
                    </a:lnTo>
                    <a:lnTo>
                      <a:pt x="1714" y="440"/>
                    </a:lnTo>
                    <a:lnTo>
                      <a:pt x="1719" y="446"/>
                    </a:lnTo>
                    <a:lnTo>
                      <a:pt x="1723" y="440"/>
                    </a:lnTo>
                    <a:lnTo>
                      <a:pt x="1728" y="436"/>
                    </a:lnTo>
                    <a:lnTo>
                      <a:pt x="1732" y="442"/>
                    </a:lnTo>
                    <a:lnTo>
                      <a:pt x="1737" y="442"/>
                    </a:lnTo>
                    <a:lnTo>
                      <a:pt x="1741" y="442"/>
                    </a:lnTo>
                    <a:lnTo>
                      <a:pt x="1746" y="437"/>
                    </a:lnTo>
                    <a:lnTo>
                      <a:pt x="1750" y="442"/>
                    </a:lnTo>
                    <a:lnTo>
                      <a:pt x="1755" y="443"/>
                    </a:lnTo>
                    <a:lnTo>
                      <a:pt x="1759" y="438"/>
                    </a:lnTo>
                    <a:lnTo>
                      <a:pt x="1764" y="440"/>
                    </a:lnTo>
                    <a:lnTo>
                      <a:pt x="1768" y="442"/>
                    </a:lnTo>
                    <a:lnTo>
                      <a:pt x="1773" y="441"/>
                    </a:lnTo>
                    <a:lnTo>
                      <a:pt x="1777" y="442"/>
                    </a:lnTo>
                    <a:lnTo>
                      <a:pt x="1782" y="438"/>
                    </a:lnTo>
                    <a:lnTo>
                      <a:pt x="1786" y="438"/>
                    </a:lnTo>
                    <a:lnTo>
                      <a:pt x="1791" y="445"/>
                    </a:lnTo>
                    <a:lnTo>
                      <a:pt x="1795" y="443"/>
                    </a:lnTo>
                    <a:lnTo>
                      <a:pt x="1800" y="438"/>
                    </a:lnTo>
                  </a:path>
                </a:pathLst>
              </a:custGeom>
              <a:noFill/>
              <a:ln w="4763"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7" name="Freeform 64">
                <a:extLst>
                  <a:ext uri="{FF2B5EF4-FFF2-40B4-BE49-F238E27FC236}">
                    <a16:creationId xmlns:a16="http://schemas.microsoft.com/office/drawing/2014/main" id="{E5191150-0A34-49C7-9F6D-04E69F9E8F1B}"/>
                  </a:ext>
                </a:extLst>
              </p:cNvPr>
              <p:cNvSpPr>
                <a:spLocks/>
              </p:cNvSpPr>
              <p:nvPr/>
            </p:nvSpPr>
            <p:spPr bwMode="auto">
              <a:xfrm>
                <a:off x="3794242" y="1083583"/>
                <a:ext cx="1101793" cy="798188"/>
              </a:xfrm>
              <a:custGeom>
                <a:avLst/>
                <a:gdLst>
                  <a:gd name="T0" fmla="*/ 27 w 1800"/>
                  <a:gd name="T1" fmla="*/ 594 h 1304"/>
                  <a:gd name="T2" fmla="*/ 59 w 1800"/>
                  <a:gd name="T3" fmla="*/ 600 h 1304"/>
                  <a:gd name="T4" fmla="*/ 90 w 1800"/>
                  <a:gd name="T5" fmla="*/ 594 h 1304"/>
                  <a:gd name="T6" fmla="*/ 122 w 1800"/>
                  <a:gd name="T7" fmla="*/ 588 h 1304"/>
                  <a:gd name="T8" fmla="*/ 153 w 1800"/>
                  <a:gd name="T9" fmla="*/ 594 h 1304"/>
                  <a:gd name="T10" fmla="*/ 185 w 1800"/>
                  <a:gd name="T11" fmla="*/ 595 h 1304"/>
                  <a:gd name="T12" fmla="*/ 217 w 1800"/>
                  <a:gd name="T13" fmla="*/ 576 h 1304"/>
                  <a:gd name="T14" fmla="*/ 248 w 1800"/>
                  <a:gd name="T15" fmla="*/ 569 h 1304"/>
                  <a:gd name="T16" fmla="*/ 280 w 1800"/>
                  <a:gd name="T17" fmla="*/ 551 h 1304"/>
                  <a:gd name="T18" fmla="*/ 311 w 1800"/>
                  <a:gd name="T19" fmla="*/ 583 h 1304"/>
                  <a:gd name="T20" fmla="*/ 343 w 1800"/>
                  <a:gd name="T21" fmla="*/ 630 h 1304"/>
                  <a:gd name="T22" fmla="*/ 374 w 1800"/>
                  <a:gd name="T23" fmla="*/ 581 h 1304"/>
                  <a:gd name="T24" fmla="*/ 406 w 1800"/>
                  <a:gd name="T25" fmla="*/ 68 h 1304"/>
                  <a:gd name="T26" fmla="*/ 438 w 1800"/>
                  <a:gd name="T27" fmla="*/ 817 h 1304"/>
                  <a:gd name="T28" fmla="*/ 469 w 1800"/>
                  <a:gd name="T29" fmla="*/ 480 h 1304"/>
                  <a:gd name="T30" fmla="*/ 501 w 1800"/>
                  <a:gd name="T31" fmla="*/ 718 h 1304"/>
                  <a:gd name="T32" fmla="*/ 532 w 1800"/>
                  <a:gd name="T33" fmla="*/ 565 h 1304"/>
                  <a:gd name="T34" fmla="*/ 564 w 1800"/>
                  <a:gd name="T35" fmla="*/ 652 h 1304"/>
                  <a:gd name="T36" fmla="*/ 595 w 1800"/>
                  <a:gd name="T37" fmla="*/ 631 h 1304"/>
                  <a:gd name="T38" fmla="*/ 627 w 1800"/>
                  <a:gd name="T39" fmla="*/ 601 h 1304"/>
                  <a:gd name="T40" fmla="*/ 659 w 1800"/>
                  <a:gd name="T41" fmla="*/ 560 h 1304"/>
                  <a:gd name="T42" fmla="*/ 690 w 1800"/>
                  <a:gd name="T43" fmla="*/ 633 h 1304"/>
                  <a:gd name="T44" fmla="*/ 722 w 1800"/>
                  <a:gd name="T45" fmla="*/ 599 h 1304"/>
                  <a:gd name="T46" fmla="*/ 753 w 1800"/>
                  <a:gd name="T47" fmla="*/ 550 h 1304"/>
                  <a:gd name="T48" fmla="*/ 785 w 1800"/>
                  <a:gd name="T49" fmla="*/ 614 h 1304"/>
                  <a:gd name="T50" fmla="*/ 817 w 1800"/>
                  <a:gd name="T51" fmla="*/ 618 h 1304"/>
                  <a:gd name="T52" fmla="*/ 848 w 1800"/>
                  <a:gd name="T53" fmla="*/ 589 h 1304"/>
                  <a:gd name="T54" fmla="*/ 880 w 1800"/>
                  <a:gd name="T55" fmla="*/ 594 h 1304"/>
                  <a:gd name="T56" fmla="*/ 911 w 1800"/>
                  <a:gd name="T57" fmla="*/ 612 h 1304"/>
                  <a:gd name="T58" fmla="*/ 943 w 1800"/>
                  <a:gd name="T59" fmla="*/ 588 h 1304"/>
                  <a:gd name="T60" fmla="*/ 974 w 1800"/>
                  <a:gd name="T61" fmla="*/ 601 h 1304"/>
                  <a:gd name="T62" fmla="*/ 1006 w 1800"/>
                  <a:gd name="T63" fmla="*/ 602 h 1304"/>
                  <a:gd name="T64" fmla="*/ 1038 w 1800"/>
                  <a:gd name="T65" fmla="*/ 594 h 1304"/>
                  <a:gd name="T66" fmla="*/ 1069 w 1800"/>
                  <a:gd name="T67" fmla="*/ 600 h 1304"/>
                  <a:gd name="T68" fmla="*/ 1101 w 1800"/>
                  <a:gd name="T69" fmla="*/ 604 h 1304"/>
                  <a:gd name="T70" fmla="*/ 1132 w 1800"/>
                  <a:gd name="T71" fmla="*/ 578 h 1304"/>
                  <a:gd name="T72" fmla="*/ 1164 w 1800"/>
                  <a:gd name="T73" fmla="*/ 610 h 1304"/>
                  <a:gd name="T74" fmla="*/ 1195 w 1800"/>
                  <a:gd name="T75" fmla="*/ 592 h 1304"/>
                  <a:gd name="T76" fmla="*/ 1227 w 1800"/>
                  <a:gd name="T77" fmla="*/ 613 h 1304"/>
                  <a:gd name="T78" fmla="*/ 1258 w 1800"/>
                  <a:gd name="T79" fmla="*/ 587 h 1304"/>
                  <a:gd name="T80" fmla="*/ 1290 w 1800"/>
                  <a:gd name="T81" fmla="*/ 594 h 1304"/>
                  <a:gd name="T82" fmla="*/ 1322 w 1800"/>
                  <a:gd name="T83" fmla="*/ 602 h 1304"/>
                  <a:gd name="T84" fmla="*/ 1353 w 1800"/>
                  <a:gd name="T85" fmla="*/ 586 h 1304"/>
                  <a:gd name="T86" fmla="*/ 1385 w 1800"/>
                  <a:gd name="T87" fmla="*/ 607 h 1304"/>
                  <a:gd name="T88" fmla="*/ 1416 w 1800"/>
                  <a:gd name="T89" fmla="*/ 593 h 1304"/>
                  <a:gd name="T90" fmla="*/ 1448 w 1800"/>
                  <a:gd name="T91" fmla="*/ 604 h 1304"/>
                  <a:gd name="T92" fmla="*/ 1479 w 1800"/>
                  <a:gd name="T93" fmla="*/ 592 h 1304"/>
                  <a:gd name="T94" fmla="*/ 1511 w 1800"/>
                  <a:gd name="T95" fmla="*/ 601 h 1304"/>
                  <a:gd name="T96" fmla="*/ 1543 w 1800"/>
                  <a:gd name="T97" fmla="*/ 594 h 1304"/>
                  <a:gd name="T98" fmla="*/ 1574 w 1800"/>
                  <a:gd name="T99" fmla="*/ 603 h 1304"/>
                  <a:gd name="T100" fmla="*/ 1606 w 1800"/>
                  <a:gd name="T101" fmla="*/ 584 h 1304"/>
                  <a:gd name="T102" fmla="*/ 1637 w 1800"/>
                  <a:gd name="T103" fmla="*/ 600 h 1304"/>
                  <a:gd name="T104" fmla="*/ 1669 w 1800"/>
                  <a:gd name="T105" fmla="*/ 589 h 1304"/>
                  <a:gd name="T106" fmla="*/ 1701 w 1800"/>
                  <a:gd name="T107" fmla="*/ 601 h 1304"/>
                  <a:gd name="T108" fmla="*/ 1732 w 1800"/>
                  <a:gd name="T109" fmla="*/ 595 h 1304"/>
                  <a:gd name="T110" fmla="*/ 1764 w 1800"/>
                  <a:gd name="T111" fmla="*/ 590 h 1304"/>
                  <a:gd name="T112" fmla="*/ 1795 w 1800"/>
                  <a:gd name="T113" fmla="*/ 596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00" h="1304">
                    <a:moveTo>
                      <a:pt x="0" y="595"/>
                    </a:moveTo>
                    <a:lnTo>
                      <a:pt x="5" y="591"/>
                    </a:lnTo>
                    <a:lnTo>
                      <a:pt x="9" y="597"/>
                    </a:lnTo>
                    <a:lnTo>
                      <a:pt x="14" y="595"/>
                    </a:lnTo>
                    <a:lnTo>
                      <a:pt x="18" y="599"/>
                    </a:lnTo>
                    <a:lnTo>
                      <a:pt x="23" y="592"/>
                    </a:lnTo>
                    <a:lnTo>
                      <a:pt x="27" y="594"/>
                    </a:lnTo>
                    <a:lnTo>
                      <a:pt x="32" y="599"/>
                    </a:lnTo>
                    <a:lnTo>
                      <a:pt x="36" y="592"/>
                    </a:lnTo>
                    <a:lnTo>
                      <a:pt x="41" y="598"/>
                    </a:lnTo>
                    <a:lnTo>
                      <a:pt x="45" y="595"/>
                    </a:lnTo>
                    <a:lnTo>
                      <a:pt x="50" y="593"/>
                    </a:lnTo>
                    <a:lnTo>
                      <a:pt x="54" y="596"/>
                    </a:lnTo>
                    <a:lnTo>
                      <a:pt x="59" y="600"/>
                    </a:lnTo>
                    <a:lnTo>
                      <a:pt x="63" y="592"/>
                    </a:lnTo>
                    <a:lnTo>
                      <a:pt x="68" y="593"/>
                    </a:lnTo>
                    <a:lnTo>
                      <a:pt x="72" y="599"/>
                    </a:lnTo>
                    <a:lnTo>
                      <a:pt x="77" y="597"/>
                    </a:lnTo>
                    <a:lnTo>
                      <a:pt x="81" y="591"/>
                    </a:lnTo>
                    <a:lnTo>
                      <a:pt x="86" y="596"/>
                    </a:lnTo>
                    <a:lnTo>
                      <a:pt x="90" y="594"/>
                    </a:lnTo>
                    <a:lnTo>
                      <a:pt x="95" y="600"/>
                    </a:lnTo>
                    <a:lnTo>
                      <a:pt x="99" y="593"/>
                    </a:lnTo>
                    <a:lnTo>
                      <a:pt x="104" y="597"/>
                    </a:lnTo>
                    <a:lnTo>
                      <a:pt x="108" y="591"/>
                    </a:lnTo>
                    <a:lnTo>
                      <a:pt x="113" y="600"/>
                    </a:lnTo>
                    <a:lnTo>
                      <a:pt x="117" y="599"/>
                    </a:lnTo>
                    <a:lnTo>
                      <a:pt x="122" y="588"/>
                    </a:lnTo>
                    <a:lnTo>
                      <a:pt x="126" y="599"/>
                    </a:lnTo>
                    <a:lnTo>
                      <a:pt x="131" y="592"/>
                    </a:lnTo>
                    <a:lnTo>
                      <a:pt x="135" y="601"/>
                    </a:lnTo>
                    <a:lnTo>
                      <a:pt x="140" y="590"/>
                    </a:lnTo>
                    <a:lnTo>
                      <a:pt x="144" y="596"/>
                    </a:lnTo>
                    <a:lnTo>
                      <a:pt x="149" y="599"/>
                    </a:lnTo>
                    <a:lnTo>
                      <a:pt x="153" y="594"/>
                    </a:lnTo>
                    <a:lnTo>
                      <a:pt x="158" y="592"/>
                    </a:lnTo>
                    <a:lnTo>
                      <a:pt x="162" y="598"/>
                    </a:lnTo>
                    <a:lnTo>
                      <a:pt x="167" y="597"/>
                    </a:lnTo>
                    <a:lnTo>
                      <a:pt x="172" y="592"/>
                    </a:lnTo>
                    <a:lnTo>
                      <a:pt x="176" y="598"/>
                    </a:lnTo>
                    <a:lnTo>
                      <a:pt x="180" y="595"/>
                    </a:lnTo>
                    <a:lnTo>
                      <a:pt x="185" y="595"/>
                    </a:lnTo>
                    <a:lnTo>
                      <a:pt x="189" y="597"/>
                    </a:lnTo>
                    <a:lnTo>
                      <a:pt x="194" y="591"/>
                    </a:lnTo>
                    <a:lnTo>
                      <a:pt x="199" y="601"/>
                    </a:lnTo>
                    <a:lnTo>
                      <a:pt x="203" y="592"/>
                    </a:lnTo>
                    <a:lnTo>
                      <a:pt x="207" y="591"/>
                    </a:lnTo>
                    <a:lnTo>
                      <a:pt x="212" y="609"/>
                    </a:lnTo>
                    <a:lnTo>
                      <a:pt x="217" y="576"/>
                    </a:lnTo>
                    <a:lnTo>
                      <a:pt x="221" y="620"/>
                    </a:lnTo>
                    <a:lnTo>
                      <a:pt x="226" y="572"/>
                    </a:lnTo>
                    <a:lnTo>
                      <a:pt x="230" y="601"/>
                    </a:lnTo>
                    <a:lnTo>
                      <a:pt x="235" y="611"/>
                    </a:lnTo>
                    <a:lnTo>
                      <a:pt x="239" y="580"/>
                    </a:lnTo>
                    <a:lnTo>
                      <a:pt x="244" y="604"/>
                    </a:lnTo>
                    <a:lnTo>
                      <a:pt x="248" y="569"/>
                    </a:lnTo>
                    <a:lnTo>
                      <a:pt x="253" y="640"/>
                    </a:lnTo>
                    <a:lnTo>
                      <a:pt x="257" y="571"/>
                    </a:lnTo>
                    <a:lnTo>
                      <a:pt x="262" y="589"/>
                    </a:lnTo>
                    <a:lnTo>
                      <a:pt x="266" y="593"/>
                    </a:lnTo>
                    <a:lnTo>
                      <a:pt x="271" y="614"/>
                    </a:lnTo>
                    <a:lnTo>
                      <a:pt x="275" y="604"/>
                    </a:lnTo>
                    <a:lnTo>
                      <a:pt x="280" y="551"/>
                    </a:lnTo>
                    <a:lnTo>
                      <a:pt x="284" y="625"/>
                    </a:lnTo>
                    <a:lnTo>
                      <a:pt x="289" y="610"/>
                    </a:lnTo>
                    <a:lnTo>
                      <a:pt x="293" y="562"/>
                    </a:lnTo>
                    <a:lnTo>
                      <a:pt x="298" y="630"/>
                    </a:lnTo>
                    <a:lnTo>
                      <a:pt x="302" y="549"/>
                    </a:lnTo>
                    <a:lnTo>
                      <a:pt x="307" y="642"/>
                    </a:lnTo>
                    <a:lnTo>
                      <a:pt x="311" y="583"/>
                    </a:lnTo>
                    <a:lnTo>
                      <a:pt x="316" y="575"/>
                    </a:lnTo>
                    <a:lnTo>
                      <a:pt x="320" y="592"/>
                    </a:lnTo>
                    <a:lnTo>
                      <a:pt x="325" y="656"/>
                    </a:lnTo>
                    <a:lnTo>
                      <a:pt x="329" y="526"/>
                    </a:lnTo>
                    <a:lnTo>
                      <a:pt x="334" y="613"/>
                    </a:lnTo>
                    <a:lnTo>
                      <a:pt x="338" y="604"/>
                    </a:lnTo>
                    <a:lnTo>
                      <a:pt x="343" y="630"/>
                    </a:lnTo>
                    <a:lnTo>
                      <a:pt x="347" y="529"/>
                    </a:lnTo>
                    <a:lnTo>
                      <a:pt x="352" y="601"/>
                    </a:lnTo>
                    <a:lnTo>
                      <a:pt x="356" y="660"/>
                    </a:lnTo>
                    <a:lnTo>
                      <a:pt x="361" y="557"/>
                    </a:lnTo>
                    <a:lnTo>
                      <a:pt x="365" y="573"/>
                    </a:lnTo>
                    <a:lnTo>
                      <a:pt x="370" y="619"/>
                    </a:lnTo>
                    <a:lnTo>
                      <a:pt x="374" y="581"/>
                    </a:lnTo>
                    <a:lnTo>
                      <a:pt x="379" y="604"/>
                    </a:lnTo>
                    <a:lnTo>
                      <a:pt x="383" y="617"/>
                    </a:lnTo>
                    <a:lnTo>
                      <a:pt x="388" y="740"/>
                    </a:lnTo>
                    <a:lnTo>
                      <a:pt x="392" y="0"/>
                    </a:lnTo>
                    <a:lnTo>
                      <a:pt x="397" y="1304"/>
                    </a:lnTo>
                    <a:lnTo>
                      <a:pt x="401" y="532"/>
                    </a:lnTo>
                    <a:lnTo>
                      <a:pt x="406" y="68"/>
                    </a:lnTo>
                    <a:lnTo>
                      <a:pt x="411" y="903"/>
                    </a:lnTo>
                    <a:lnTo>
                      <a:pt x="415" y="665"/>
                    </a:lnTo>
                    <a:lnTo>
                      <a:pt x="420" y="602"/>
                    </a:lnTo>
                    <a:lnTo>
                      <a:pt x="424" y="629"/>
                    </a:lnTo>
                    <a:lnTo>
                      <a:pt x="429" y="210"/>
                    </a:lnTo>
                    <a:lnTo>
                      <a:pt x="433" y="893"/>
                    </a:lnTo>
                    <a:lnTo>
                      <a:pt x="438" y="817"/>
                    </a:lnTo>
                    <a:lnTo>
                      <a:pt x="442" y="243"/>
                    </a:lnTo>
                    <a:lnTo>
                      <a:pt x="447" y="703"/>
                    </a:lnTo>
                    <a:lnTo>
                      <a:pt x="451" y="589"/>
                    </a:lnTo>
                    <a:lnTo>
                      <a:pt x="456" y="512"/>
                    </a:lnTo>
                    <a:lnTo>
                      <a:pt x="460" y="844"/>
                    </a:lnTo>
                    <a:lnTo>
                      <a:pt x="465" y="482"/>
                    </a:lnTo>
                    <a:lnTo>
                      <a:pt x="469" y="480"/>
                    </a:lnTo>
                    <a:lnTo>
                      <a:pt x="474" y="545"/>
                    </a:lnTo>
                    <a:lnTo>
                      <a:pt x="478" y="804"/>
                    </a:lnTo>
                    <a:lnTo>
                      <a:pt x="483" y="668"/>
                    </a:lnTo>
                    <a:lnTo>
                      <a:pt x="487" y="364"/>
                    </a:lnTo>
                    <a:lnTo>
                      <a:pt x="492" y="568"/>
                    </a:lnTo>
                    <a:lnTo>
                      <a:pt x="496" y="695"/>
                    </a:lnTo>
                    <a:lnTo>
                      <a:pt x="501" y="718"/>
                    </a:lnTo>
                    <a:lnTo>
                      <a:pt x="505" y="497"/>
                    </a:lnTo>
                    <a:lnTo>
                      <a:pt x="510" y="498"/>
                    </a:lnTo>
                    <a:lnTo>
                      <a:pt x="514" y="646"/>
                    </a:lnTo>
                    <a:lnTo>
                      <a:pt x="519" y="633"/>
                    </a:lnTo>
                    <a:lnTo>
                      <a:pt x="523" y="662"/>
                    </a:lnTo>
                    <a:lnTo>
                      <a:pt x="528" y="500"/>
                    </a:lnTo>
                    <a:lnTo>
                      <a:pt x="532" y="565"/>
                    </a:lnTo>
                    <a:lnTo>
                      <a:pt x="537" y="665"/>
                    </a:lnTo>
                    <a:lnTo>
                      <a:pt x="541" y="543"/>
                    </a:lnTo>
                    <a:lnTo>
                      <a:pt x="546" y="675"/>
                    </a:lnTo>
                    <a:lnTo>
                      <a:pt x="550" y="583"/>
                    </a:lnTo>
                    <a:lnTo>
                      <a:pt x="555" y="498"/>
                    </a:lnTo>
                    <a:lnTo>
                      <a:pt x="559" y="632"/>
                    </a:lnTo>
                    <a:lnTo>
                      <a:pt x="564" y="652"/>
                    </a:lnTo>
                    <a:lnTo>
                      <a:pt x="568" y="595"/>
                    </a:lnTo>
                    <a:lnTo>
                      <a:pt x="573" y="567"/>
                    </a:lnTo>
                    <a:lnTo>
                      <a:pt x="577" y="549"/>
                    </a:lnTo>
                    <a:lnTo>
                      <a:pt x="582" y="653"/>
                    </a:lnTo>
                    <a:lnTo>
                      <a:pt x="586" y="563"/>
                    </a:lnTo>
                    <a:lnTo>
                      <a:pt x="591" y="633"/>
                    </a:lnTo>
                    <a:lnTo>
                      <a:pt x="595" y="631"/>
                    </a:lnTo>
                    <a:lnTo>
                      <a:pt x="600" y="500"/>
                    </a:lnTo>
                    <a:lnTo>
                      <a:pt x="605" y="578"/>
                    </a:lnTo>
                    <a:lnTo>
                      <a:pt x="609" y="671"/>
                    </a:lnTo>
                    <a:lnTo>
                      <a:pt x="613" y="647"/>
                    </a:lnTo>
                    <a:lnTo>
                      <a:pt x="618" y="535"/>
                    </a:lnTo>
                    <a:lnTo>
                      <a:pt x="623" y="532"/>
                    </a:lnTo>
                    <a:lnTo>
                      <a:pt x="627" y="601"/>
                    </a:lnTo>
                    <a:lnTo>
                      <a:pt x="632" y="703"/>
                    </a:lnTo>
                    <a:lnTo>
                      <a:pt x="636" y="589"/>
                    </a:lnTo>
                    <a:lnTo>
                      <a:pt x="640" y="530"/>
                    </a:lnTo>
                    <a:lnTo>
                      <a:pt x="645" y="546"/>
                    </a:lnTo>
                    <a:lnTo>
                      <a:pt x="650" y="649"/>
                    </a:lnTo>
                    <a:lnTo>
                      <a:pt x="654" y="670"/>
                    </a:lnTo>
                    <a:lnTo>
                      <a:pt x="659" y="560"/>
                    </a:lnTo>
                    <a:lnTo>
                      <a:pt x="663" y="517"/>
                    </a:lnTo>
                    <a:lnTo>
                      <a:pt x="668" y="606"/>
                    </a:lnTo>
                    <a:lnTo>
                      <a:pt x="672" y="672"/>
                    </a:lnTo>
                    <a:lnTo>
                      <a:pt x="677" y="588"/>
                    </a:lnTo>
                    <a:lnTo>
                      <a:pt x="681" y="547"/>
                    </a:lnTo>
                    <a:lnTo>
                      <a:pt x="686" y="587"/>
                    </a:lnTo>
                    <a:lnTo>
                      <a:pt x="690" y="633"/>
                    </a:lnTo>
                    <a:lnTo>
                      <a:pt x="695" y="589"/>
                    </a:lnTo>
                    <a:lnTo>
                      <a:pt x="699" y="609"/>
                    </a:lnTo>
                    <a:lnTo>
                      <a:pt x="704" y="563"/>
                    </a:lnTo>
                    <a:lnTo>
                      <a:pt x="708" y="594"/>
                    </a:lnTo>
                    <a:lnTo>
                      <a:pt x="713" y="638"/>
                    </a:lnTo>
                    <a:lnTo>
                      <a:pt x="717" y="559"/>
                    </a:lnTo>
                    <a:lnTo>
                      <a:pt x="722" y="599"/>
                    </a:lnTo>
                    <a:lnTo>
                      <a:pt x="726" y="613"/>
                    </a:lnTo>
                    <a:lnTo>
                      <a:pt x="731" y="582"/>
                    </a:lnTo>
                    <a:lnTo>
                      <a:pt x="735" y="593"/>
                    </a:lnTo>
                    <a:lnTo>
                      <a:pt x="740" y="588"/>
                    </a:lnTo>
                    <a:lnTo>
                      <a:pt x="744" y="626"/>
                    </a:lnTo>
                    <a:lnTo>
                      <a:pt x="749" y="587"/>
                    </a:lnTo>
                    <a:lnTo>
                      <a:pt x="753" y="550"/>
                    </a:lnTo>
                    <a:lnTo>
                      <a:pt x="758" y="637"/>
                    </a:lnTo>
                    <a:lnTo>
                      <a:pt x="762" y="618"/>
                    </a:lnTo>
                    <a:lnTo>
                      <a:pt x="767" y="551"/>
                    </a:lnTo>
                    <a:lnTo>
                      <a:pt x="771" y="601"/>
                    </a:lnTo>
                    <a:lnTo>
                      <a:pt x="776" y="604"/>
                    </a:lnTo>
                    <a:lnTo>
                      <a:pt x="780" y="600"/>
                    </a:lnTo>
                    <a:lnTo>
                      <a:pt x="785" y="614"/>
                    </a:lnTo>
                    <a:lnTo>
                      <a:pt x="789" y="544"/>
                    </a:lnTo>
                    <a:lnTo>
                      <a:pt x="794" y="628"/>
                    </a:lnTo>
                    <a:lnTo>
                      <a:pt x="798" y="588"/>
                    </a:lnTo>
                    <a:lnTo>
                      <a:pt x="803" y="605"/>
                    </a:lnTo>
                    <a:lnTo>
                      <a:pt x="807" y="608"/>
                    </a:lnTo>
                    <a:lnTo>
                      <a:pt x="812" y="550"/>
                    </a:lnTo>
                    <a:lnTo>
                      <a:pt x="817" y="618"/>
                    </a:lnTo>
                    <a:lnTo>
                      <a:pt x="821" y="606"/>
                    </a:lnTo>
                    <a:lnTo>
                      <a:pt x="825" y="599"/>
                    </a:lnTo>
                    <a:lnTo>
                      <a:pt x="830" y="580"/>
                    </a:lnTo>
                    <a:lnTo>
                      <a:pt x="834" y="598"/>
                    </a:lnTo>
                    <a:lnTo>
                      <a:pt x="839" y="582"/>
                    </a:lnTo>
                    <a:lnTo>
                      <a:pt x="844" y="624"/>
                    </a:lnTo>
                    <a:lnTo>
                      <a:pt x="848" y="589"/>
                    </a:lnTo>
                    <a:lnTo>
                      <a:pt x="853" y="585"/>
                    </a:lnTo>
                    <a:lnTo>
                      <a:pt x="857" y="598"/>
                    </a:lnTo>
                    <a:lnTo>
                      <a:pt x="862" y="589"/>
                    </a:lnTo>
                    <a:lnTo>
                      <a:pt x="866" y="608"/>
                    </a:lnTo>
                    <a:lnTo>
                      <a:pt x="871" y="591"/>
                    </a:lnTo>
                    <a:lnTo>
                      <a:pt x="875" y="598"/>
                    </a:lnTo>
                    <a:lnTo>
                      <a:pt x="880" y="594"/>
                    </a:lnTo>
                    <a:lnTo>
                      <a:pt x="884" y="582"/>
                    </a:lnTo>
                    <a:lnTo>
                      <a:pt x="889" y="610"/>
                    </a:lnTo>
                    <a:lnTo>
                      <a:pt x="893" y="597"/>
                    </a:lnTo>
                    <a:lnTo>
                      <a:pt x="898" y="602"/>
                    </a:lnTo>
                    <a:lnTo>
                      <a:pt x="902" y="572"/>
                    </a:lnTo>
                    <a:lnTo>
                      <a:pt x="907" y="599"/>
                    </a:lnTo>
                    <a:lnTo>
                      <a:pt x="911" y="612"/>
                    </a:lnTo>
                    <a:lnTo>
                      <a:pt x="916" y="594"/>
                    </a:lnTo>
                    <a:lnTo>
                      <a:pt x="920" y="585"/>
                    </a:lnTo>
                    <a:lnTo>
                      <a:pt x="925" y="591"/>
                    </a:lnTo>
                    <a:lnTo>
                      <a:pt x="929" y="607"/>
                    </a:lnTo>
                    <a:lnTo>
                      <a:pt x="934" y="589"/>
                    </a:lnTo>
                    <a:lnTo>
                      <a:pt x="938" y="609"/>
                    </a:lnTo>
                    <a:lnTo>
                      <a:pt x="943" y="588"/>
                    </a:lnTo>
                    <a:lnTo>
                      <a:pt x="947" y="580"/>
                    </a:lnTo>
                    <a:lnTo>
                      <a:pt x="952" y="609"/>
                    </a:lnTo>
                    <a:lnTo>
                      <a:pt x="956" y="599"/>
                    </a:lnTo>
                    <a:lnTo>
                      <a:pt x="961" y="602"/>
                    </a:lnTo>
                    <a:lnTo>
                      <a:pt x="965" y="576"/>
                    </a:lnTo>
                    <a:lnTo>
                      <a:pt x="970" y="603"/>
                    </a:lnTo>
                    <a:lnTo>
                      <a:pt x="974" y="601"/>
                    </a:lnTo>
                    <a:lnTo>
                      <a:pt x="979" y="590"/>
                    </a:lnTo>
                    <a:lnTo>
                      <a:pt x="983" y="599"/>
                    </a:lnTo>
                    <a:lnTo>
                      <a:pt x="988" y="604"/>
                    </a:lnTo>
                    <a:lnTo>
                      <a:pt x="992" y="575"/>
                    </a:lnTo>
                    <a:lnTo>
                      <a:pt x="997" y="603"/>
                    </a:lnTo>
                    <a:lnTo>
                      <a:pt x="1001" y="603"/>
                    </a:lnTo>
                    <a:lnTo>
                      <a:pt x="1006" y="602"/>
                    </a:lnTo>
                    <a:lnTo>
                      <a:pt x="1010" y="583"/>
                    </a:lnTo>
                    <a:lnTo>
                      <a:pt x="1015" y="584"/>
                    </a:lnTo>
                    <a:lnTo>
                      <a:pt x="1019" y="617"/>
                    </a:lnTo>
                    <a:lnTo>
                      <a:pt x="1024" y="589"/>
                    </a:lnTo>
                    <a:lnTo>
                      <a:pt x="1028" y="593"/>
                    </a:lnTo>
                    <a:lnTo>
                      <a:pt x="1033" y="598"/>
                    </a:lnTo>
                    <a:lnTo>
                      <a:pt x="1038" y="594"/>
                    </a:lnTo>
                    <a:lnTo>
                      <a:pt x="1042" y="588"/>
                    </a:lnTo>
                    <a:lnTo>
                      <a:pt x="1046" y="602"/>
                    </a:lnTo>
                    <a:lnTo>
                      <a:pt x="1051" y="600"/>
                    </a:lnTo>
                    <a:lnTo>
                      <a:pt x="1056" y="599"/>
                    </a:lnTo>
                    <a:lnTo>
                      <a:pt x="1060" y="577"/>
                    </a:lnTo>
                    <a:lnTo>
                      <a:pt x="1065" y="601"/>
                    </a:lnTo>
                    <a:lnTo>
                      <a:pt x="1069" y="600"/>
                    </a:lnTo>
                    <a:lnTo>
                      <a:pt x="1074" y="608"/>
                    </a:lnTo>
                    <a:lnTo>
                      <a:pt x="1078" y="582"/>
                    </a:lnTo>
                    <a:lnTo>
                      <a:pt x="1083" y="585"/>
                    </a:lnTo>
                    <a:lnTo>
                      <a:pt x="1087" y="609"/>
                    </a:lnTo>
                    <a:lnTo>
                      <a:pt x="1092" y="601"/>
                    </a:lnTo>
                    <a:lnTo>
                      <a:pt x="1096" y="580"/>
                    </a:lnTo>
                    <a:lnTo>
                      <a:pt x="1101" y="604"/>
                    </a:lnTo>
                    <a:lnTo>
                      <a:pt x="1105" y="595"/>
                    </a:lnTo>
                    <a:lnTo>
                      <a:pt x="1110" y="597"/>
                    </a:lnTo>
                    <a:lnTo>
                      <a:pt x="1114" y="591"/>
                    </a:lnTo>
                    <a:lnTo>
                      <a:pt x="1119" y="589"/>
                    </a:lnTo>
                    <a:lnTo>
                      <a:pt x="1123" y="609"/>
                    </a:lnTo>
                    <a:lnTo>
                      <a:pt x="1128" y="600"/>
                    </a:lnTo>
                    <a:lnTo>
                      <a:pt x="1132" y="578"/>
                    </a:lnTo>
                    <a:lnTo>
                      <a:pt x="1137" y="592"/>
                    </a:lnTo>
                    <a:lnTo>
                      <a:pt x="1141" y="608"/>
                    </a:lnTo>
                    <a:lnTo>
                      <a:pt x="1146" y="603"/>
                    </a:lnTo>
                    <a:lnTo>
                      <a:pt x="1150" y="588"/>
                    </a:lnTo>
                    <a:lnTo>
                      <a:pt x="1155" y="585"/>
                    </a:lnTo>
                    <a:lnTo>
                      <a:pt x="1159" y="595"/>
                    </a:lnTo>
                    <a:lnTo>
                      <a:pt x="1164" y="610"/>
                    </a:lnTo>
                    <a:lnTo>
                      <a:pt x="1168" y="597"/>
                    </a:lnTo>
                    <a:lnTo>
                      <a:pt x="1173" y="595"/>
                    </a:lnTo>
                    <a:lnTo>
                      <a:pt x="1177" y="577"/>
                    </a:lnTo>
                    <a:lnTo>
                      <a:pt x="1182" y="600"/>
                    </a:lnTo>
                    <a:lnTo>
                      <a:pt x="1186" y="609"/>
                    </a:lnTo>
                    <a:lnTo>
                      <a:pt x="1191" y="599"/>
                    </a:lnTo>
                    <a:lnTo>
                      <a:pt x="1195" y="592"/>
                    </a:lnTo>
                    <a:lnTo>
                      <a:pt x="1200" y="573"/>
                    </a:lnTo>
                    <a:lnTo>
                      <a:pt x="1204" y="603"/>
                    </a:lnTo>
                    <a:lnTo>
                      <a:pt x="1209" y="617"/>
                    </a:lnTo>
                    <a:lnTo>
                      <a:pt x="1213" y="592"/>
                    </a:lnTo>
                    <a:lnTo>
                      <a:pt x="1218" y="579"/>
                    </a:lnTo>
                    <a:lnTo>
                      <a:pt x="1222" y="589"/>
                    </a:lnTo>
                    <a:lnTo>
                      <a:pt x="1227" y="613"/>
                    </a:lnTo>
                    <a:lnTo>
                      <a:pt x="1231" y="594"/>
                    </a:lnTo>
                    <a:lnTo>
                      <a:pt x="1236" y="597"/>
                    </a:lnTo>
                    <a:lnTo>
                      <a:pt x="1240" y="589"/>
                    </a:lnTo>
                    <a:lnTo>
                      <a:pt x="1245" y="586"/>
                    </a:lnTo>
                    <a:lnTo>
                      <a:pt x="1250" y="612"/>
                    </a:lnTo>
                    <a:lnTo>
                      <a:pt x="1254" y="599"/>
                    </a:lnTo>
                    <a:lnTo>
                      <a:pt x="1258" y="587"/>
                    </a:lnTo>
                    <a:lnTo>
                      <a:pt x="1263" y="588"/>
                    </a:lnTo>
                    <a:lnTo>
                      <a:pt x="1268" y="603"/>
                    </a:lnTo>
                    <a:lnTo>
                      <a:pt x="1272" y="602"/>
                    </a:lnTo>
                    <a:lnTo>
                      <a:pt x="1277" y="589"/>
                    </a:lnTo>
                    <a:lnTo>
                      <a:pt x="1281" y="592"/>
                    </a:lnTo>
                    <a:lnTo>
                      <a:pt x="1286" y="601"/>
                    </a:lnTo>
                    <a:lnTo>
                      <a:pt x="1290" y="594"/>
                    </a:lnTo>
                    <a:lnTo>
                      <a:pt x="1295" y="598"/>
                    </a:lnTo>
                    <a:lnTo>
                      <a:pt x="1299" y="588"/>
                    </a:lnTo>
                    <a:lnTo>
                      <a:pt x="1304" y="600"/>
                    </a:lnTo>
                    <a:lnTo>
                      <a:pt x="1308" y="602"/>
                    </a:lnTo>
                    <a:lnTo>
                      <a:pt x="1313" y="579"/>
                    </a:lnTo>
                    <a:lnTo>
                      <a:pt x="1317" y="603"/>
                    </a:lnTo>
                    <a:lnTo>
                      <a:pt x="1322" y="602"/>
                    </a:lnTo>
                    <a:lnTo>
                      <a:pt x="1326" y="591"/>
                    </a:lnTo>
                    <a:lnTo>
                      <a:pt x="1331" y="590"/>
                    </a:lnTo>
                    <a:lnTo>
                      <a:pt x="1335" y="598"/>
                    </a:lnTo>
                    <a:lnTo>
                      <a:pt x="1340" y="597"/>
                    </a:lnTo>
                    <a:lnTo>
                      <a:pt x="1344" y="594"/>
                    </a:lnTo>
                    <a:lnTo>
                      <a:pt x="1349" y="602"/>
                    </a:lnTo>
                    <a:lnTo>
                      <a:pt x="1353" y="586"/>
                    </a:lnTo>
                    <a:lnTo>
                      <a:pt x="1358" y="593"/>
                    </a:lnTo>
                    <a:lnTo>
                      <a:pt x="1362" y="601"/>
                    </a:lnTo>
                    <a:lnTo>
                      <a:pt x="1367" y="602"/>
                    </a:lnTo>
                    <a:lnTo>
                      <a:pt x="1371" y="588"/>
                    </a:lnTo>
                    <a:lnTo>
                      <a:pt x="1376" y="592"/>
                    </a:lnTo>
                    <a:lnTo>
                      <a:pt x="1380" y="594"/>
                    </a:lnTo>
                    <a:lnTo>
                      <a:pt x="1385" y="607"/>
                    </a:lnTo>
                    <a:lnTo>
                      <a:pt x="1389" y="592"/>
                    </a:lnTo>
                    <a:lnTo>
                      <a:pt x="1394" y="590"/>
                    </a:lnTo>
                    <a:lnTo>
                      <a:pt x="1398" y="598"/>
                    </a:lnTo>
                    <a:lnTo>
                      <a:pt x="1403" y="593"/>
                    </a:lnTo>
                    <a:lnTo>
                      <a:pt x="1407" y="598"/>
                    </a:lnTo>
                    <a:lnTo>
                      <a:pt x="1412" y="598"/>
                    </a:lnTo>
                    <a:lnTo>
                      <a:pt x="1416" y="593"/>
                    </a:lnTo>
                    <a:lnTo>
                      <a:pt x="1421" y="589"/>
                    </a:lnTo>
                    <a:lnTo>
                      <a:pt x="1425" y="598"/>
                    </a:lnTo>
                    <a:lnTo>
                      <a:pt x="1430" y="606"/>
                    </a:lnTo>
                    <a:lnTo>
                      <a:pt x="1434" y="589"/>
                    </a:lnTo>
                    <a:lnTo>
                      <a:pt x="1439" y="594"/>
                    </a:lnTo>
                    <a:lnTo>
                      <a:pt x="1443" y="589"/>
                    </a:lnTo>
                    <a:lnTo>
                      <a:pt x="1448" y="604"/>
                    </a:lnTo>
                    <a:lnTo>
                      <a:pt x="1452" y="601"/>
                    </a:lnTo>
                    <a:lnTo>
                      <a:pt x="1457" y="587"/>
                    </a:lnTo>
                    <a:lnTo>
                      <a:pt x="1461" y="597"/>
                    </a:lnTo>
                    <a:lnTo>
                      <a:pt x="1466" y="591"/>
                    </a:lnTo>
                    <a:lnTo>
                      <a:pt x="1471" y="597"/>
                    </a:lnTo>
                    <a:lnTo>
                      <a:pt x="1475" y="605"/>
                    </a:lnTo>
                    <a:lnTo>
                      <a:pt x="1479" y="592"/>
                    </a:lnTo>
                    <a:lnTo>
                      <a:pt x="1484" y="587"/>
                    </a:lnTo>
                    <a:lnTo>
                      <a:pt x="1489" y="594"/>
                    </a:lnTo>
                    <a:lnTo>
                      <a:pt x="1493" y="601"/>
                    </a:lnTo>
                    <a:lnTo>
                      <a:pt x="1498" y="607"/>
                    </a:lnTo>
                    <a:lnTo>
                      <a:pt x="1502" y="583"/>
                    </a:lnTo>
                    <a:lnTo>
                      <a:pt x="1507" y="589"/>
                    </a:lnTo>
                    <a:lnTo>
                      <a:pt x="1511" y="601"/>
                    </a:lnTo>
                    <a:lnTo>
                      <a:pt x="1516" y="603"/>
                    </a:lnTo>
                    <a:lnTo>
                      <a:pt x="1520" y="591"/>
                    </a:lnTo>
                    <a:lnTo>
                      <a:pt x="1525" y="591"/>
                    </a:lnTo>
                    <a:lnTo>
                      <a:pt x="1529" y="596"/>
                    </a:lnTo>
                    <a:lnTo>
                      <a:pt x="1534" y="597"/>
                    </a:lnTo>
                    <a:lnTo>
                      <a:pt x="1538" y="598"/>
                    </a:lnTo>
                    <a:lnTo>
                      <a:pt x="1543" y="594"/>
                    </a:lnTo>
                    <a:lnTo>
                      <a:pt x="1547" y="594"/>
                    </a:lnTo>
                    <a:lnTo>
                      <a:pt x="1552" y="597"/>
                    </a:lnTo>
                    <a:lnTo>
                      <a:pt x="1556" y="592"/>
                    </a:lnTo>
                    <a:lnTo>
                      <a:pt x="1561" y="604"/>
                    </a:lnTo>
                    <a:lnTo>
                      <a:pt x="1565" y="591"/>
                    </a:lnTo>
                    <a:lnTo>
                      <a:pt x="1570" y="591"/>
                    </a:lnTo>
                    <a:lnTo>
                      <a:pt x="1574" y="603"/>
                    </a:lnTo>
                    <a:lnTo>
                      <a:pt x="1579" y="589"/>
                    </a:lnTo>
                    <a:lnTo>
                      <a:pt x="1583" y="604"/>
                    </a:lnTo>
                    <a:lnTo>
                      <a:pt x="1588" y="590"/>
                    </a:lnTo>
                    <a:lnTo>
                      <a:pt x="1592" y="592"/>
                    </a:lnTo>
                    <a:lnTo>
                      <a:pt x="1597" y="596"/>
                    </a:lnTo>
                    <a:lnTo>
                      <a:pt x="1601" y="610"/>
                    </a:lnTo>
                    <a:lnTo>
                      <a:pt x="1606" y="584"/>
                    </a:lnTo>
                    <a:lnTo>
                      <a:pt x="1610" y="585"/>
                    </a:lnTo>
                    <a:lnTo>
                      <a:pt x="1615" y="609"/>
                    </a:lnTo>
                    <a:lnTo>
                      <a:pt x="1619" y="602"/>
                    </a:lnTo>
                    <a:lnTo>
                      <a:pt x="1624" y="586"/>
                    </a:lnTo>
                    <a:lnTo>
                      <a:pt x="1628" y="587"/>
                    </a:lnTo>
                    <a:lnTo>
                      <a:pt x="1633" y="604"/>
                    </a:lnTo>
                    <a:lnTo>
                      <a:pt x="1637" y="600"/>
                    </a:lnTo>
                    <a:lnTo>
                      <a:pt x="1642" y="588"/>
                    </a:lnTo>
                    <a:lnTo>
                      <a:pt x="1646" y="599"/>
                    </a:lnTo>
                    <a:lnTo>
                      <a:pt x="1651" y="592"/>
                    </a:lnTo>
                    <a:lnTo>
                      <a:pt x="1655" y="596"/>
                    </a:lnTo>
                    <a:lnTo>
                      <a:pt x="1660" y="601"/>
                    </a:lnTo>
                    <a:lnTo>
                      <a:pt x="1664" y="595"/>
                    </a:lnTo>
                    <a:lnTo>
                      <a:pt x="1669" y="589"/>
                    </a:lnTo>
                    <a:lnTo>
                      <a:pt x="1673" y="594"/>
                    </a:lnTo>
                    <a:lnTo>
                      <a:pt x="1678" y="602"/>
                    </a:lnTo>
                    <a:lnTo>
                      <a:pt x="1683" y="595"/>
                    </a:lnTo>
                    <a:lnTo>
                      <a:pt x="1687" y="592"/>
                    </a:lnTo>
                    <a:lnTo>
                      <a:pt x="1691" y="597"/>
                    </a:lnTo>
                    <a:lnTo>
                      <a:pt x="1696" y="594"/>
                    </a:lnTo>
                    <a:lnTo>
                      <a:pt x="1701" y="601"/>
                    </a:lnTo>
                    <a:lnTo>
                      <a:pt x="1705" y="588"/>
                    </a:lnTo>
                    <a:lnTo>
                      <a:pt x="1710" y="601"/>
                    </a:lnTo>
                    <a:lnTo>
                      <a:pt x="1714" y="595"/>
                    </a:lnTo>
                    <a:lnTo>
                      <a:pt x="1719" y="594"/>
                    </a:lnTo>
                    <a:lnTo>
                      <a:pt x="1723" y="594"/>
                    </a:lnTo>
                    <a:lnTo>
                      <a:pt x="1728" y="597"/>
                    </a:lnTo>
                    <a:lnTo>
                      <a:pt x="1732" y="595"/>
                    </a:lnTo>
                    <a:lnTo>
                      <a:pt x="1737" y="598"/>
                    </a:lnTo>
                    <a:lnTo>
                      <a:pt x="1741" y="589"/>
                    </a:lnTo>
                    <a:lnTo>
                      <a:pt x="1746" y="598"/>
                    </a:lnTo>
                    <a:lnTo>
                      <a:pt x="1750" y="597"/>
                    </a:lnTo>
                    <a:lnTo>
                      <a:pt x="1755" y="595"/>
                    </a:lnTo>
                    <a:lnTo>
                      <a:pt x="1759" y="598"/>
                    </a:lnTo>
                    <a:lnTo>
                      <a:pt x="1764" y="590"/>
                    </a:lnTo>
                    <a:lnTo>
                      <a:pt x="1768" y="597"/>
                    </a:lnTo>
                    <a:lnTo>
                      <a:pt x="1773" y="598"/>
                    </a:lnTo>
                    <a:lnTo>
                      <a:pt x="1777" y="593"/>
                    </a:lnTo>
                    <a:lnTo>
                      <a:pt x="1782" y="597"/>
                    </a:lnTo>
                    <a:lnTo>
                      <a:pt x="1786" y="593"/>
                    </a:lnTo>
                    <a:lnTo>
                      <a:pt x="1791" y="594"/>
                    </a:lnTo>
                    <a:lnTo>
                      <a:pt x="1795" y="596"/>
                    </a:lnTo>
                    <a:lnTo>
                      <a:pt x="1800" y="599"/>
                    </a:lnTo>
                  </a:path>
                </a:pathLst>
              </a:custGeom>
              <a:noFill/>
              <a:ln w="4763"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600"/>
              </a:p>
            </p:txBody>
          </p:sp>
        </p:grpSp>
        <p:sp>
          <p:nvSpPr>
            <p:cNvPr id="8" name="TextBox 7">
              <a:extLst>
                <a:ext uri="{FF2B5EF4-FFF2-40B4-BE49-F238E27FC236}">
                  <a16:creationId xmlns:a16="http://schemas.microsoft.com/office/drawing/2014/main" id="{E98C93EA-2743-447D-B435-D18183A041A2}"/>
                </a:ext>
              </a:extLst>
            </p:cNvPr>
            <p:cNvSpPr txBox="1"/>
            <p:nvPr/>
          </p:nvSpPr>
          <p:spPr>
            <a:xfrm>
              <a:off x="3570610" y="3250775"/>
              <a:ext cx="528199" cy="347507"/>
            </a:xfrm>
            <a:prstGeom prst="rect">
              <a:avLst/>
            </a:prstGeom>
            <a:noFill/>
          </p:spPr>
          <p:txBody>
            <a:bodyPr wrap="none" rtlCol="0">
              <a:normAutofit/>
            </a:bodyPr>
            <a:lstStyle/>
            <a:p>
              <a:pPr>
                <a:lnSpc>
                  <a:spcPct val="90000"/>
                </a:lnSpc>
                <a:spcAft>
                  <a:spcPts val="600"/>
                </a:spcAft>
              </a:pPr>
              <a:r>
                <a:rPr lang="en-US" sz="4300"/>
                <a:t>BHZ</a:t>
              </a:r>
            </a:p>
          </p:txBody>
        </p:sp>
        <p:sp>
          <p:nvSpPr>
            <p:cNvPr id="9" name="TextBox 8">
              <a:extLst>
                <a:ext uri="{FF2B5EF4-FFF2-40B4-BE49-F238E27FC236}">
                  <a16:creationId xmlns:a16="http://schemas.microsoft.com/office/drawing/2014/main" id="{347E30CA-620A-4DBE-B734-7E3B6BF50B16}"/>
                </a:ext>
              </a:extLst>
            </p:cNvPr>
            <p:cNvSpPr txBox="1"/>
            <p:nvPr/>
          </p:nvSpPr>
          <p:spPr>
            <a:xfrm>
              <a:off x="3646724" y="2840807"/>
              <a:ext cx="532724" cy="347507"/>
            </a:xfrm>
            <a:prstGeom prst="rect">
              <a:avLst/>
            </a:prstGeom>
            <a:noFill/>
          </p:spPr>
          <p:txBody>
            <a:bodyPr wrap="none" rtlCol="0">
              <a:normAutofit/>
            </a:bodyPr>
            <a:lstStyle/>
            <a:p>
              <a:pPr>
                <a:lnSpc>
                  <a:spcPct val="90000"/>
                </a:lnSpc>
                <a:spcAft>
                  <a:spcPts val="600"/>
                </a:spcAft>
              </a:pPr>
              <a:r>
                <a:rPr lang="en-US" sz="4300"/>
                <a:t>BHE</a:t>
              </a:r>
            </a:p>
          </p:txBody>
        </p:sp>
        <p:sp>
          <p:nvSpPr>
            <p:cNvPr id="10" name="TextBox 9">
              <a:extLst>
                <a:ext uri="{FF2B5EF4-FFF2-40B4-BE49-F238E27FC236}">
                  <a16:creationId xmlns:a16="http://schemas.microsoft.com/office/drawing/2014/main" id="{CD0A204E-F9DC-43E5-8BD3-D99F7A85BF9C}"/>
                </a:ext>
              </a:extLst>
            </p:cNvPr>
            <p:cNvSpPr txBox="1"/>
            <p:nvPr/>
          </p:nvSpPr>
          <p:spPr>
            <a:xfrm>
              <a:off x="3716315" y="2408415"/>
              <a:ext cx="567415" cy="347507"/>
            </a:xfrm>
            <a:prstGeom prst="rect">
              <a:avLst/>
            </a:prstGeom>
            <a:noFill/>
          </p:spPr>
          <p:txBody>
            <a:bodyPr wrap="none" rtlCol="0">
              <a:normAutofit/>
            </a:bodyPr>
            <a:lstStyle/>
            <a:p>
              <a:pPr>
                <a:lnSpc>
                  <a:spcPct val="90000"/>
                </a:lnSpc>
                <a:spcAft>
                  <a:spcPts val="600"/>
                </a:spcAft>
              </a:pPr>
              <a:r>
                <a:rPr lang="en-US" sz="4300"/>
                <a:t>BHN</a:t>
              </a:r>
            </a:p>
          </p:txBody>
        </p:sp>
      </p:grpSp>
    </p:spTree>
    <p:extLst>
      <p:ext uri="{BB962C8B-B14F-4D97-AF65-F5344CB8AC3E}">
        <p14:creationId xmlns:p14="http://schemas.microsoft.com/office/powerpoint/2010/main" val="2947605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0904-5B03-40A8-869D-6A3E8C69A0B8}"/>
              </a:ext>
            </a:extLst>
          </p:cNvPr>
          <p:cNvSpPr>
            <a:spLocks noGrp="1"/>
          </p:cNvSpPr>
          <p:nvPr>
            <p:ph type="title"/>
          </p:nvPr>
        </p:nvSpPr>
        <p:spPr/>
        <p:txBody>
          <a:bodyPr/>
          <a:lstStyle/>
          <a:p>
            <a:r>
              <a:rPr lang="en-US" dirty="0"/>
              <a:t>Seismic Phases</a:t>
            </a:r>
          </a:p>
        </p:txBody>
      </p:sp>
      <p:sp>
        <p:nvSpPr>
          <p:cNvPr id="3" name="Content Placeholder 2">
            <a:extLst>
              <a:ext uri="{FF2B5EF4-FFF2-40B4-BE49-F238E27FC236}">
                <a16:creationId xmlns:a16="http://schemas.microsoft.com/office/drawing/2014/main" id="{523B77BF-2C9C-4502-9ABA-E998FF35D3E8}"/>
              </a:ext>
            </a:extLst>
          </p:cNvPr>
          <p:cNvSpPr>
            <a:spLocks noGrp="1"/>
          </p:cNvSpPr>
          <p:nvPr>
            <p:ph idx="1"/>
          </p:nvPr>
        </p:nvSpPr>
        <p:spPr>
          <a:xfrm>
            <a:off x="386512" y="1602983"/>
            <a:ext cx="2871651" cy="4351338"/>
          </a:xfrm>
        </p:spPr>
        <p:txBody>
          <a:bodyPr/>
          <a:lstStyle/>
          <a:p>
            <a:r>
              <a:rPr lang="en-US" dirty="0"/>
              <a:t>Six phases: P, </a:t>
            </a:r>
            <a:r>
              <a:rPr lang="en-US" dirty="0" err="1"/>
              <a:t>Pg</a:t>
            </a:r>
            <a:r>
              <a:rPr lang="en-US" dirty="0"/>
              <a:t>, </a:t>
            </a:r>
            <a:r>
              <a:rPr lang="en-US" dirty="0" err="1"/>
              <a:t>Pn</a:t>
            </a:r>
            <a:r>
              <a:rPr lang="en-US" dirty="0"/>
              <a:t>, S, Sn, Lg</a:t>
            </a:r>
          </a:p>
          <a:p>
            <a:r>
              <a:rPr lang="en-US" dirty="0"/>
              <a:t>We consider the final phase that arrived at a station, ignoring path. For example, </a:t>
            </a:r>
            <a:r>
              <a:rPr lang="en-US" i="1" dirty="0" err="1"/>
              <a:t>pPcP</a:t>
            </a:r>
            <a:r>
              <a:rPr lang="en-US" dirty="0"/>
              <a:t> is considered as </a:t>
            </a:r>
            <a:r>
              <a:rPr lang="en-US" i="1" dirty="0"/>
              <a:t>P</a:t>
            </a:r>
            <a:r>
              <a:rPr lang="en-US" dirty="0"/>
              <a:t>. </a:t>
            </a:r>
          </a:p>
        </p:txBody>
      </p:sp>
      <p:pic>
        <p:nvPicPr>
          <p:cNvPr id="6148" name="Picture 4">
            <a:extLst>
              <a:ext uri="{FF2B5EF4-FFF2-40B4-BE49-F238E27FC236}">
                <a16:creationId xmlns:a16="http://schemas.microsoft.com/office/drawing/2014/main" id="{94CD3B4D-D906-414D-9030-2E4EDE977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9140" y="930137"/>
            <a:ext cx="4456748" cy="569703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Earth Structure and Seismic Phases | SpringerLink">
            <a:extLst>
              <a:ext uri="{FF2B5EF4-FFF2-40B4-BE49-F238E27FC236}">
                <a16:creationId xmlns:a16="http://schemas.microsoft.com/office/drawing/2014/main" id="{0664A998-EC46-40DF-8626-C8535D722D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5526" y="1690688"/>
            <a:ext cx="4286250" cy="39433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5156D8D-3A00-473A-8EDF-5E44C477FB37}"/>
              </a:ext>
            </a:extLst>
          </p:cNvPr>
          <p:cNvSpPr/>
          <p:nvPr/>
        </p:nvSpPr>
        <p:spPr>
          <a:xfrm>
            <a:off x="-66676" y="6396335"/>
            <a:ext cx="12802961" cy="461665"/>
          </a:xfrm>
          <a:prstGeom prst="rect">
            <a:avLst/>
          </a:prstGeom>
        </p:spPr>
        <p:txBody>
          <a:bodyPr wrap="square">
            <a:spAutoFit/>
          </a:bodyPr>
          <a:lstStyle/>
          <a:p>
            <a:r>
              <a:rPr lang="en-US" sz="1200" dirty="0" err="1"/>
              <a:t>Havskov</a:t>
            </a:r>
            <a:r>
              <a:rPr lang="en-US" sz="1200" dirty="0"/>
              <a:t> J., </a:t>
            </a:r>
            <a:r>
              <a:rPr lang="en-US" sz="1200" dirty="0" err="1"/>
              <a:t>Ottemöller</a:t>
            </a:r>
            <a:r>
              <a:rPr lang="en-US" sz="1200" dirty="0"/>
              <a:t> L. (2010) Earth Structure and Seismic Phases. In: Routine Data Processing in Earthquake Seismology. Springer, Dordrecht</a:t>
            </a:r>
          </a:p>
          <a:p>
            <a:r>
              <a:rPr lang="en-US" sz="1200" dirty="0"/>
              <a:t>USGS.gov</a:t>
            </a:r>
          </a:p>
        </p:txBody>
      </p:sp>
    </p:spTree>
    <p:extLst>
      <p:ext uri="{BB962C8B-B14F-4D97-AF65-F5344CB8AC3E}">
        <p14:creationId xmlns:p14="http://schemas.microsoft.com/office/powerpoint/2010/main" val="1083143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63A0-5F66-2749-A614-D54857F2ADEB}"/>
              </a:ext>
            </a:extLst>
          </p:cNvPr>
          <p:cNvSpPr>
            <a:spLocks noGrp="1"/>
          </p:cNvSpPr>
          <p:nvPr>
            <p:ph type="title"/>
          </p:nvPr>
        </p:nvSpPr>
        <p:spPr/>
        <p:txBody>
          <a:bodyPr/>
          <a:lstStyle/>
          <a:p>
            <a:r>
              <a:rPr lang="en-US" dirty="0"/>
              <a:t>Phase Distributions</a:t>
            </a:r>
          </a:p>
        </p:txBody>
      </p:sp>
      <p:sp>
        <p:nvSpPr>
          <p:cNvPr id="5" name="TextBox 4">
            <a:extLst>
              <a:ext uri="{FF2B5EF4-FFF2-40B4-BE49-F238E27FC236}">
                <a16:creationId xmlns:a16="http://schemas.microsoft.com/office/drawing/2014/main" id="{176A8D5A-7BE7-1F4B-B2DA-9348A8EABF0F}"/>
              </a:ext>
            </a:extLst>
          </p:cNvPr>
          <p:cNvSpPr txBox="1"/>
          <p:nvPr/>
        </p:nvSpPr>
        <p:spPr>
          <a:xfrm rot="16200000">
            <a:off x="100466" y="2455347"/>
            <a:ext cx="1046761" cy="369332"/>
          </a:xfrm>
          <a:prstGeom prst="rect">
            <a:avLst/>
          </a:prstGeom>
          <a:noFill/>
        </p:spPr>
        <p:txBody>
          <a:bodyPr wrap="none" rtlCol="0">
            <a:spAutoFit/>
          </a:bodyPr>
          <a:lstStyle/>
          <a:p>
            <a:r>
              <a:rPr lang="en-US" dirty="0"/>
              <a:t>Log Scale</a:t>
            </a:r>
          </a:p>
        </p:txBody>
      </p:sp>
      <p:sp>
        <p:nvSpPr>
          <p:cNvPr id="10" name="Freeform 5">
            <a:extLst>
              <a:ext uri="{FF2B5EF4-FFF2-40B4-BE49-F238E27FC236}">
                <a16:creationId xmlns:a16="http://schemas.microsoft.com/office/drawing/2014/main" id="{5219DCDC-AAC3-4D92-8A4B-08EE3FE335EB}"/>
              </a:ext>
            </a:extLst>
          </p:cNvPr>
          <p:cNvSpPr>
            <a:spLocks/>
          </p:cNvSpPr>
          <p:nvPr/>
        </p:nvSpPr>
        <p:spPr bwMode="auto">
          <a:xfrm>
            <a:off x="1252537" y="1589088"/>
            <a:ext cx="9455151" cy="2079625"/>
          </a:xfrm>
          <a:custGeom>
            <a:avLst/>
            <a:gdLst>
              <a:gd name="T0" fmla="*/ 0 w 20807"/>
              <a:gd name="T1" fmla="*/ 4566 h 4566"/>
              <a:gd name="T2" fmla="*/ 0 w 20807"/>
              <a:gd name="T3" fmla="*/ 4566 h 4566"/>
              <a:gd name="T4" fmla="*/ 20807 w 20807"/>
              <a:gd name="T5" fmla="*/ 4566 h 4566"/>
              <a:gd name="T6" fmla="*/ 20807 w 20807"/>
              <a:gd name="T7" fmla="*/ 0 h 4566"/>
              <a:gd name="T8" fmla="*/ 0 w 20807"/>
              <a:gd name="T9" fmla="*/ 0 h 4566"/>
              <a:gd name="T10" fmla="*/ 0 w 20807"/>
              <a:gd name="T11" fmla="*/ 4566 h 4566"/>
            </a:gdLst>
            <a:ahLst/>
            <a:cxnLst>
              <a:cxn ang="0">
                <a:pos x="T0" y="T1"/>
              </a:cxn>
              <a:cxn ang="0">
                <a:pos x="T2" y="T3"/>
              </a:cxn>
              <a:cxn ang="0">
                <a:pos x="T4" y="T5"/>
              </a:cxn>
              <a:cxn ang="0">
                <a:pos x="T6" y="T7"/>
              </a:cxn>
              <a:cxn ang="0">
                <a:pos x="T8" y="T9"/>
              </a:cxn>
              <a:cxn ang="0">
                <a:pos x="T10" y="T11"/>
              </a:cxn>
            </a:cxnLst>
            <a:rect l="0" t="0" r="r" b="b"/>
            <a:pathLst>
              <a:path w="20807" h="4566">
                <a:moveTo>
                  <a:pt x="0" y="4566"/>
                </a:moveTo>
                <a:lnTo>
                  <a:pt x="0" y="4566"/>
                </a:lnTo>
                <a:lnTo>
                  <a:pt x="20807" y="4566"/>
                </a:lnTo>
                <a:lnTo>
                  <a:pt x="20807" y="0"/>
                </a:lnTo>
                <a:lnTo>
                  <a:pt x="0" y="0"/>
                </a:lnTo>
                <a:lnTo>
                  <a:pt x="0" y="4566"/>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5952F0B3-3440-49A3-8B3D-4D71E17511AC}"/>
              </a:ext>
            </a:extLst>
          </p:cNvPr>
          <p:cNvSpPr>
            <a:spLocks/>
          </p:cNvSpPr>
          <p:nvPr/>
        </p:nvSpPr>
        <p:spPr bwMode="auto">
          <a:xfrm>
            <a:off x="1252537" y="3668713"/>
            <a:ext cx="9455151" cy="0"/>
          </a:xfrm>
          <a:custGeom>
            <a:avLst/>
            <a:gdLst>
              <a:gd name="T0" fmla="*/ 0 w 20807"/>
              <a:gd name="T1" fmla="*/ 0 w 20807"/>
              <a:gd name="T2" fmla="*/ 20807 w 20807"/>
            </a:gdLst>
            <a:ahLst/>
            <a:cxnLst>
              <a:cxn ang="0">
                <a:pos x="T0" y="0"/>
              </a:cxn>
              <a:cxn ang="0">
                <a:pos x="T1" y="0"/>
              </a:cxn>
              <a:cxn ang="0">
                <a:pos x="T2" y="0"/>
              </a:cxn>
            </a:cxnLst>
            <a:rect l="0" t="0" r="r" b="b"/>
            <a:pathLst>
              <a:path w="20807">
                <a:moveTo>
                  <a:pt x="0" y="0"/>
                </a:moveTo>
                <a:lnTo>
                  <a:pt x="0" y="0"/>
                </a:lnTo>
                <a:lnTo>
                  <a:pt x="20807" y="0"/>
                </a:lnTo>
              </a:path>
            </a:pathLst>
          </a:custGeom>
          <a:noFill/>
          <a:ln w="3175" cap="flat">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E8BD91DE-8267-4978-96AB-CCAEB6BC03AB}"/>
              </a:ext>
            </a:extLst>
          </p:cNvPr>
          <p:cNvSpPr>
            <a:spLocks noEditPoints="1"/>
          </p:cNvSpPr>
          <p:nvPr/>
        </p:nvSpPr>
        <p:spPr bwMode="auto">
          <a:xfrm>
            <a:off x="1620837" y="1604963"/>
            <a:ext cx="8258176" cy="2063750"/>
          </a:xfrm>
          <a:custGeom>
            <a:avLst/>
            <a:gdLst>
              <a:gd name="T0" fmla="*/ 962 w 18174"/>
              <a:gd name="T1" fmla="*/ 4532 h 4532"/>
              <a:gd name="T2" fmla="*/ 0 w 18174"/>
              <a:gd name="T3" fmla="*/ 1026 h 4532"/>
              <a:gd name="T4" fmla="*/ 962 w 18174"/>
              <a:gd name="T5" fmla="*/ 4532 h 4532"/>
              <a:gd name="T6" fmla="*/ 1975 w 18174"/>
              <a:gd name="T7" fmla="*/ 4532 h 4532"/>
              <a:gd name="T8" fmla="*/ 1013 w 18174"/>
              <a:gd name="T9" fmla="*/ 0 h 4532"/>
              <a:gd name="T10" fmla="*/ 1975 w 18174"/>
              <a:gd name="T11" fmla="*/ 4532 h 4532"/>
              <a:gd name="T12" fmla="*/ 2987 w 18174"/>
              <a:gd name="T13" fmla="*/ 4532 h 4532"/>
              <a:gd name="T14" fmla="*/ 2025 w 18174"/>
              <a:gd name="T15" fmla="*/ 848 h 4532"/>
              <a:gd name="T16" fmla="*/ 2987 w 18174"/>
              <a:gd name="T17" fmla="*/ 4532 h 4532"/>
              <a:gd name="T18" fmla="*/ 3999 w 18174"/>
              <a:gd name="T19" fmla="*/ 4532 h 4532"/>
              <a:gd name="T20" fmla="*/ 3038 w 18174"/>
              <a:gd name="T21" fmla="*/ 1487 h 4532"/>
              <a:gd name="T22" fmla="*/ 3999 w 18174"/>
              <a:gd name="T23" fmla="*/ 4532 h 4532"/>
              <a:gd name="T24" fmla="*/ 5012 w 18174"/>
              <a:gd name="T25" fmla="*/ 4532 h 4532"/>
              <a:gd name="T26" fmla="*/ 4050 w 18174"/>
              <a:gd name="T27" fmla="*/ 1031 h 4532"/>
              <a:gd name="T28" fmla="*/ 5012 w 18174"/>
              <a:gd name="T29" fmla="*/ 4532 h 4532"/>
              <a:gd name="T30" fmla="*/ 6024 w 18174"/>
              <a:gd name="T31" fmla="*/ 4532 h 4532"/>
              <a:gd name="T32" fmla="*/ 5063 w 18174"/>
              <a:gd name="T33" fmla="*/ 1677 h 4532"/>
              <a:gd name="T34" fmla="*/ 6024 w 18174"/>
              <a:gd name="T35" fmla="*/ 4532 h 4532"/>
              <a:gd name="T36" fmla="*/ 7037 w 18174"/>
              <a:gd name="T37" fmla="*/ 4532 h 4532"/>
              <a:gd name="T38" fmla="*/ 6075 w 18174"/>
              <a:gd name="T39" fmla="*/ 1064 h 4532"/>
              <a:gd name="T40" fmla="*/ 7037 w 18174"/>
              <a:gd name="T41" fmla="*/ 4532 h 4532"/>
              <a:gd name="T42" fmla="*/ 8049 w 18174"/>
              <a:gd name="T43" fmla="*/ 4532 h 4532"/>
              <a:gd name="T44" fmla="*/ 7088 w 18174"/>
              <a:gd name="T45" fmla="*/ 1353 h 4532"/>
              <a:gd name="T46" fmla="*/ 8049 w 18174"/>
              <a:gd name="T47" fmla="*/ 4532 h 4532"/>
              <a:gd name="T48" fmla="*/ 9062 w 18174"/>
              <a:gd name="T49" fmla="*/ 4532 h 4532"/>
              <a:gd name="T50" fmla="*/ 8100 w 18174"/>
              <a:gd name="T51" fmla="*/ 697 h 4532"/>
              <a:gd name="T52" fmla="*/ 9062 w 18174"/>
              <a:gd name="T53" fmla="*/ 4532 h 4532"/>
              <a:gd name="T54" fmla="*/ 10074 w 18174"/>
              <a:gd name="T55" fmla="*/ 4532 h 4532"/>
              <a:gd name="T56" fmla="*/ 9113 w 18174"/>
              <a:gd name="T57" fmla="*/ 1618 h 4532"/>
              <a:gd name="T58" fmla="*/ 10074 w 18174"/>
              <a:gd name="T59" fmla="*/ 4532 h 4532"/>
              <a:gd name="T60" fmla="*/ 11087 w 18174"/>
              <a:gd name="T61" fmla="*/ 4532 h 4532"/>
              <a:gd name="T62" fmla="*/ 10125 w 18174"/>
              <a:gd name="T63" fmla="*/ 2459 h 4532"/>
              <a:gd name="T64" fmla="*/ 11087 w 18174"/>
              <a:gd name="T65" fmla="*/ 4532 h 4532"/>
              <a:gd name="T66" fmla="*/ 12099 w 18174"/>
              <a:gd name="T67" fmla="*/ 4532 h 4532"/>
              <a:gd name="T68" fmla="*/ 11138 w 18174"/>
              <a:gd name="T69" fmla="*/ 1968 h 4532"/>
              <a:gd name="T70" fmla="*/ 12099 w 18174"/>
              <a:gd name="T71" fmla="*/ 4532 h 4532"/>
              <a:gd name="T72" fmla="*/ 13112 w 18174"/>
              <a:gd name="T73" fmla="*/ 4532 h 4532"/>
              <a:gd name="T74" fmla="*/ 12150 w 18174"/>
              <a:gd name="T75" fmla="*/ 1476 h 4532"/>
              <a:gd name="T76" fmla="*/ 13112 w 18174"/>
              <a:gd name="T77" fmla="*/ 4532 h 4532"/>
              <a:gd name="T78" fmla="*/ 14124 w 18174"/>
              <a:gd name="T79" fmla="*/ 4532 h 4532"/>
              <a:gd name="T80" fmla="*/ 13163 w 18174"/>
              <a:gd name="T81" fmla="*/ 1142 h 4532"/>
              <a:gd name="T82" fmla="*/ 14124 w 18174"/>
              <a:gd name="T83" fmla="*/ 4532 h 4532"/>
              <a:gd name="T84" fmla="*/ 15137 w 18174"/>
              <a:gd name="T85" fmla="*/ 4532 h 4532"/>
              <a:gd name="T86" fmla="*/ 14175 w 18174"/>
              <a:gd name="T87" fmla="*/ 1502 h 4532"/>
              <a:gd name="T88" fmla="*/ 15137 w 18174"/>
              <a:gd name="T89" fmla="*/ 4532 h 4532"/>
              <a:gd name="T90" fmla="*/ 16149 w 18174"/>
              <a:gd name="T91" fmla="*/ 4532 h 4532"/>
              <a:gd name="T92" fmla="*/ 15188 w 18174"/>
              <a:gd name="T93" fmla="*/ 2158 h 4532"/>
              <a:gd name="T94" fmla="*/ 16149 w 18174"/>
              <a:gd name="T95" fmla="*/ 4532 h 4532"/>
              <a:gd name="T96" fmla="*/ 17162 w 18174"/>
              <a:gd name="T97" fmla="*/ 4532 h 4532"/>
              <a:gd name="T98" fmla="*/ 16200 w 18174"/>
              <a:gd name="T99" fmla="*/ 2329 h 4532"/>
              <a:gd name="T100" fmla="*/ 17162 w 18174"/>
              <a:gd name="T101" fmla="*/ 4532 h 4532"/>
              <a:gd name="T102" fmla="*/ 18174 w 18174"/>
              <a:gd name="T103" fmla="*/ 4532 h 4532"/>
              <a:gd name="T104" fmla="*/ 17212 w 18174"/>
              <a:gd name="T105" fmla="*/ 2725 h 4532"/>
              <a:gd name="T106" fmla="*/ 18174 w 18174"/>
              <a:gd name="T107" fmla="*/ 4532 h 4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174" h="4532">
                <a:moveTo>
                  <a:pt x="962" y="4532"/>
                </a:moveTo>
                <a:lnTo>
                  <a:pt x="962" y="4532"/>
                </a:lnTo>
                <a:lnTo>
                  <a:pt x="962" y="1026"/>
                </a:lnTo>
                <a:lnTo>
                  <a:pt x="0" y="1026"/>
                </a:lnTo>
                <a:lnTo>
                  <a:pt x="0" y="4532"/>
                </a:lnTo>
                <a:lnTo>
                  <a:pt x="962" y="4532"/>
                </a:lnTo>
                <a:close/>
                <a:moveTo>
                  <a:pt x="1975" y="4532"/>
                </a:moveTo>
                <a:lnTo>
                  <a:pt x="1975" y="4532"/>
                </a:lnTo>
                <a:lnTo>
                  <a:pt x="1975" y="0"/>
                </a:lnTo>
                <a:lnTo>
                  <a:pt x="1013" y="0"/>
                </a:lnTo>
                <a:lnTo>
                  <a:pt x="1013" y="4532"/>
                </a:lnTo>
                <a:lnTo>
                  <a:pt x="1975" y="4532"/>
                </a:lnTo>
                <a:close/>
                <a:moveTo>
                  <a:pt x="2987" y="4532"/>
                </a:moveTo>
                <a:lnTo>
                  <a:pt x="2987" y="4532"/>
                </a:lnTo>
                <a:lnTo>
                  <a:pt x="2987" y="848"/>
                </a:lnTo>
                <a:lnTo>
                  <a:pt x="2025" y="848"/>
                </a:lnTo>
                <a:lnTo>
                  <a:pt x="2025" y="4532"/>
                </a:lnTo>
                <a:lnTo>
                  <a:pt x="2987" y="4532"/>
                </a:lnTo>
                <a:close/>
                <a:moveTo>
                  <a:pt x="3999" y="4532"/>
                </a:moveTo>
                <a:lnTo>
                  <a:pt x="3999" y="4532"/>
                </a:lnTo>
                <a:lnTo>
                  <a:pt x="3999" y="1487"/>
                </a:lnTo>
                <a:lnTo>
                  <a:pt x="3038" y="1487"/>
                </a:lnTo>
                <a:lnTo>
                  <a:pt x="3038" y="4532"/>
                </a:lnTo>
                <a:lnTo>
                  <a:pt x="3999" y="4532"/>
                </a:lnTo>
                <a:close/>
                <a:moveTo>
                  <a:pt x="5012" y="4532"/>
                </a:moveTo>
                <a:lnTo>
                  <a:pt x="5012" y="4532"/>
                </a:lnTo>
                <a:lnTo>
                  <a:pt x="5012" y="1031"/>
                </a:lnTo>
                <a:lnTo>
                  <a:pt x="4050" y="1031"/>
                </a:lnTo>
                <a:lnTo>
                  <a:pt x="4050" y="4532"/>
                </a:lnTo>
                <a:lnTo>
                  <a:pt x="5012" y="4532"/>
                </a:lnTo>
                <a:close/>
                <a:moveTo>
                  <a:pt x="6024" y="4532"/>
                </a:moveTo>
                <a:lnTo>
                  <a:pt x="6024" y="4532"/>
                </a:lnTo>
                <a:lnTo>
                  <a:pt x="6024" y="1677"/>
                </a:lnTo>
                <a:lnTo>
                  <a:pt x="5063" y="1677"/>
                </a:lnTo>
                <a:lnTo>
                  <a:pt x="5063" y="4532"/>
                </a:lnTo>
                <a:lnTo>
                  <a:pt x="6024" y="4532"/>
                </a:lnTo>
                <a:close/>
                <a:moveTo>
                  <a:pt x="7037" y="4532"/>
                </a:moveTo>
                <a:lnTo>
                  <a:pt x="7037" y="4532"/>
                </a:lnTo>
                <a:lnTo>
                  <a:pt x="7037" y="1064"/>
                </a:lnTo>
                <a:lnTo>
                  <a:pt x="6075" y="1064"/>
                </a:lnTo>
                <a:lnTo>
                  <a:pt x="6075" y="4532"/>
                </a:lnTo>
                <a:lnTo>
                  <a:pt x="7037" y="4532"/>
                </a:lnTo>
                <a:close/>
                <a:moveTo>
                  <a:pt x="8049" y="4532"/>
                </a:moveTo>
                <a:lnTo>
                  <a:pt x="8049" y="4532"/>
                </a:lnTo>
                <a:lnTo>
                  <a:pt x="8049" y="1353"/>
                </a:lnTo>
                <a:lnTo>
                  <a:pt x="7088" y="1353"/>
                </a:lnTo>
                <a:lnTo>
                  <a:pt x="7088" y="4532"/>
                </a:lnTo>
                <a:lnTo>
                  <a:pt x="8049" y="4532"/>
                </a:lnTo>
                <a:close/>
                <a:moveTo>
                  <a:pt x="9062" y="4532"/>
                </a:moveTo>
                <a:lnTo>
                  <a:pt x="9062" y="4532"/>
                </a:lnTo>
                <a:lnTo>
                  <a:pt x="9062" y="697"/>
                </a:lnTo>
                <a:lnTo>
                  <a:pt x="8100" y="697"/>
                </a:lnTo>
                <a:lnTo>
                  <a:pt x="8100" y="4532"/>
                </a:lnTo>
                <a:lnTo>
                  <a:pt x="9062" y="4532"/>
                </a:lnTo>
                <a:close/>
                <a:moveTo>
                  <a:pt x="10074" y="4532"/>
                </a:moveTo>
                <a:lnTo>
                  <a:pt x="10074" y="4532"/>
                </a:lnTo>
                <a:lnTo>
                  <a:pt x="10074" y="1618"/>
                </a:lnTo>
                <a:lnTo>
                  <a:pt x="9113" y="1618"/>
                </a:lnTo>
                <a:lnTo>
                  <a:pt x="9113" y="4532"/>
                </a:lnTo>
                <a:lnTo>
                  <a:pt x="10074" y="4532"/>
                </a:lnTo>
                <a:close/>
                <a:moveTo>
                  <a:pt x="11087" y="4532"/>
                </a:moveTo>
                <a:lnTo>
                  <a:pt x="11087" y="4532"/>
                </a:lnTo>
                <a:lnTo>
                  <a:pt x="11087" y="2459"/>
                </a:lnTo>
                <a:lnTo>
                  <a:pt x="10125" y="2459"/>
                </a:lnTo>
                <a:lnTo>
                  <a:pt x="10125" y="4532"/>
                </a:lnTo>
                <a:lnTo>
                  <a:pt x="11087" y="4532"/>
                </a:lnTo>
                <a:close/>
                <a:moveTo>
                  <a:pt x="12099" y="4532"/>
                </a:moveTo>
                <a:lnTo>
                  <a:pt x="12099" y="4532"/>
                </a:lnTo>
                <a:lnTo>
                  <a:pt x="12099" y="1968"/>
                </a:lnTo>
                <a:lnTo>
                  <a:pt x="11138" y="1968"/>
                </a:lnTo>
                <a:lnTo>
                  <a:pt x="11138" y="4532"/>
                </a:lnTo>
                <a:lnTo>
                  <a:pt x="12099" y="4532"/>
                </a:lnTo>
                <a:close/>
                <a:moveTo>
                  <a:pt x="13112" y="4532"/>
                </a:moveTo>
                <a:lnTo>
                  <a:pt x="13112" y="4532"/>
                </a:lnTo>
                <a:lnTo>
                  <a:pt x="13112" y="1476"/>
                </a:lnTo>
                <a:lnTo>
                  <a:pt x="12150" y="1476"/>
                </a:lnTo>
                <a:lnTo>
                  <a:pt x="12150" y="4532"/>
                </a:lnTo>
                <a:lnTo>
                  <a:pt x="13112" y="4532"/>
                </a:lnTo>
                <a:close/>
                <a:moveTo>
                  <a:pt x="14124" y="4532"/>
                </a:moveTo>
                <a:lnTo>
                  <a:pt x="14124" y="4532"/>
                </a:lnTo>
                <a:lnTo>
                  <a:pt x="14124" y="1142"/>
                </a:lnTo>
                <a:lnTo>
                  <a:pt x="13163" y="1142"/>
                </a:lnTo>
                <a:lnTo>
                  <a:pt x="13163" y="4532"/>
                </a:lnTo>
                <a:lnTo>
                  <a:pt x="14124" y="4532"/>
                </a:lnTo>
                <a:close/>
                <a:moveTo>
                  <a:pt x="15137" y="4532"/>
                </a:moveTo>
                <a:lnTo>
                  <a:pt x="15137" y="4532"/>
                </a:lnTo>
                <a:lnTo>
                  <a:pt x="15137" y="1502"/>
                </a:lnTo>
                <a:lnTo>
                  <a:pt x="14175" y="1502"/>
                </a:lnTo>
                <a:lnTo>
                  <a:pt x="14175" y="4532"/>
                </a:lnTo>
                <a:lnTo>
                  <a:pt x="15137" y="4532"/>
                </a:lnTo>
                <a:close/>
                <a:moveTo>
                  <a:pt x="16149" y="4532"/>
                </a:moveTo>
                <a:lnTo>
                  <a:pt x="16149" y="4532"/>
                </a:lnTo>
                <a:lnTo>
                  <a:pt x="16149" y="2158"/>
                </a:lnTo>
                <a:lnTo>
                  <a:pt x="15188" y="2158"/>
                </a:lnTo>
                <a:lnTo>
                  <a:pt x="15188" y="4532"/>
                </a:lnTo>
                <a:lnTo>
                  <a:pt x="16149" y="4532"/>
                </a:lnTo>
                <a:close/>
                <a:moveTo>
                  <a:pt x="17162" y="4532"/>
                </a:moveTo>
                <a:lnTo>
                  <a:pt x="17162" y="4532"/>
                </a:lnTo>
                <a:lnTo>
                  <a:pt x="17162" y="2329"/>
                </a:lnTo>
                <a:lnTo>
                  <a:pt x="16200" y="2329"/>
                </a:lnTo>
                <a:lnTo>
                  <a:pt x="16200" y="4532"/>
                </a:lnTo>
                <a:lnTo>
                  <a:pt x="17162" y="4532"/>
                </a:lnTo>
                <a:close/>
                <a:moveTo>
                  <a:pt x="18174" y="4532"/>
                </a:moveTo>
                <a:lnTo>
                  <a:pt x="18174" y="4532"/>
                </a:lnTo>
                <a:lnTo>
                  <a:pt x="18174" y="2725"/>
                </a:lnTo>
                <a:lnTo>
                  <a:pt x="17212" y="2725"/>
                </a:lnTo>
                <a:lnTo>
                  <a:pt x="17212" y="4532"/>
                </a:lnTo>
                <a:lnTo>
                  <a:pt x="18174" y="4532"/>
                </a:lnTo>
                <a:close/>
              </a:path>
            </a:pathLst>
          </a:custGeom>
          <a:solidFill>
            <a:srgbClr val="0072B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41181CC4-13C6-4F42-B59D-DF1B31FB591F}"/>
              </a:ext>
            </a:extLst>
          </p:cNvPr>
          <p:cNvSpPr>
            <a:spLocks/>
          </p:cNvSpPr>
          <p:nvPr/>
        </p:nvSpPr>
        <p:spPr bwMode="auto">
          <a:xfrm>
            <a:off x="1620837" y="2071688"/>
            <a:ext cx="436563" cy="1597025"/>
          </a:xfrm>
          <a:custGeom>
            <a:avLst/>
            <a:gdLst>
              <a:gd name="T0" fmla="*/ 0 w 962"/>
              <a:gd name="T1" fmla="*/ 3506 h 3506"/>
              <a:gd name="T2" fmla="*/ 0 w 962"/>
              <a:gd name="T3" fmla="*/ 3506 h 3506"/>
              <a:gd name="T4" fmla="*/ 0 w 962"/>
              <a:gd name="T5" fmla="*/ 0 h 3506"/>
              <a:gd name="T6" fmla="*/ 962 w 962"/>
              <a:gd name="T7" fmla="*/ 0 h 3506"/>
              <a:gd name="T8" fmla="*/ 962 w 962"/>
              <a:gd name="T9" fmla="*/ 3506 h 3506"/>
              <a:gd name="T10" fmla="*/ 0 w 962"/>
              <a:gd name="T11" fmla="*/ 3506 h 3506"/>
            </a:gdLst>
            <a:ahLst/>
            <a:cxnLst>
              <a:cxn ang="0">
                <a:pos x="T0" y="T1"/>
              </a:cxn>
              <a:cxn ang="0">
                <a:pos x="T2" y="T3"/>
              </a:cxn>
              <a:cxn ang="0">
                <a:pos x="T4" y="T5"/>
              </a:cxn>
              <a:cxn ang="0">
                <a:pos x="T6" y="T7"/>
              </a:cxn>
              <a:cxn ang="0">
                <a:pos x="T8" y="T9"/>
              </a:cxn>
              <a:cxn ang="0">
                <a:pos x="T10" y="T11"/>
              </a:cxn>
            </a:cxnLst>
            <a:rect l="0" t="0" r="r" b="b"/>
            <a:pathLst>
              <a:path w="962" h="3506">
                <a:moveTo>
                  <a:pt x="0" y="3506"/>
                </a:moveTo>
                <a:lnTo>
                  <a:pt x="0" y="3506"/>
                </a:lnTo>
                <a:lnTo>
                  <a:pt x="0" y="0"/>
                </a:lnTo>
                <a:lnTo>
                  <a:pt x="962" y="0"/>
                </a:lnTo>
                <a:lnTo>
                  <a:pt x="962" y="3506"/>
                </a:lnTo>
                <a:lnTo>
                  <a:pt x="0" y="3506"/>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7E6D943B-90EA-4A3C-ABE3-7C1B8D4D3E5E}"/>
              </a:ext>
            </a:extLst>
          </p:cNvPr>
          <p:cNvSpPr>
            <a:spLocks/>
          </p:cNvSpPr>
          <p:nvPr/>
        </p:nvSpPr>
        <p:spPr bwMode="auto">
          <a:xfrm>
            <a:off x="2081212" y="1604963"/>
            <a:ext cx="436563" cy="2063750"/>
          </a:xfrm>
          <a:custGeom>
            <a:avLst/>
            <a:gdLst>
              <a:gd name="T0" fmla="*/ 0 w 962"/>
              <a:gd name="T1" fmla="*/ 4532 h 4532"/>
              <a:gd name="T2" fmla="*/ 0 w 962"/>
              <a:gd name="T3" fmla="*/ 4532 h 4532"/>
              <a:gd name="T4" fmla="*/ 0 w 962"/>
              <a:gd name="T5" fmla="*/ 0 h 4532"/>
              <a:gd name="T6" fmla="*/ 962 w 962"/>
              <a:gd name="T7" fmla="*/ 0 h 4532"/>
              <a:gd name="T8" fmla="*/ 962 w 962"/>
              <a:gd name="T9" fmla="*/ 4532 h 4532"/>
              <a:gd name="T10" fmla="*/ 0 w 962"/>
              <a:gd name="T11" fmla="*/ 4532 h 4532"/>
            </a:gdLst>
            <a:ahLst/>
            <a:cxnLst>
              <a:cxn ang="0">
                <a:pos x="T0" y="T1"/>
              </a:cxn>
              <a:cxn ang="0">
                <a:pos x="T2" y="T3"/>
              </a:cxn>
              <a:cxn ang="0">
                <a:pos x="T4" y="T5"/>
              </a:cxn>
              <a:cxn ang="0">
                <a:pos x="T6" y="T7"/>
              </a:cxn>
              <a:cxn ang="0">
                <a:pos x="T8" y="T9"/>
              </a:cxn>
              <a:cxn ang="0">
                <a:pos x="T10" y="T11"/>
              </a:cxn>
            </a:cxnLst>
            <a:rect l="0" t="0" r="r" b="b"/>
            <a:pathLst>
              <a:path w="962" h="4532">
                <a:moveTo>
                  <a:pt x="0" y="4532"/>
                </a:moveTo>
                <a:lnTo>
                  <a:pt x="0" y="4532"/>
                </a:lnTo>
                <a:lnTo>
                  <a:pt x="0" y="0"/>
                </a:lnTo>
                <a:lnTo>
                  <a:pt x="962" y="0"/>
                </a:lnTo>
                <a:lnTo>
                  <a:pt x="962" y="4532"/>
                </a:lnTo>
                <a:lnTo>
                  <a:pt x="0" y="4532"/>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48B1D79A-88F9-4ED2-88AA-14F2133AD8AD}"/>
              </a:ext>
            </a:extLst>
          </p:cNvPr>
          <p:cNvSpPr>
            <a:spLocks/>
          </p:cNvSpPr>
          <p:nvPr/>
        </p:nvSpPr>
        <p:spPr bwMode="auto">
          <a:xfrm>
            <a:off x="2541587" y="1990726"/>
            <a:ext cx="436563" cy="1677988"/>
          </a:xfrm>
          <a:custGeom>
            <a:avLst/>
            <a:gdLst>
              <a:gd name="T0" fmla="*/ 0 w 962"/>
              <a:gd name="T1" fmla="*/ 3684 h 3684"/>
              <a:gd name="T2" fmla="*/ 0 w 962"/>
              <a:gd name="T3" fmla="*/ 3684 h 3684"/>
              <a:gd name="T4" fmla="*/ 0 w 962"/>
              <a:gd name="T5" fmla="*/ 0 h 3684"/>
              <a:gd name="T6" fmla="*/ 962 w 962"/>
              <a:gd name="T7" fmla="*/ 0 h 3684"/>
              <a:gd name="T8" fmla="*/ 962 w 962"/>
              <a:gd name="T9" fmla="*/ 3684 h 3684"/>
              <a:gd name="T10" fmla="*/ 0 w 962"/>
              <a:gd name="T11" fmla="*/ 3684 h 3684"/>
            </a:gdLst>
            <a:ahLst/>
            <a:cxnLst>
              <a:cxn ang="0">
                <a:pos x="T0" y="T1"/>
              </a:cxn>
              <a:cxn ang="0">
                <a:pos x="T2" y="T3"/>
              </a:cxn>
              <a:cxn ang="0">
                <a:pos x="T4" y="T5"/>
              </a:cxn>
              <a:cxn ang="0">
                <a:pos x="T6" y="T7"/>
              </a:cxn>
              <a:cxn ang="0">
                <a:pos x="T8" y="T9"/>
              </a:cxn>
              <a:cxn ang="0">
                <a:pos x="T10" y="T11"/>
              </a:cxn>
            </a:cxnLst>
            <a:rect l="0" t="0" r="r" b="b"/>
            <a:pathLst>
              <a:path w="962" h="3684">
                <a:moveTo>
                  <a:pt x="0" y="3684"/>
                </a:moveTo>
                <a:lnTo>
                  <a:pt x="0" y="3684"/>
                </a:lnTo>
                <a:lnTo>
                  <a:pt x="0" y="0"/>
                </a:lnTo>
                <a:lnTo>
                  <a:pt x="962" y="0"/>
                </a:lnTo>
                <a:lnTo>
                  <a:pt x="962" y="3684"/>
                </a:lnTo>
                <a:lnTo>
                  <a:pt x="0" y="3684"/>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14591C25-6B65-42C9-95AD-46DF6DB42D97}"/>
              </a:ext>
            </a:extLst>
          </p:cNvPr>
          <p:cNvSpPr>
            <a:spLocks/>
          </p:cNvSpPr>
          <p:nvPr/>
        </p:nvSpPr>
        <p:spPr bwMode="auto">
          <a:xfrm>
            <a:off x="3000375" y="2282826"/>
            <a:ext cx="438150" cy="1385888"/>
          </a:xfrm>
          <a:custGeom>
            <a:avLst/>
            <a:gdLst>
              <a:gd name="T0" fmla="*/ 0 w 961"/>
              <a:gd name="T1" fmla="*/ 3045 h 3045"/>
              <a:gd name="T2" fmla="*/ 0 w 961"/>
              <a:gd name="T3" fmla="*/ 3045 h 3045"/>
              <a:gd name="T4" fmla="*/ 0 w 961"/>
              <a:gd name="T5" fmla="*/ 0 h 3045"/>
              <a:gd name="T6" fmla="*/ 961 w 961"/>
              <a:gd name="T7" fmla="*/ 0 h 3045"/>
              <a:gd name="T8" fmla="*/ 961 w 961"/>
              <a:gd name="T9" fmla="*/ 3045 h 3045"/>
              <a:gd name="T10" fmla="*/ 0 w 961"/>
              <a:gd name="T11" fmla="*/ 3045 h 3045"/>
            </a:gdLst>
            <a:ahLst/>
            <a:cxnLst>
              <a:cxn ang="0">
                <a:pos x="T0" y="T1"/>
              </a:cxn>
              <a:cxn ang="0">
                <a:pos x="T2" y="T3"/>
              </a:cxn>
              <a:cxn ang="0">
                <a:pos x="T4" y="T5"/>
              </a:cxn>
              <a:cxn ang="0">
                <a:pos x="T6" y="T7"/>
              </a:cxn>
              <a:cxn ang="0">
                <a:pos x="T8" y="T9"/>
              </a:cxn>
              <a:cxn ang="0">
                <a:pos x="T10" y="T11"/>
              </a:cxn>
            </a:cxnLst>
            <a:rect l="0" t="0" r="r" b="b"/>
            <a:pathLst>
              <a:path w="961" h="3045">
                <a:moveTo>
                  <a:pt x="0" y="3045"/>
                </a:moveTo>
                <a:lnTo>
                  <a:pt x="0" y="3045"/>
                </a:lnTo>
                <a:lnTo>
                  <a:pt x="0" y="0"/>
                </a:lnTo>
                <a:lnTo>
                  <a:pt x="961" y="0"/>
                </a:lnTo>
                <a:lnTo>
                  <a:pt x="961" y="3045"/>
                </a:lnTo>
                <a:lnTo>
                  <a:pt x="0" y="3045"/>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a:extLst>
              <a:ext uri="{FF2B5EF4-FFF2-40B4-BE49-F238E27FC236}">
                <a16:creationId xmlns:a16="http://schemas.microsoft.com/office/drawing/2014/main" id="{93D8C91C-AD2C-4B85-9388-0844D2D16E97}"/>
              </a:ext>
            </a:extLst>
          </p:cNvPr>
          <p:cNvSpPr>
            <a:spLocks/>
          </p:cNvSpPr>
          <p:nvPr/>
        </p:nvSpPr>
        <p:spPr bwMode="auto">
          <a:xfrm>
            <a:off x="3460750" y="2074863"/>
            <a:ext cx="438150" cy="1593850"/>
          </a:xfrm>
          <a:custGeom>
            <a:avLst/>
            <a:gdLst>
              <a:gd name="T0" fmla="*/ 0 w 962"/>
              <a:gd name="T1" fmla="*/ 3501 h 3501"/>
              <a:gd name="T2" fmla="*/ 0 w 962"/>
              <a:gd name="T3" fmla="*/ 3501 h 3501"/>
              <a:gd name="T4" fmla="*/ 0 w 962"/>
              <a:gd name="T5" fmla="*/ 0 h 3501"/>
              <a:gd name="T6" fmla="*/ 962 w 962"/>
              <a:gd name="T7" fmla="*/ 0 h 3501"/>
              <a:gd name="T8" fmla="*/ 962 w 962"/>
              <a:gd name="T9" fmla="*/ 3501 h 3501"/>
              <a:gd name="T10" fmla="*/ 0 w 962"/>
              <a:gd name="T11" fmla="*/ 3501 h 3501"/>
            </a:gdLst>
            <a:ahLst/>
            <a:cxnLst>
              <a:cxn ang="0">
                <a:pos x="T0" y="T1"/>
              </a:cxn>
              <a:cxn ang="0">
                <a:pos x="T2" y="T3"/>
              </a:cxn>
              <a:cxn ang="0">
                <a:pos x="T4" y="T5"/>
              </a:cxn>
              <a:cxn ang="0">
                <a:pos x="T6" y="T7"/>
              </a:cxn>
              <a:cxn ang="0">
                <a:pos x="T8" y="T9"/>
              </a:cxn>
              <a:cxn ang="0">
                <a:pos x="T10" y="T11"/>
              </a:cxn>
            </a:cxnLst>
            <a:rect l="0" t="0" r="r" b="b"/>
            <a:pathLst>
              <a:path w="962" h="3501">
                <a:moveTo>
                  <a:pt x="0" y="3501"/>
                </a:moveTo>
                <a:lnTo>
                  <a:pt x="0" y="3501"/>
                </a:lnTo>
                <a:lnTo>
                  <a:pt x="0" y="0"/>
                </a:lnTo>
                <a:lnTo>
                  <a:pt x="962" y="0"/>
                </a:lnTo>
                <a:lnTo>
                  <a:pt x="962" y="3501"/>
                </a:lnTo>
                <a:lnTo>
                  <a:pt x="0" y="3501"/>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3">
            <a:extLst>
              <a:ext uri="{FF2B5EF4-FFF2-40B4-BE49-F238E27FC236}">
                <a16:creationId xmlns:a16="http://schemas.microsoft.com/office/drawing/2014/main" id="{C8431FF2-5540-4875-A932-A27215B78BB6}"/>
              </a:ext>
            </a:extLst>
          </p:cNvPr>
          <p:cNvSpPr>
            <a:spLocks/>
          </p:cNvSpPr>
          <p:nvPr/>
        </p:nvSpPr>
        <p:spPr bwMode="auto">
          <a:xfrm>
            <a:off x="3921125" y="2368551"/>
            <a:ext cx="436563" cy="1300163"/>
          </a:xfrm>
          <a:custGeom>
            <a:avLst/>
            <a:gdLst>
              <a:gd name="T0" fmla="*/ 0 w 961"/>
              <a:gd name="T1" fmla="*/ 2855 h 2855"/>
              <a:gd name="T2" fmla="*/ 0 w 961"/>
              <a:gd name="T3" fmla="*/ 2855 h 2855"/>
              <a:gd name="T4" fmla="*/ 0 w 961"/>
              <a:gd name="T5" fmla="*/ 0 h 2855"/>
              <a:gd name="T6" fmla="*/ 961 w 961"/>
              <a:gd name="T7" fmla="*/ 0 h 2855"/>
              <a:gd name="T8" fmla="*/ 961 w 961"/>
              <a:gd name="T9" fmla="*/ 2855 h 2855"/>
              <a:gd name="T10" fmla="*/ 0 w 961"/>
              <a:gd name="T11" fmla="*/ 2855 h 2855"/>
            </a:gdLst>
            <a:ahLst/>
            <a:cxnLst>
              <a:cxn ang="0">
                <a:pos x="T0" y="T1"/>
              </a:cxn>
              <a:cxn ang="0">
                <a:pos x="T2" y="T3"/>
              </a:cxn>
              <a:cxn ang="0">
                <a:pos x="T4" y="T5"/>
              </a:cxn>
              <a:cxn ang="0">
                <a:pos x="T6" y="T7"/>
              </a:cxn>
              <a:cxn ang="0">
                <a:pos x="T8" y="T9"/>
              </a:cxn>
              <a:cxn ang="0">
                <a:pos x="T10" y="T11"/>
              </a:cxn>
            </a:cxnLst>
            <a:rect l="0" t="0" r="r" b="b"/>
            <a:pathLst>
              <a:path w="961" h="2855">
                <a:moveTo>
                  <a:pt x="0" y="2855"/>
                </a:moveTo>
                <a:lnTo>
                  <a:pt x="0" y="2855"/>
                </a:lnTo>
                <a:lnTo>
                  <a:pt x="0" y="0"/>
                </a:lnTo>
                <a:lnTo>
                  <a:pt x="961" y="0"/>
                </a:lnTo>
                <a:lnTo>
                  <a:pt x="961" y="2855"/>
                </a:lnTo>
                <a:lnTo>
                  <a:pt x="0" y="2855"/>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4">
            <a:extLst>
              <a:ext uri="{FF2B5EF4-FFF2-40B4-BE49-F238E27FC236}">
                <a16:creationId xmlns:a16="http://schemas.microsoft.com/office/drawing/2014/main" id="{BF24483D-49B9-4C7C-AC06-CB3DB4E49B20}"/>
              </a:ext>
            </a:extLst>
          </p:cNvPr>
          <p:cNvSpPr>
            <a:spLocks/>
          </p:cNvSpPr>
          <p:nvPr/>
        </p:nvSpPr>
        <p:spPr bwMode="auto">
          <a:xfrm>
            <a:off x="4381500" y="2089151"/>
            <a:ext cx="436563" cy="1579563"/>
          </a:xfrm>
          <a:custGeom>
            <a:avLst/>
            <a:gdLst>
              <a:gd name="T0" fmla="*/ 0 w 962"/>
              <a:gd name="T1" fmla="*/ 3468 h 3468"/>
              <a:gd name="T2" fmla="*/ 0 w 962"/>
              <a:gd name="T3" fmla="*/ 3468 h 3468"/>
              <a:gd name="T4" fmla="*/ 0 w 962"/>
              <a:gd name="T5" fmla="*/ 0 h 3468"/>
              <a:gd name="T6" fmla="*/ 962 w 962"/>
              <a:gd name="T7" fmla="*/ 0 h 3468"/>
              <a:gd name="T8" fmla="*/ 962 w 962"/>
              <a:gd name="T9" fmla="*/ 3468 h 3468"/>
              <a:gd name="T10" fmla="*/ 0 w 962"/>
              <a:gd name="T11" fmla="*/ 3468 h 3468"/>
            </a:gdLst>
            <a:ahLst/>
            <a:cxnLst>
              <a:cxn ang="0">
                <a:pos x="T0" y="T1"/>
              </a:cxn>
              <a:cxn ang="0">
                <a:pos x="T2" y="T3"/>
              </a:cxn>
              <a:cxn ang="0">
                <a:pos x="T4" y="T5"/>
              </a:cxn>
              <a:cxn ang="0">
                <a:pos x="T6" y="T7"/>
              </a:cxn>
              <a:cxn ang="0">
                <a:pos x="T8" y="T9"/>
              </a:cxn>
              <a:cxn ang="0">
                <a:pos x="T10" y="T11"/>
              </a:cxn>
            </a:cxnLst>
            <a:rect l="0" t="0" r="r" b="b"/>
            <a:pathLst>
              <a:path w="962" h="3468">
                <a:moveTo>
                  <a:pt x="0" y="3468"/>
                </a:moveTo>
                <a:lnTo>
                  <a:pt x="0" y="3468"/>
                </a:lnTo>
                <a:lnTo>
                  <a:pt x="0" y="0"/>
                </a:lnTo>
                <a:lnTo>
                  <a:pt x="962" y="0"/>
                </a:lnTo>
                <a:lnTo>
                  <a:pt x="962" y="3468"/>
                </a:lnTo>
                <a:lnTo>
                  <a:pt x="0" y="3468"/>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5">
            <a:extLst>
              <a:ext uri="{FF2B5EF4-FFF2-40B4-BE49-F238E27FC236}">
                <a16:creationId xmlns:a16="http://schemas.microsoft.com/office/drawing/2014/main" id="{67CBD80C-109F-4BE9-971A-A3315D53AD31}"/>
              </a:ext>
            </a:extLst>
          </p:cNvPr>
          <p:cNvSpPr>
            <a:spLocks/>
          </p:cNvSpPr>
          <p:nvPr/>
        </p:nvSpPr>
        <p:spPr bwMode="auto">
          <a:xfrm>
            <a:off x="4841875" y="2220913"/>
            <a:ext cx="436563" cy="1447800"/>
          </a:xfrm>
          <a:custGeom>
            <a:avLst/>
            <a:gdLst>
              <a:gd name="T0" fmla="*/ 0 w 961"/>
              <a:gd name="T1" fmla="*/ 3179 h 3179"/>
              <a:gd name="T2" fmla="*/ 0 w 961"/>
              <a:gd name="T3" fmla="*/ 3179 h 3179"/>
              <a:gd name="T4" fmla="*/ 0 w 961"/>
              <a:gd name="T5" fmla="*/ 0 h 3179"/>
              <a:gd name="T6" fmla="*/ 961 w 961"/>
              <a:gd name="T7" fmla="*/ 0 h 3179"/>
              <a:gd name="T8" fmla="*/ 961 w 961"/>
              <a:gd name="T9" fmla="*/ 3179 h 3179"/>
              <a:gd name="T10" fmla="*/ 0 w 961"/>
              <a:gd name="T11" fmla="*/ 3179 h 3179"/>
            </a:gdLst>
            <a:ahLst/>
            <a:cxnLst>
              <a:cxn ang="0">
                <a:pos x="T0" y="T1"/>
              </a:cxn>
              <a:cxn ang="0">
                <a:pos x="T2" y="T3"/>
              </a:cxn>
              <a:cxn ang="0">
                <a:pos x="T4" y="T5"/>
              </a:cxn>
              <a:cxn ang="0">
                <a:pos x="T6" y="T7"/>
              </a:cxn>
              <a:cxn ang="0">
                <a:pos x="T8" y="T9"/>
              </a:cxn>
              <a:cxn ang="0">
                <a:pos x="T10" y="T11"/>
              </a:cxn>
            </a:cxnLst>
            <a:rect l="0" t="0" r="r" b="b"/>
            <a:pathLst>
              <a:path w="961" h="3179">
                <a:moveTo>
                  <a:pt x="0" y="3179"/>
                </a:moveTo>
                <a:lnTo>
                  <a:pt x="0" y="3179"/>
                </a:lnTo>
                <a:lnTo>
                  <a:pt x="0" y="0"/>
                </a:lnTo>
                <a:lnTo>
                  <a:pt x="961" y="0"/>
                </a:lnTo>
                <a:lnTo>
                  <a:pt x="961" y="3179"/>
                </a:lnTo>
                <a:lnTo>
                  <a:pt x="0" y="3179"/>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6">
            <a:extLst>
              <a:ext uri="{FF2B5EF4-FFF2-40B4-BE49-F238E27FC236}">
                <a16:creationId xmlns:a16="http://schemas.microsoft.com/office/drawing/2014/main" id="{2908BDDF-1D0B-4D5E-BAB8-B545EE3018B8}"/>
              </a:ext>
            </a:extLst>
          </p:cNvPr>
          <p:cNvSpPr>
            <a:spLocks/>
          </p:cNvSpPr>
          <p:nvPr/>
        </p:nvSpPr>
        <p:spPr bwMode="auto">
          <a:xfrm>
            <a:off x="5302250" y="1922463"/>
            <a:ext cx="436563" cy="1746250"/>
          </a:xfrm>
          <a:custGeom>
            <a:avLst/>
            <a:gdLst>
              <a:gd name="T0" fmla="*/ 0 w 962"/>
              <a:gd name="T1" fmla="*/ 3835 h 3835"/>
              <a:gd name="T2" fmla="*/ 0 w 962"/>
              <a:gd name="T3" fmla="*/ 3835 h 3835"/>
              <a:gd name="T4" fmla="*/ 0 w 962"/>
              <a:gd name="T5" fmla="*/ 0 h 3835"/>
              <a:gd name="T6" fmla="*/ 962 w 962"/>
              <a:gd name="T7" fmla="*/ 0 h 3835"/>
              <a:gd name="T8" fmla="*/ 962 w 962"/>
              <a:gd name="T9" fmla="*/ 3835 h 3835"/>
              <a:gd name="T10" fmla="*/ 0 w 962"/>
              <a:gd name="T11" fmla="*/ 3835 h 3835"/>
            </a:gdLst>
            <a:ahLst/>
            <a:cxnLst>
              <a:cxn ang="0">
                <a:pos x="T0" y="T1"/>
              </a:cxn>
              <a:cxn ang="0">
                <a:pos x="T2" y="T3"/>
              </a:cxn>
              <a:cxn ang="0">
                <a:pos x="T4" y="T5"/>
              </a:cxn>
              <a:cxn ang="0">
                <a:pos x="T6" y="T7"/>
              </a:cxn>
              <a:cxn ang="0">
                <a:pos x="T8" y="T9"/>
              </a:cxn>
              <a:cxn ang="0">
                <a:pos x="T10" y="T11"/>
              </a:cxn>
            </a:cxnLst>
            <a:rect l="0" t="0" r="r" b="b"/>
            <a:pathLst>
              <a:path w="962" h="3835">
                <a:moveTo>
                  <a:pt x="0" y="3835"/>
                </a:moveTo>
                <a:lnTo>
                  <a:pt x="0" y="3835"/>
                </a:lnTo>
                <a:lnTo>
                  <a:pt x="0" y="0"/>
                </a:lnTo>
                <a:lnTo>
                  <a:pt x="962" y="0"/>
                </a:lnTo>
                <a:lnTo>
                  <a:pt x="962" y="3835"/>
                </a:lnTo>
                <a:lnTo>
                  <a:pt x="0" y="3835"/>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7">
            <a:extLst>
              <a:ext uri="{FF2B5EF4-FFF2-40B4-BE49-F238E27FC236}">
                <a16:creationId xmlns:a16="http://schemas.microsoft.com/office/drawing/2014/main" id="{6A884F27-305C-4AA2-B5A2-70BD78DC8B51}"/>
              </a:ext>
            </a:extLst>
          </p:cNvPr>
          <p:cNvSpPr>
            <a:spLocks/>
          </p:cNvSpPr>
          <p:nvPr/>
        </p:nvSpPr>
        <p:spPr bwMode="auto">
          <a:xfrm>
            <a:off x="5762625" y="2341563"/>
            <a:ext cx="436563" cy="1327150"/>
          </a:xfrm>
          <a:custGeom>
            <a:avLst/>
            <a:gdLst>
              <a:gd name="T0" fmla="*/ 0 w 961"/>
              <a:gd name="T1" fmla="*/ 2914 h 2914"/>
              <a:gd name="T2" fmla="*/ 0 w 961"/>
              <a:gd name="T3" fmla="*/ 2914 h 2914"/>
              <a:gd name="T4" fmla="*/ 0 w 961"/>
              <a:gd name="T5" fmla="*/ 0 h 2914"/>
              <a:gd name="T6" fmla="*/ 961 w 961"/>
              <a:gd name="T7" fmla="*/ 0 h 2914"/>
              <a:gd name="T8" fmla="*/ 961 w 961"/>
              <a:gd name="T9" fmla="*/ 2914 h 2914"/>
              <a:gd name="T10" fmla="*/ 0 w 961"/>
              <a:gd name="T11" fmla="*/ 2914 h 2914"/>
            </a:gdLst>
            <a:ahLst/>
            <a:cxnLst>
              <a:cxn ang="0">
                <a:pos x="T0" y="T1"/>
              </a:cxn>
              <a:cxn ang="0">
                <a:pos x="T2" y="T3"/>
              </a:cxn>
              <a:cxn ang="0">
                <a:pos x="T4" y="T5"/>
              </a:cxn>
              <a:cxn ang="0">
                <a:pos x="T6" y="T7"/>
              </a:cxn>
              <a:cxn ang="0">
                <a:pos x="T8" y="T9"/>
              </a:cxn>
              <a:cxn ang="0">
                <a:pos x="T10" y="T11"/>
              </a:cxn>
            </a:cxnLst>
            <a:rect l="0" t="0" r="r" b="b"/>
            <a:pathLst>
              <a:path w="961" h="2914">
                <a:moveTo>
                  <a:pt x="0" y="2914"/>
                </a:moveTo>
                <a:lnTo>
                  <a:pt x="0" y="2914"/>
                </a:lnTo>
                <a:lnTo>
                  <a:pt x="0" y="0"/>
                </a:lnTo>
                <a:lnTo>
                  <a:pt x="961" y="0"/>
                </a:lnTo>
                <a:lnTo>
                  <a:pt x="961" y="2914"/>
                </a:lnTo>
                <a:lnTo>
                  <a:pt x="0" y="2914"/>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8">
            <a:extLst>
              <a:ext uri="{FF2B5EF4-FFF2-40B4-BE49-F238E27FC236}">
                <a16:creationId xmlns:a16="http://schemas.microsoft.com/office/drawing/2014/main" id="{422437DA-DFDA-41AD-B04F-F71DAE05B77F}"/>
              </a:ext>
            </a:extLst>
          </p:cNvPr>
          <p:cNvSpPr>
            <a:spLocks/>
          </p:cNvSpPr>
          <p:nvPr/>
        </p:nvSpPr>
        <p:spPr bwMode="auto">
          <a:xfrm>
            <a:off x="6221413" y="2724151"/>
            <a:ext cx="438150" cy="944563"/>
          </a:xfrm>
          <a:custGeom>
            <a:avLst/>
            <a:gdLst>
              <a:gd name="T0" fmla="*/ 0 w 962"/>
              <a:gd name="T1" fmla="*/ 2073 h 2073"/>
              <a:gd name="T2" fmla="*/ 0 w 962"/>
              <a:gd name="T3" fmla="*/ 2073 h 2073"/>
              <a:gd name="T4" fmla="*/ 0 w 962"/>
              <a:gd name="T5" fmla="*/ 0 h 2073"/>
              <a:gd name="T6" fmla="*/ 962 w 962"/>
              <a:gd name="T7" fmla="*/ 0 h 2073"/>
              <a:gd name="T8" fmla="*/ 962 w 962"/>
              <a:gd name="T9" fmla="*/ 2073 h 2073"/>
              <a:gd name="T10" fmla="*/ 0 w 962"/>
              <a:gd name="T11" fmla="*/ 2073 h 2073"/>
            </a:gdLst>
            <a:ahLst/>
            <a:cxnLst>
              <a:cxn ang="0">
                <a:pos x="T0" y="T1"/>
              </a:cxn>
              <a:cxn ang="0">
                <a:pos x="T2" y="T3"/>
              </a:cxn>
              <a:cxn ang="0">
                <a:pos x="T4" y="T5"/>
              </a:cxn>
              <a:cxn ang="0">
                <a:pos x="T6" y="T7"/>
              </a:cxn>
              <a:cxn ang="0">
                <a:pos x="T8" y="T9"/>
              </a:cxn>
              <a:cxn ang="0">
                <a:pos x="T10" y="T11"/>
              </a:cxn>
            </a:cxnLst>
            <a:rect l="0" t="0" r="r" b="b"/>
            <a:pathLst>
              <a:path w="962" h="2073">
                <a:moveTo>
                  <a:pt x="0" y="2073"/>
                </a:moveTo>
                <a:lnTo>
                  <a:pt x="0" y="2073"/>
                </a:lnTo>
                <a:lnTo>
                  <a:pt x="0" y="0"/>
                </a:lnTo>
                <a:lnTo>
                  <a:pt x="962" y="0"/>
                </a:lnTo>
                <a:lnTo>
                  <a:pt x="962" y="2073"/>
                </a:lnTo>
                <a:lnTo>
                  <a:pt x="0" y="2073"/>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9">
            <a:extLst>
              <a:ext uri="{FF2B5EF4-FFF2-40B4-BE49-F238E27FC236}">
                <a16:creationId xmlns:a16="http://schemas.microsoft.com/office/drawing/2014/main" id="{A6F8DE26-29F5-408C-9F33-414812454FCF}"/>
              </a:ext>
            </a:extLst>
          </p:cNvPr>
          <p:cNvSpPr>
            <a:spLocks/>
          </p:cNvSpPr>
          <p:nvPr/>
        </p:nvSpPr>
        <p:spPr bwMode="auto">
          <a:xfrm>
            <a:off x="6681788" y="2500313"/>
            <a:ext cx="436563" cy="1168400"/>
          </a:xfrm>
          <a:custGeom>
            <a:avLst/>
            <a:gdLst>
              <a:gd name="T0" fmla="*/ 0 w 961"/>
              <a:gd name="T1" fmla="*/ 2564 h 2564"/>
              <a:gd name="T2" fmla="*/ 0 w 961"/>
              <a:gd name="T3" fmla="*/ 2564 h 2564"/>
              <a:gd name="T4" fmla="*/ 0 w 961"/>
              <a:gd name="T5" fmla="*/ 0 h 2564"/>
              <a:gd name="T6" fmla="*/ 961 w 961"/>
              <a:gd name="T7" fmla="*/ 0 h 2564"/>
              <a:gd name="T8" fmla="*/ 961 w 961"/>
              <a:gd name="T9" fmla="*/ 2564 h 2564"/>
              <a:gd name="T10" fmla="*/ 0 w 961"/>
              <a:gd name="T11" fmla="*/ 2564 h 2564"/>
            </a:gdLst>
            <a:ahLst/>
            <a:cxnLst>
              <a:cxn ang="0">
                <a:pos x="T0" y="T1"/>
              </a:cxn>
              <a:cxn ang="0">
                <a:pos x="T2" y="T3"/>
              </a:cxn>
              <a:cxn ang="0">
                <a:pos x="T4" y="T5"/>
              </a:cxn>
              <a:cxn ang="0">
                <a:pos x="T6" y="T7"/>
              </a:cxn>
              <a:cxn ang="0">
                <a:pos x="T8" y="T9"/>
              </a:cxn>
              <a:cxn ang="0">
                <a:pos x="T10" y="T11"/>
              </a:cxn>
            </a:cxnLst>
            <a:rect l="0" t="0" r="r" b="b"/>
            <a:pathLst>
              <a:path w="961" h="2564">
                <a:moveTo>
                  <a:pt x="0" y="2564"/>
                </a:moveTo>
                <a:lnTo>
                  <a:pt x="0" y="2564"/>
                </a:lnTo>
                <a:lnTo>
                  <a:pt x="0" y="0"/>
                </a:lnTo>
                <a:lnTo>
                  <a:pt x="961" y="0"/>
                </a:lnTo>
                <a:lnTo>
                  <a:pt x="961" y="2564"/>
                </a:lnTo>
                <a:lnTo>
                  <a:pt x="0" y="2564"/>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20">
            <a:extLst>
              <a:ext uri="{FF2B5EF4-FFF2-40B4-BE49-F238E27FC236}">
                <a16:creationId xmlns:a16="http://schemas.microsoft.com/office/drawing/2014/main" id="{1CBA6764-D8C9-4E5B-8E0A-24E2CF9DD7F8}"/>
              </a:ext>
            </a:extLst>
          </p:cNvPr>
          <p:cNvSpPr>
            <a:spLocks/>
          </p:cNvSpPr>
          <p:nvPr/>
        </p:nvSpPr>
        <p:spPr bwMode="auto">
          <a:xfrm>
            <a:off x="7142163" y="2276476"/>
            <a:ext cx="436563" cy="1392238"/>
          </a:xfrm>
          <a:custGeom>
            <a:avLst/>
            <a:gdLst>
              <a:gd name="T0" fmla="*/ 0 w 962"/>
              <a:gd name="T1" fmla="*/ 3056 h 3056"/>
              <a:gd name="T2" fmla="*/ 0 w 962"/>
              <a:gd name="T3" fmla="*/ 3056 h 3056"/>
              <a:gd name="T4" fmla="*/ 0 w 962"/>
              <a:gd name="T5" fmla="*/ 0 h 3056"/>
              <a:gd name="T6" fmla="*/ 962 w 962"/>
              <a:gd name="T7" fmla="*/ 0 h 3056"/>
              <a:gd name="T8" fmla="*/ 962 w 962"/>
              <a:gd name="T9" fmla="*/ 3056 h 3056"/>
              <a:gd name="T10" fmla="*/ 0 w 962"/>
              <a:gd name="T11" fmla="*/ 3056 h 3056"/>
            </a:gdLst>
            <a:ahLst/>
            <a:cxnLst>
              <a:cxn ang="0">
                <a:pos x="T0" y="T1"/>
              </a:cxn>
              <a:cxn ang="0">
                <a:pos x="T2" y="T3"/>
              </a:cxn>
              <a:cxn ang="0">
                <a:pos x="T4" y="T5"/>
              </a:cxn>
              <a:cxn ang="0">
                <a:pos x="T6" y="T7"/>
              </a:cxn>
              <a:cxn ang="0">
                <a:pos x="T8" y="T9"/>
              </a:cxn>
              <a:cxn ang="0">
                <a:pos x="T10" y="T11"/>
              </a:cxn>
            </a:cxnLst>
            <a:rect l="0" t="0" r="r" b="b"/>
            <a:pathLst>
              <a:path w="962" h="3056">
                <a:moveTo>
                  <a:pt x="0" y="3056"/>
                </a:moveTo>
                <a:lnTo>
                  <a:pt x="0" y="3056"/>
                </a:lnTo>
                <a:lnTo>
                  <a:pt x="0" y="0"/>
                </a:lnTo>
                <a:lnTo>
                  <a:pt x="962" y="0"/>
                </a:lnTo>
                <a:lnTo>
                  <a:pt x="962" y="3056"/>
                </a:lnTo>
                <a:lnTo>
                  <a:pt x="0" y="3056"/>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21">
            <a:extLst>
              <a:ext uri="{FF2B5EF4-FFF2-40B4-BE49-F238E27FC236}">
                <a16:creationId xmlns:a16="http://schemas.microsoft.com/office/drawing/2014/main" id="{83E86B49-564E-4C2E-B137-6C816EB6AB49}"/>
              </a:ext>
            </a:extLst>
          </p:cNvPr>
          <p:cNvSpPr>
            <a:spLocks/>
          </p:cNvSpPr>
          <p:nvPr/>
        </p:nvSpPr>
        <p:spPr bwMode="auto">
          <a:xfrm>
            <a:off x="7602538" y="2125663"/>
            <a:ext cx="436563" cy="1543050"/>
          </a:xfrm>
          <a:custGeom>
            <a:avLst/>
            <a:gdLst>
              <a:gd name="T0" fmla="*/ 0 w 961"/>
              <a:gd name="T1" fmla="*/ 3390 h 3390"/>
              <a:gd name="T2" fmla="*/ 0 w 961"/>
              <a:gd name="T3" fmla="*/ 3390 h 3390"/>
              <a:gd name="T4" fmla="*/ 0 w 961"/>
              <a:gd name="T5" fmla="*/ 0 h 3390"/>
              <a:gd name="T6" fmla="*/ 961 w 961"/>
              <a:gd name="T7" fmla="*/ 0 h 3390"/>
              <a:gd name="T8" fmla="*/ 961 w 961"/>
              <a:gd name="T9" fmla="*/ 3390 h 3390"/>
              <a:gd name="T10" fmla="*/ 0 w 961"/>
              <a:gd name="T11" fmla="*/ 3390 h 3390"/>
            </a:gdLst>
            <a:ahLst/>
            <a:cxnLst>
              <a:cxn ang="0">
                <a:pos x="T0" y="T1"/>
              </a:cxn>
              <a:cxn ang="0">
                <a:pos x="T2" y="T3"/>
              </a:cxn>
              <a:cxn ang="0">
                <a:pos x="T4" y="T5"/>
              </a:cxn>
              <a:cxn ang="0">
                <a:pos x="T6" y="T7"/>
              </a:cxn>
              <a:cxn ang="0">
                <a:pos x="T8" y="T9"/>
              </a:cxn>
              <a:cxn ang="0">
                <a:pos x="T10" y="T11"/>
              </a:cxn>
            </a:cxnLst>
            <a:rect l="0" t="0" r="r" b="b"/>
            <a:pathLst>
              <a:path w="961" h="3390">
                <a:moveTo>
                  <a:pt x="0" y="3390"/>
                </a:moveTo>
                <a:lnTo>
                  <a:pt x="0" y="3390"/>
                </a:lnTo>
                <a:lnTo>
                  <a:pt x="0" y="0"/>
                </a:lnTo>
                <a:lnTo>
                  <a:pt x="961" y="0"/>
                </a:lnTo>
                <a:lnTo>
                  <a:pt x="961" y="3390"/>
                </a:lnTo>
                <a:lnTo>
                  <a:pt x="0" y="339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2">
            <a:extLst>
              <a:ext uri="{FF2B5EF4-FFF2-40B4-BE49-F238E27FC236}">
                <a16:creationId xmlns:a16="http://schemas.microsoft.com/office/drawing/2014/main" id="{95C91764-D2CD-471B-9C61-E2E179E118F3}"/>
              </a:ext>
            </a:extLst>
          </p:cNvPr>
          <p:cNvSpPr>
            <a:spLocks/>
          </p:cNvSpPr>
          <p:nvPr/>
        </p:nvSpPr>
        <p:spPr bwMode="auto">
          <a:xfrm>
            <a:off x="8062913" y="2289176"/>
            <a:ext cx="436563" cy="1379538"/>
          </a:xfrm>
          <a:custGeom>
            <a:avLst/>
            <a:gdLst>
              <a:gd name="T0" fmla="*/ 0 w 962"/>
              <a:gd name="T1" fmla="*/ 3030 h 3030"/>
              <a:gd name="T2" fmla="*/ 0 w 962"/>
              <a:gd name="T3" fmla="*/ 3030 h 3030"/>
              <a:gd name="T4" fmla="*/ 0 w 962"/>
              <a:gd name="T5" fmla="*/ 0 h 3030"/>
              <a:gd name="T6" fmla="*/ 962 w 962"/>
              <a:gd name="T7" fmla="*/ 0 h 3030"/>
              <a:gd name="T8" fmla="*/ 962 w 962"/>
              <a:gd name="T9" fmla="*/ 3030 h 3030"/>
              <a:gd name="T10" fmla="*/ 0 w 962"/>
              <a:gd name="T11" fmla="*/ 3030 h 3030"/>
            </a:gdLst>
            <a:ahLst/>
            <a:cxnLst>
              <a:cxn ang="0">
                <a:pos x="T0" y="T1"/>
              </a:cxn>
              <a:cxn ang="0">
                <a:pos x="T2" y="T3"/>
              </a:cxn>
              <a:cxn ang="0">
                <a:pos x="T4" y="T5"/>
              </a:cxn>
              <a:cxn ang="0">
                <a:pos x="T6" y="T7"/>
              </a:cxn>
              <a:cxn ang="0">
                <a:pos x="T8" y="T9"/>
              </a:cxn>
              <a:cxn ang="0">
                <a:pos x="T10" y="T11"/>
              </a:cxn>
            </a:cxnLst>
            <a:rect l="0" t="0" r="r" b="b"/>
            <a:pathLst>
              <a:path w="962" h="3030">
                <a:moveTo>
                  <a:pt x="0" y="3030"/>
                </a:moveTo>
                <a:lnTo>
                  <a:pt x="0" y="3030"/>
                </a:lnTo>
                <a:lnTo>
                  <a:pt x="0" y="0"/>
                </a:lnTo>
                <a:lnTo>
                  <a:pt x="962" y="0"/>
                </a:lnTo>
                <a:lnTo>
                  <a:pt x="962" y="3030"/>
                </a:lnTo>
                <a:lnTo>
                  <a:pt x="0" y="303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3">
            <a:extLst>
              <a:ext uri="{FF2B5EF4-FFF2-40B4-BE49-F238E27FC236}">
                <a16:creationId xmlns:a16="http://schemas.microsoft.com/office/drawing/2014/main" id="{DF6B1811-869B-46F9-8079-34FC4AA8F961}"/>
              </a:ext>
            </a:extLst>
          </p:cNvPr>
          <p:cNvSpPr>
            <a:spLocks/>
          </p:cNvSpPr>
          <p:nvPr/>
        </p:nvSpPr>
        <p:spPr bwMode="auto">
          <a:xfrm>
            <a:off x="8523288" y="2587626"/>
            <a:ext cx="436563" cy="1081088"/>
          </a:xfrm>
          <a:custGeom>
            <a:avLst/>
            <a:gdLst>
              <a:gd name="T0" fmla="*/ 0 w 961"/>
              <a:gd name="T1" fmla="*/ 2374 h 2374"/>
              <a:gd name="T2" fmla="*/ 0 w 961"/>
              <a:gd name="T3" fmla="*/ 2374 h 2374"/>
              <a:gd name="T4" fmla="*/ 0 w 961"/>
              <a:gd name="T5" fmla="*/ 0 h 2374"/>
              <a:gd name="T6" fmla="*/ 961 w 961"/>
              <a:gd name="T7" fmla="*/ 0 h 2374"/>
              <a:gd name="T8" fmla="*/ 961 w 961"/>
              <a:gd name="T9" fmla="*/ 2374 h 2374"/>
              <a:gd name="T10" fmla="*/ 0 w 961"/>
              <a:gd name="T11" fmla="*/ 2374 h 2374"/>
            </a:gdLst>
            <a:ahLst/>
            <a:cxnLst>
              <a:cxn ang="0">
                <a:pos x="T0" y="T1"/>
              </a:cxn>
              <a:cxn ang="0">
                <a:pos x="T2" y="T3"/>
              </a:cxn>
              <a:cxn ang="0">
                <a:pos x="T4" y="T5"/>
              </a:cxn>
              <a:cxn ang="0">
                <a:pos x="T6" y="T7"/>
              </a:cxn>
              <a:cxn ang="0">
                <a:pos x="T8" y="T9"/>
              </a:cxn>
              <a:cxn ang="0">
                <a:pos x="T10" y="T11"/>
              </a:cxn>
            </a:cxnLst>
            <a:rect l="0" t="0" r="r" b="b"/>
            <a:pathLst>
              <a:path w="961" h="2374">
                <a:moveTo>
                  <a:pt x="0" y="2374"/>
                </a:moveTo>
                <a:lnTo>
                  <a:pt x="0" y="2374"/>
                </a:lnTo>
                <a:lnTo>
                  <a:pt x="0" y="0"/>
                </a:lnTo>
                <a:lnTo>
                  <a:pt x="961" y="0"/>
                </a:lnTo>
                <a:lnTo>
                  <a:pt x="961" y="2374"/>
                </a:lnTo>
                <a:lnTo>
                  <a:pt x="0" y="2374"/>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4">
            <a:extLst>
              <a:ext uri="{FF2B5EF4-FFF2-40B4-BE49-F238E27FC236}">
                <a16:creationId xmlns:a16="http://schemas.microsoft.com/office/drawing/2014/main" id="{42825679-D5E4-4677-B906-5A0679F5E121}"/>
              </a:ext>
            </a:extLst>
          </p:cNvPr>
          <p:cNvSpPr>
            <a:spLocks/>
          </p:cNvSpPr>
          <p:nvPr/>
        </p:nvSpPr>
        <p:spPr bwMode="auto">
          <a:xfrm>
            <a:off x="8982075" y="2665413"/>
            <a:ext cx="438150" cy="1003300"/>
          </a:xfrm>
          <a:custGeom>
            <a:avLst/>
            <a:gdLst>
              <a:gd name="T0" fmla="*/ 0 w 962"/>
              <a:gd name="T1" fmla="*/ 2203 h 2203"/>
              <a:gd name="T2" fmla="*/ 0 w 962"/>
              <a:gd name="T3" fmla="*/ 2203 h 2203"/>
              <a:gd name="T4" fmla="*/ 0 w 962"/>
              <a:gd name="T5" fmla="*/ 0 h 2203"/>
              <a:gd name="T6" fmla="*/ 962 w 962"/>
              <a:gd name="T7" fmla="*/ 0 h 2203"/>
              <a:gd name="T8" fmla="*/ 962 w 962"/>
              <a:gd name="T9" fmla="*/ 2203 h 2203"/>
              <a:gd name="T10" fmla="*/ 0 w 962"/>
              <a:gd name="T11" fmla="*/ 2203 h 2203"/>
            </a:gdLst>
            <a:ahLst/>
            <a:cxnLst>
              <a:cxn ang="0">
                <a:pos x="T0" y="T1"/>
              </a:cxn>
              <a:cxn ang="0">
                <a:pos x="T2" y="T3"/>
              </a:cxn>
              <a:cxn ang="0">
                <a:pos x="T4" y="T5"/>
              </a:cxn>
              <a:cxn ang="0">
                <a:pos x="T6" y="T7"/>
              </a:cxn>
              <a:cxn ang="0">
                <a:pos x="T8" y="T9"/>
              </a:cxn>
              <a:cxn ang="0">
                <a:pos x="T10" y="T11"/>
              </a:cxn>
            </a:cxnLst>
            <a:rect l="0" t="0" r="r" b="b"/>
            <a:pathLst>
              <a:path w="962" h="2203">
                <a:moveTo>
                  <a:pt x="0" y="2203"/>
                </a:moveTo>
                <a:lnTo>
                  <a:pt x="0" y="2203"/>
                </a:lnTo>
                <a:lnTo>
                  <a:pt x="0" y="0"/>
                </a:lnTo>
                <a:lnTo>
                  <a:pt x="962" y="0"/>
                </a:lnTo>
                <a:lnTo>
                  <a:pt x="962" y="2203"/>
                </a:lnTo>
                <a:lnTo>
                  <a:pt x="0" y="2203"/>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5">
            <a:extLst>
              <a:ext uri="{FF2B5EF4-FFF2-40B4-BE49-F238E27FC236}">
                <a16:creationId xmlns:a16="http://schemas.microsoft.com/office/drawing/2014/main" id="{BAAEECC6-3149-4C3B-833A-393AF3ED91DF}"/>
              </a:ext>
            </a:extLst>
          </p:cNvPr>
          <p:cNvSpPr>
            <a:spLocks/>
          </p:cNvSpPr>
          <p:nvPr/>
        </p:nvSpPr>
        <p:spPr bwMode="auto">
          <a:xfrm>
            <a:off x="9442450" y="2846388"/>
            <a:ext cx="436563" cy="822325"/>
          </a:xfrm>
          <a:custGeom>
            <a:avLst/>
            <a:gdLst>
              <a:gd name="T0" fmla="*/ 0 w 962"/>
              <a:gd name="T1" fmla="*/ 1807 h 1807"/>
              <a:gd name="T2" fmla="*/ 0 w 962"/>
              <a:gd name="T3" fmla="*/ 1807 h 1807"/>
              <a:gd name="T4" fmla="*/ 0 w 962"/>
              <a:gd name="T5" fmla="*/ 0 h 1807"/>
              <a:gd name="T6" fmla="*/ 962 w 962"/>
              <a:gd name="T7" fmla="*/ 0 h 1807"/>
              <a:gd name="T8" fmla="*/ 962 w 962"/>
              <a:gd name="T9" fmla="*/ 1807 h 1807"/>
              <a:gd name="T10" fmla="*/ 0 w 962"/>
              <a:gd name="T11" fmla="*/ 1807 h 1807"/>
            </a:gdLst>
            <a:ahLst/>
            <a:cxnLst>
              <a:cxn ang="0">
                <a:pos x="T0" y="T1"/>
              </a:cxn>
              <a:cxn ang="0">
                <a:pos x="T2" y="T3"/>
              </a:cxn>
              <a:cxn ang="0">
                <a:pos x="T4" y="T5"/>
              </a:cxn>
              <a:cxn ang="0">
                <a:pos x="T6" y="T7"/>
              </a:cxn>
              <a:cxn ang="0">
                <a:pos x="T8" y="T9"/>
              </a:cxn>
              <a:cxn ang="0">
                <a:pos x="T10" y="T11"/>
              </a:cxn>
            </a:cxnLst>
            <a:rect l="0" t="0" r="r" b="b"/>
            <a:pathLst>
              <a:path w="962" h="1807">
                <a:moveTo>
                  <a:pt x="0" y="1807"/>
                </a:moveTo>
                <a:lnTo>
                  <a:pt x="0" y="1807"/>
                </a:lnTo>
                <a:lnTo>
                  <a:pt x="0" y="0"/>
                </a:lnTo>
                <a:lnTo>
                  <a:pt x="962" y="0"/>
                </a:lnTo>
                <a:lnTo>
                  <a:pt x="962" y="1807"/>
                </a:lnTo>
                <a:lnTo>
                  <a:pt x="0" y="1807"/>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6">
            <a:extLst>
              <a:ext uri="{FF2B5EF4-FFF2-40B4-BE49-F238E27FC236}">
                <a16:creationId xmlns:a16="http://schemas.microsoft.com/office/drawing/2014/main" id="{D8028C48-1795-4B0F-9F9D-AAC9321AB902}"/>
              </a:ext>
            </a:extLst>
          </p:cNvPr>
          <p:cNvSpPr>
            <a:spLocks/>
          </p:cNvSpPr>
          <p:nvPr/>
        </p:nvSpPr>
        <p:spPr bwMode="auto">
          <a:xfrm>
            <a:off x="9902825" y="3668713"/>
            <a:ext cx="436563" cy="0"/>
          </a:xfrm>
          <a:custGeom>
            <a:avLst/>
            <a:gdLst>
              <a:gd name="T0" fmla="*/ 0 w 962"/>
              <a:gd name="T1" fmla="*/ 0 w 962"/>
              <a:gd name="T2" fmla="*/ 0 w 962"/>
              <a:gd name="T3" fmla="*/ 962 w 962"/>
              <a:gd name="T4" fmla="*/ 962 w 962"/>
              <a:gd name="T5" fmla="*/ 0 w 962"/>
            </a:gdLst>
            <a:ahLst/>
            <a:cxnLst>
              <a:cxn ang="0">
                <a:pos x="T0" y="0"/>
              </a:cxn>
              <a:cxn ang="0">
                <a:pos x="T1" y="0"/>
              </a:cxn>
              <a:cxn ang="0">
                <a:pos x="T2" y="0"/>
              </a:cxn>
              <a:cxn ang="0">
                <a:pos x="T3" y="0"/>
              </a:cxn>
              <a:cxn ang="0">
                <a:pos x="T4" y="0"/>
              </a:cxn>
              <a:cxn ang="0">
                <a:pos x="T5" y="0"/>
              </a:cxn>
            </a:cxnLst>
            <a:rect l="0" t="0" r="r" b="b"/>
            <a:pathLst>
              <a:path w="962">
                <a:moveTo>
                  <a:pt x="0" y="0"/>
                </a:moveTo>
                <a:lnTo>
                  <a:pt x="0" y="0"/>
                </a:lnTo>
                <a:lnTo>
                  <a:pt x="0" y="0"/>
                </a:lnTo>
                <a:lnTo>
                  <a:pt x="962" y="0"/>
                </a:lnTo>
                <a:lnTo>
                  <a:pt x="962" y="0"/>
                </a:ln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7">
            <a:extLst>
              <a:ext uri="{FF2B5EF4-FFF2-40B4-BE49-F238E27FC236}">
                <a16:creationId xmlns:a16="http://schemas.microsoft.com/office/drawing/2014/main" id="{05DEACF2-7FB8-45A2-92F8-9A7750C7B293}"/>
              </a:ext>
            </a:extLst>
          </p:cNvPr>
          <p:cNvSpPr>
            <a:spLocks/>
          </p:cNvSpPr>
          <p:nvPr/>
        </p:nvSpPr>
        <p:spPr bwMode="auto">
          <a:xfrm>
            <a:off x="1252537" y="3668713"/>
            <a:ext cx="9455151" cy="0"/>
          </a:xfrm>
          <a:custGeom>
            <a:avLst/>
            <a:gdLst>
              <a:gd name="T0" fmla="*/ 0 w 20807"/>
              <a:gd name="T1" fmla="*/ 0 w 20807"/>
              <a:gd name="T2" fmla="*/ 20807 w 20807"/>
            </a:gdLst>
            <a:ahLst/>
            <a:cxnLst>
              <a:cxn ang="0">
                <a:pos x="T0" y="0"/>
              </a:cxn>
              <a:cxn ang="0">
                <a:pos x="T1" y="0"/>
              </a:cxn>
              <a:cxn ang="0">
                <a:pos x="T2" y="0"/>
              </a:cxn>
            </a:cxnLst>
            <a:rect l="0" t="0" r="r" b="b"/>
            <a:pathLst>
              <a:path w="20807">
                <a:moveTo>
                  <a:pt x="0" y="0"/>
                </a:moveTo>
                <a:lnTo>
                  <a:pt x="0" y="0"/>
                </a:lnTo>
                <a:lnTo>
                  <a:pt x="20807"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8">
            <a:extLst>
              <a:ext uri="{FF2B5EF4-FFF2-40B4-BE49-F238E27FC236}">
                <a16:creationId xmlns:a16="http://schemas.microsoft.com/office/drawing/2014/main" id="{3100D8F8-3CD3-4D9B-B288-905530E4C456}"/>
              </a:ext>
            </a:extLst>
          </p:cNvPr>
          <p:cNvSpPr>
            <a:spLocks/>
          </p:cNvSpPr>
          <p:nvPr/>
        </p:nvSpPr>
        <p:spPr bwMode="auto">
          <a:xfrm>
            <a:off x="1252537" y="1589088"/>
            <a:ext cx="9455151" cy="0"/>
          </a:xfrm>
          <a:custGeom>
            <a:avLst/>
            <a:gdLst>
              <a:gd name="T0" fmla="*/ 0 w 20807"/>
              <a:gd name="T1" fmla="*/ 0 w 20807"/>
              <a:gd name="T2" fmla="*/ 20807 w 20807"/>
            </a:gdLst>
            <a:ahLst/>
            <a:cxnLst>
              <a:cxn ang="0">
                <a:pos x="T0" y="0"/>
              </a:cxn>
              <a:cxn ang="0">
                <a:pos x="T1" y="0"/>
              </a:cxn>
              <a:cxn ang="0">
                <a:pos x="T2" y="0"/>
              </a:cxn>
            </a:cxnLst>
            <a:rect l="0" t="0" r="r" b="b"/>
            <a:pathLst>
              <a:path w="20807">
                <a:moveTo>
                  <a:pt x="0" y="0"/>
                </a:moveTo>
                <a:lnTo>
                  <a:pt x="0" y="0"/>
                </a:lnTo>
                <a:lnTo>
                  <a:pt x="20807"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9">
            <a:extLst>
              <a:ext uri="{FF2B5EF4-FFF2-40B4-BE49-F238E27FC236}">
                <a16:creationId xmlns:a16="http://schemas.microsoft.com/office/drawing/2014/main" id="{0A4D516D-269F-4CFA-A834-725BC3001147}"/>
              </a:ext>
            </a:extLst>
          </p:cNvPr>
          <p:cNvSpPr>
            <a:spLocks/>
          </p:cNvSpPr>
          <p:nvPr/>
        </p:nvSpPr>
        <p:spPr bwMode="auto">
          <a:xfrm>
            <a:off x="1839912" y="3573463"/>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30">
            <a:extLst>
              <a:ext uri="{FF2B5EF4-FFF2-40B4-BE49-F238E27FC236}">
                <a16:creationId xmlns:a16="http://schemas.microsoft.com/office/drawing/2014/main" id="{6FF428C1-C15D-4D61-8E85-3E18D072E33F}"/>
              </a:ext>
            </a:extLst>
          </p:cNvPr>
          <p:cNvSpPr>
            <a:spLocks/>
          </p:cNvSpPr>
          <p:nvPr/>
        </p:nvSpPr>
        <p:spPr bwMode="auto">
          <a:xfrm>
            <a:off x="2300287" y="3573463"/>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31">
            <a:extLst>
              <a:ext uri="{FF2B5EF4-FFF2-40B4-BE49-F238E27FC236}">
                <a16:creationId xmlns:a16="http://schemas.microsoft.com/office/drawing/2014/main" id="{63ADD723-2CFF-4AFC-A6F6-231CF8D9E041}"/>
              </a:ext>
            </a:extLst>
          </p:cNvPr>
          <p:cNvSpPr>
            <a:spLocks/>
          </p:cNvSpPr>
          <p:nvPr/>
        </p:nvSpPr>
        <p:spPr bwMode="auto">
          <a:xfrm>
            <a:off x="2759075" y="3573463"/>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32">
            <a:extLst>
              <a:ext uri="{FF2B5EF4-FFF2-40B4-BE49-F238E27FC236}">
                <a16:creationId xmlns:a16="http://schemas.microsoft.com/office/drawing/2014/main" id="{C777D6B5-F2EB-445F-A98B-DF1B4E69D3CB}"/>
              </a:ext>
            </a:extLst>
          </p:cNvPr>
          <p:cNvSpPr>
            <a:spLocks/>
          </p:cNvSpPr>
          <p:nvPr/>
        </p:nvSpPr>
        <p:spPr bwMode="auto">
          <a:xfrm>
            <a:off x="3219450" y="3573463"/>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33">
            <a:extLst>
              <a:ext uri="{FF2B5EF4-FFF2-40B4-BE49-F238E27FC236}">
                <a16:creationId xmlns:a16="http://schemas.microsoft.com/office/drawing/2014/main" id="{03D77BA5-6DA1-4907-B327-3FCACA53F8A3}"/>
              </a:ext>
            </a:extLst>
          </p:cNvPr>
          <p:cNvSpPr>
            <a:spLocks/>
          </p:cNvSpPr>
          <p:nvPr/>
        </p:nvSpPr>
        <p:spPr bwMode="auto">
          <a:xfrm>
            <a:off x="3679825" y="3573463"/>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34">
            <a:extLst>
              <a:ext uri="{FF2B5EF4-FFF2-40B4-BE49-F238E27FC236}">
                <a16:creationId xmlns:a16="http://schemas.microsoft.com/office/drawing/2014/main" id="{59BB79C8-AFB9-46CF-87F5-9EA38A476168}"/>
              </a:ext>
            </a:extLst>
          </p:cNvPr>
          <p:cNvSpPr>
            <a:spLocks/>
          </p:cNvSpPr>
          <p:nvPr/>
        </p:nvSpPr>
        <p:spPr bwMode="auto">
          <a:xfrm>
            <a:off x="4140200" y="3573463"/>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35">
            <a:extLst>
              <a:ext uri="{FF2B5EF4-FFF2-40B4-BE49-F238E27FC236}">
                <a16:creationId xmlns:a16="http://schemas.microsoft.com/office/drawing/2014/main" id="{5897E3B7-1B72-40FF-95D5-1EEC4E492037}"/>
              </a:ext>
            </a:extLst>
          </p:cNvPr>
          <p:cNvSpPr>
            <a:spLocks/>
          </p:cNvSpPr>
          <p:nvPr/>
        </p:nvSpPr>
        <p:spPr bwMode="auto">
          <a:xfrm>
            <a:off x="4600575" y="3573463"/>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36">
            <a:extLst>
              <a:ext uri="{FF2B5EF4-FFF2-40B4-BE49-F238E27FC236}">
                <a16:creationId xmlns:a16="http://schemas.microsoft.com/office/drawing/2014/main" id="{84D8CE8E-452D-4CA4-B1DA-9FF6984CC9BB}"/>
              </a:ext>
            </a:extLst>
          </p:cNvPr>
          <p:cNvSpPr>
            <a:spLocks/>
          </p:cNvSpPr>
          <p:nvPr/>
        </p:nvSpPr>
        <p:spPr bwMode="auto">
          <a:xfrm>
            <a:off x="5060950" y="3573463"/>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37">
            <a:extLst>
              <a:ext uri="{FF2B5EF4-FFF2-40B4-BE49-F238E27FC236}">
                <a16:creationId xmlns:a16="http://schemas.microsoft.com/office/drawing/2014/main" id="{6D972AA8-B00A-4242-8CB9-68A0E79BD6A1}"/>
              </a:ext>
            </a:extLst>
          </p:cNvPr>
          <p:cNvSpPr>
            <a:spLocks/>
          </p:cNvSpPr>
          <p:nvPr/>
        </p:nvSpPr>
        <p:spPr bwMode="auto">
          <a:xfrm>
            <a:off x="5519737" y="3573463"/>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38">
            <a:extLst>
              <a:ext uri="{FF2B5EF4-FFF2-40B4-BE49-F238E27FC236}">
                <a16:creationId xmlns:a16="http://schemas.microsoft.com/office/drawing/2014/main" id="{D46F573A-A88F-44E5-899B-26A6EBC3DFC2}"/>
              </a:ext>
            </a:extLst>
          </p:cNvPr>
          <p:cNvSpPr>
            <a:spLocks/>
          </p:cNvSpPr>
          <p:nvPr/>
        </p:nvSpPr>
        <p:spPr bwMode="auto">
          <a:xfrm>
            <a:off x="5980113" y="3573463"/>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39">
            <a:extLst>
              <a:ext uri="{FF2B5EF4-FFF2-40B4-BE49-F238E27FC236}">
                <a16:creationId xmlns:a16="http://schemas.microsoft.com/office/drawing/2014/main" id="{1F5A43FE-8528-4172-AEDF-34E0C9900B46}"/>
              </a:ext>
            </a:extLst>
          </p:cNvPr>
          <p:cNvSpPr>
            <a:spLocks/>
          </p:cNvSpPr>
          <p:nvPr/>
        </p:nvSpPr>
        <p:spPr bwMode="auto">
          <a:xfrm>
            <a:off x="6440488" y="3573463"/>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40">
            <a:extLst>
              <a:ext uri="{FF2B5EF4-FFF2-40B4-BE49-F238E27FC236}">
                <a16:creationId xmlns:a16="http://schemas.microsoft.com/office/drawing/2014/main" id="{651A949C-E825-4945-B926-B75608DFDAE6}"/>
              </a:ext>
            </a:extLst>
          </p:cNvPr>
          <p:cNvSpPr>
            <a:spLocks/>
          </p:cNvSpPr>
          <p:nvPr/>
        </p:nvSpPr>
        <p:spPr bwMode="auto">
          <a:xfrm>
            <a:off x="6900863" y="3573463"/>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41">
            <a:extLst>
              <a:ext uri="{FF2B5EF4-FFF2-40B4-BE49-F238E27FC236}">
                <a16:creationId xmlns:a16="http://schemas.microsoft.com/office/drawing/2014/main" id="{C8B1819A-9398-4B3D-BEB2-58826DD9E6BA}"/>
              </a:ext>
            </a:extLst>
          </p:cNvPr>
          <p:cNvSpPr>
            <a:spLocks/>
          </p:cNvSpPr>
          <p:nvPr/>
        </p:nvSpPr>
        <p:spPr bwMode="auto">
          <a:xfrm>
            <a:off x="7361238" y="3573463"/>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42">
            <a:extLst>
              <a:ext uri="{FF2B5EF4-FFF2-40B4-BE49-F238E27FC236}">
                <a16:creationId xmlns:a16="http://schemas.microsoft.com/office/drawing/2014/main" id="{A15CA9A3-4BCD-414F-8B55-F78C2D9622EA}"/>
              </a:ext>
            </a:extLst>
          </p:cNvPr>
          <p:cNvSpPr>
            <a:spLocks/>
          </p:cNvSpPr>
          <p:nvPr/>
        </p:nvSpPr>
        <p:spPr bwMode="auto">
          <a:xfrm>
            <a:off x="7820025" y="3573463"/>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43">
            <a:extLst>
              <a:ext uri="{FF2B5EF4-FFF2-40B4-BE49-F238E27FC236}">
                <a16:creationId xmlns:a16="http://schemas.microsoft.com/office/drawing/2014/main" id="{B627FCAA-393A-457D-B8AE-479A483BBDEC}"/>
              </a:ext>
            </a:extLst>
          </p:cNvPr>
          <p:cNvSpPr>
            <a:spLocks/>
          </p:cNvSpPr>
          <p:nvPr/>
        </p:nvSpPr>
        <p:spPr bwMode="auto">
          <a:xfrm>
            <a:off x="8280400" y="3573463"/>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44">
            <a:extLst>
              <a:ext uri="{FF2B5EF4-FFF2-40B4-BE49-F238E27FC236}">
                <a16:creationId xmlns:a16="http://schemas.microsoft.com/office/drawing/2014/main" id="{7F84FF37-B8FD-4D2B-B8CC-919769A0F129}"/>
              </a:ext>
            </a:extLst>
          </p:cNvPr>
          <p:cNvSpPr>
            <a:spLocks/>
          </p:cNvSpPr>
          <p:nvPr/>
        </p:nvSpPr>
        <p:spPr bwMode="auto">
          <a:xfrm>
            <a:off x="8740775" y="3573463"/>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45">
            <a:extLst>
              <a:ext uri="{FF2B5EF4-FFF2-40B4-BE49-F238E27FC236}">
                <a16:creationId xmlns:a16="http://schemas.microsoft.com/office/drawing/2014/main" id="{90F91A7F-DC31-443A-84FF-F5BFC9CCD05F}"/>
              </a:ext>
            </a:extLst>
          </p:cNvPr>
          <p:cNvSpPr>
            <a:spLocks/>
          </p:cNvSpPr>
          <p:nvPr/>
        </p:nvSpPr>
        <p:spPr bwMode="auto">
          <a:xfrm>
            <a:off x="9201150" y="3573463"/>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46">
            <a:extLst>
              <a:ext uri="{FF2B5EF4-FFF2-40B4-BE49-F238E27FC236}">
                <a16:creationId xmlns:a16="http://schemas.microsoft.com/office/drawing/2014/main" id="{41460262-02A5-45B8-B9F1-DC0010043A5D}"/>
              </a:ext>
            </a:extLst>
          </p:cNvPr>
          <p:cNvSpPr>
            <a:spLocks/>
          </p:cNvSpPr>
          <p:nvPr/>
        </p:nvSpPr>
        <p:spPr bwMode="auto">
          <a:xfrm>
            <a:off x="9661525" y="3573463"/>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47">
            <a:extLst>
              <a:ext uri="{FF2B5EF4-FFF2-40B4-BE49-F238E27FC236}">
                <a16:creationId xmlns:a16="http://schemas.microsoft.com/office/drawing/2014/main" id="{3A4E9898-EFE8-4922-8F8D-AA523B6DBC48}"/>
              </a:ext>
            </a:extLst>
          </p:cNvPr>
          <p:cNvSpPr>
            <a:spLocks/>
          </p:cNvSpPr>
          <p:nvPr/>
        </p:nvSpPr>
        <p:spPr bwMode="auto">
          <a:xfrm>
            <a:off x="10121900" y="3573463"/>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48">
            <a:extLst>
              <a:ext uri="{FF2B5EF4-FFF2-40B4-BE49-F238E27FC236}">
                <a16:creationId xmlns:a16="http://schemas.microsoft.com/office/drawing/2014/main" id="{EE9B9FEC-CF7E-44E8-8EC3-3F12F472712A}"/>
              </a:ext>
            </a:extLst>
          </p:cNvPr>
          <p:cNvSpPr>
            <a:spLocks/>
          </p:cNvSpPr>
          <p:nvPr/>
        </p:nvSpPr>
        <p:spPr bwMode="auto">
          <a:xfrm>
            <a:off x="1839912" y="1589088"/>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49">
            <a:extLst>
              <a:ext uri="{FF2B5EF4-FFF2-40B4-BE49-F238E27FC236}">
                <a16:creationId xmlns:a16="http://schemas.microsoft.com/office/drawing/2014/main" id="{D45BD228-8DC6-4F86-A7D9-9AB7DC949C6A}"/>
              </a:ext>
            </a:extLst>
          </p:cNvPr>
          <p:cNvSpPr>
            <a:spLocks/>
          </p:cNvSpPr>
          <p:nvPr/>
        </p:nvSpPr>
        <p:spPr bwMode="auto">
          <a:xfrm>
            <a:off x="2300287" y="1589088"/>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50">
            <a:extLst>
              <a:ext uri="{FF2B5EF4-FFF2-40B4-BE49-F238E27FC236}">
                <a16:creationId xmlns:a16="http://schemas.microsoft.com/office/drawing/2014/main" id="{659322F4-3622-4078-B739-E0286B659437}"/>
              </a:ext>
            </a:extLst>
          </p:cNvPr>
          <p:cNvSpPr>
            <a:spLocks/>
          </p:cNvSpPr>
          <p:nvPr/>
        </p:nvSpPr>
        <p:spPr bwMode="auto">
          <a:xfrm>
            <a:off x="2759075" y="1589088"/>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51">
            <a:extLst>
              <a:ext uri="{FF2B5EF4-FFF2-40B4-BE49-F238E27FC236}">
                <a16:creationId xmlns:a16="http://schemas.microsoft.com/office/drawing/2014/main" id="{9A2C2753-CB74-46D8-9CBF-C5335C1BE253}"/>
              </a:ext>
            </a:extLst>
          </p:cNvPr>
          <p:cNvSpPr>
            <a:spLocks/>
          </p:cNvSpPr>
          <p:nvPr/>
        </p:nvSpPr>
        <p:spPr bwMode="auto">
          <a:xfrm>
            <a:off x="3219450" y="1589088"/>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52">
            <a:extLst>
              <a:ext uri="{FF2B5EF4-FFF2-40B4-BE49-F238E27FC236}">
                <a16:creationId xmlns:a16="http://schemas.microsoft.com/office/drawing/2014/main" id="{B68C5FE5-1139-4B2B-B328-324A483D9C9E}"/>
              </a:ext>
            </a:extLst>
          </p:cNvPr>
          <p:cNvSpPr>
            <a:spLocks/>
          </p:cNvSpPr>
          <p:nvPr/>
        </p:nvSpPr>
        <p:spPr bwMode="auto">
          <a:xfrm>
            <a:off x="3679825" y="1589088"/>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53">
            <a:extLst>
              <a:ext uri="{FF2B5EF4-FFF2-40B4-BE49-F238E27FC236}">
                <a16:creationId xmlns:a16="http://schemas.microsoft.com/office/drawing/2014/main" id="{5ED710D6-61AD-41E0-8D82-9A774853D8E6}"/>
              </a:ext>
            </a:extLst>
          </p:cNvPr>
          <p:cNvSpPr>
            <a:spLocks/>
          </p:cNvSpPr>
          <p:nvPr/>
        </p:nvSpPr>
        <p:spPr bwMode="auto">
          <a:xfrm>
            <a:off x="4140200" y="1589088"/>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54">
            <a:extLst>
              <a:ext uri="{FF2B5EF4-FFF2-40B4-BE49-F238E27FC236}">
                <a16:creationId xmlns:a16="http://schemas.microsoft.com/office/drawing/2014/main" id="{ADC86019-0D5B-486A-B373-B67C7460B128}"/>
              </a:ext>
            </a:extLst>
          </p:cNvPr>
          <p:cNvSpPr>
            <a:spLocks/>
          </p:cNvSpPr>
          <p:nvPr/>
        </p:nvSpPr>
        <p:spPr bwMode="auto">
          <a:xfrm>
            <a:off x="4600575" y="1589088"/>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55">
            <a:extLst>
              <a:ext uri="{FF2B5EF4-FFF2-40B4-BE49-F238E27FC236}">
                <a16:creationId xmlns:a16="http://schemas.microsoft.com/office/drawing/2014/main" id="{780933B9-C90D-4788-8AF0-73EEA5DA39C5}"/>
              </a:ext>
            </a:extLst>
          </p:cNvPr>
          <p:cNvSpPr>
            <a:spLocks/>
          </p:cNvSpPr>
          <p:nvPr/>
        </p:nvSpPr>
        <p:spPr bwMode="auto">
          <a:xfrm>
            <a:off x="5060950" y="1589088"/>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56">
            <a:extLst>
              <a:ext uri="{FF2B5EF4-FFF2-40B4-BE49-F238E27FC236}">
                <a16:creationId xmlns:a16="http://schemas.microsoft.com/office/drawing/2014/main" id="{DC32304A-70D6-4957-8665-44869BB1C8CC}"/>
              </a:ext>
            </a:extLst>
          </p:cNvPr>
          <p:cNvSpPr>
            <a:spLocks/>
          </p:cNvSpPr>
          <p:nvPr/>
        </p:nvSpPr>
        <p:spPr bwMode="auto">
          <a:xfrm>
            <a:off x="5519737" y="1589088"/>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57">
            <a:extLst>
              <a:ext uri="{FF2B5EF4-FFF2-40B4-BE49-F238E27FC236}">
                <a16:creationId xmlns:a16="http://schemas.microsoft.com/office/drawing/2014/main" id="{3D76C88C-99EC-4BFB-9407-C45C0F0FB7BB}"/>
              </a:ext>
            </a:extLst>
          </p:cNvPr>
          <p:cNvSpPr>
            <a:spLocks/>
          </p:cNvSpPr>
          <p:nvPr/>
        </p:nvSpPr>
        <p:spPr bwMode="auto">
          <a:xfrm>
            <a:off x="5980113" y="1589088"/>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58">
            <a:extLst>
              <a:ext uri="{FF2B5EF4-FFF2-40B4-BE49-F238E27FC236}">
                <a16:creationId xmlns:a16="http://schemas.microsoft.com/office/drawing/2014/main" id="{7FE4AA46-F70B-4733-BAC7-A70ED6C0E0B4}"/>
              </a:ext>
            </a:extLst>
          </p:cNvPr>
          <p:cNvSpPr>
            <a:spLocks/>
          </p:cNvSpPr>
          <p:nvPr/>
        </p:nvSpPr>
        <p:spPr bwMode="auto">
          <a:xfrm>
            <a:off x="6440488" y="1589088"/>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Freeform 59">
            <a:extLst>
              <a:ext uri="{FF2B5EF4-FFF2-40B4-BE49-F238E27FC236}">
                <a16:creationId xmlns:a16="http://schemas.microsoft.com/office/drawing/2014/main" id="{48F2D96E-388F-4716-8B8F-36BBEE417188}"/>
              </a:ext>
            </a:extLst>
          </p:cNvPr>
          <p:cNvSpPr>
            <a:spLocks/>
          </p:cNvSpPr>
          <p:nvPr/>
        </p:nvSpPr>
        <p:spPr bwMode="auto">
          <a:xfrm>
            <a:off x="6900863" y="1589088"/>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60">
            <a:extLst>
              <a:ext uri="{FF2B5EF4-FFF2-40B4-BE49-F238E27FC236}">
                <a16:creationId xmlns:a16="http://schemas.microsoft.com/office/drawing/2014/main" id="{BEE2F526-F781-460C-BCC5-7E5CAEC86BEF}"/>
              </a:ext>
            </a:extLst>
          </p:cNvPr>
          <p:cNvSpPr>
            <a:spLocks/>
          </p:cNvSpPr>
          <p:nvPr/>
        </p:nvSpPr>
        <p:spPr bwMode="auto">
          <a:xfrm>
            <a:off x="7361238" y="1589088"/>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Freeform 61">
            <a:extLst>
              <a:ext uri="{FF2B5EF4-FFF2-40B4-BE49-F238E27FC236}">
                <a16:creationId xmlns:a16="http://schemas.microsoft.com/office/drawing/2014/main" id="{11FAB5D8-7495-4E2B-B1DB-C9BFAC4852A0}"/>
              </a:ext>
            </a:extLst>
          </p:cNvPr>
          <p:cNvSpPr>
            <a:spLocks/>
          </p:cNvSpPr>
          <p:nvPr/>
        </p:nvSpPr>
        <p:spPr bwMode="auto">
          <a:xfrm>
            <a:off x="7820025" y="1589088"/>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Freeform 62">
            <a:extLst>
              <a:ext uri="{FF2B5EF4-FFF2-40B4-BE49-F238E27FC236}">
                <a16:creationId xmlns:a16="http://schemas.microsoft.com/office/drawing/2014/main" id="{BD3764E0-4C89-4CC3-899C-572431E9ADA1}"/>
              </a:ext>
            </a:extLst>
          </p:cNvPr>
          <p:cNvSpPr>
            <a:spLocks/>
          </p:cNvSpPr>
          <p:nvPr/>
        </p:nvSpPr>
        <p:spPr bwMode="auto">
          <a:xfrm>
            <a:off x="8280400" y="1589088"/>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Freeform 63">
            <a:extLst>
              <a:ext uri="{FF2B5EF4-FFF2-40B4-BE49-F238E27FC236}">
                <a16:creationId xmlns:a16="http://schemas.microsoft.com/office/drawing/2014/main" id="{1968A18A-CE12-48A5-A3A0-D191BEC35960}"/>
              </a:ext>
            </a:extLst>
          </p:cNvPr>
          <p:cNvSpPr>
            <a:spLocks/>
          </p:cNvSpPr>
          <p:nvPr/>
        </p:nvSpPr>
        <p:spPr bwMode="auto">
          <a:xfrm>
            <a:off x="8740775" y="1589088"/>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Freeform 64">
            <a:extLst>
              <a:ext uri="{FF2B5EF4-FFF2-40B4-BE49-F238E27FC236}">
                <a16:creationId xmlns:a16="http://schemas.microsoft.com/office/drawing/2014/main" id="{291D8522-2144-4761-B105-788FE16FB79B}"/>
              </a:ext>
            </a:extLst>
          </p:cNvPr>
          <p:cNvSpPr>
            <a:spLocks/>
          </p:cNvSpPr>
          <p:nvPr/>
        </p:nvSpPr>
        <p:spPr bwMode="auto">
          <a:xfrm>
            <a:off x="9201150" y="1589088"/>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Freeform 65">
            <a:extLst>
              <a:ext uri="{FF2B5EF4-FFF2-40B4-BE49-F238E27FC236}">
                <a16:creationId xmlns:a16="http://schemas.microsoft.com/office/drawing/2014/main" id="{57D9A98B-7B95-4D46-A8B9-390E66FA17F3}"/>
              </a:ext>
            </a:extLst>
          </p:cNvPr>
          <p:cNvSpPr>
            <a:spLocks/>
          </p:cNvSpPr>
          <p:nvPr/>
        </p:nvSpPr>
        <p:spPr bwMode="auto">
          <a:xfrm>
            <a:off x="9661525" y="1589088"/>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Freeform 66">
            <a:extLst>
              <a:ext uri="{FF2B5EF4-FFF2-40B4-BE49-F238E27FC236}">
                <a16:creationId xmlns:a16="http://schemas.microsoft.com/office/drawing/2014/main" id="{42212D65-833B-4896-A8B4-5D2F7C6750CA}"/>
              </a:ext>
            </a:extLst>
          </p:cNvPr>
          <p:cNvSpPr>
            <a:spLocks/>
          </p:cNvSpPr>
          <p:nvPr/>
        </p:nvSpPr>
        <p:spPr bwMode="auto">
          <a:xfrm>
            <a:off x="10121900" y="1589088"/>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Rectangle 67">
            <a:extLst>
              <a:ext uri="{FF2B5EF4-FFF2-40B4-BE49-F238E27FC236}">
                <a16:creationId xmlns:a16="http://schemas.microsoft.com/office/drawing/2014/main" id="{FD4DEE46-643D-4A91-94DE-2EF62AB0F93B}"/>
              </a:ext>
            </a:extLst>
          </p:cNvPr>
          <p:cNvSpPr>
            <a:spLocks noChangeArrowheads="1"/>
          </p:cNvSpPr>
          <p:nvPr/>
        </p:nvSpPr>
        <p:spPr bwMode="auto">
          <a:xfrm>
            <a:off x="1803400" y="3698876"/>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Lg</a:t>
            </a:r>
            <a:endParaRPr kumimoji="0" lang="en-US" altLang="en-US" sz="1100" b="0" i="0" u="none" strike="noStrike" cap="none" normalizeH="0" baseline="0">
              <a:ln>
                <a:noFill/>
              </a:ln>
              <a:solidFill>
                <a:schemeClr val="tx1"/>
              </a:solidFill>
              <a:effectLst/>
            </a:endParaRPr>
          </a:p>
        </p:txBody>
      </p:sp>
      <p:sp>
        <p:nvSpPr>
          <p:cNvPr id="73" name="Rectangle 68">
            <a:extLst>
              <a:ext uri="{FF2B5EF4-FFF2-40B4-BE49-F238E27FC236}">
                <a16:creationId xmlns:a16="http://schemas.microsoft.com/office/drawing/2014/main" id="{B3771FDB-F4F1-46D6-946A-9B310903745A}"/>
              </a:ext>
            </a:extLst>
          </p:cNvPr>
          <p:cNvSpPr>
            <a:spLocks noChangeArrowheads="1"/>
          </p:cNvSpPr>
          <p:nvPr/>
        </p:nvSpPr>
        <p:spPr bwMode="auto">
          <a:xfrm>
            <a:off x="2278062" y="3698876"/>
            <a:ext cx="9457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P</a:t>
            </a:r>
            <a:endParaRPr kumimoji="0" lang="en-US" altLang="en-US" sz="1100" b="0" i="0" u="none" strike="noStrike" cap="none" normalizeH="0" baseline="0">
              <a:ln>
                <a:noFill/>
              </a:ln>
              <a:solidFill>
                <a:schemeClr val="tx1"/>
              </a:solidFill>
              <a:effectLst/>
            </a:endParaRPr>
          </a:p>
        </p:txBody>
      </p:sp>
      <p:sp>
        <p:nvSpPr>
          <p:cNvPr id="74" name="Rectangle 69">
            <a:extLst>
              <a:ext uri="{FF2B5EF4-FFF2-40B4-BE49-F238E27FC236}">
                <a16:creationId xmlns:a16="http://schemas.microsoft.com/office/drawing/2014/main" id="{A2B82051-31D5-4D0A-93BF-927CB8D48833}"/>
              </a:ext>
            </a:extLst>
          </p:cNvPr>
          <p:cNvSpPr>
            <a:spLocks noChangeArrowheads="1"/>
          </p:cNvSpPr>
          <p:nvPr/>
        </p:nvSpPr>
        <p:spPr bwMode="auto">
          <a:xfrm>
            <a:off x="2698750" y="3698876"/>
            <a:ext cx="28373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PKP</a:t>
            </a:r>
            <a:endParaRPr kumimoji="0" lang="en-US" altLang="en-US" sz="1100" b="0" i="0" u="none" strike="noStrike" cap="none" normalizeH="0" baseline="0">
              <a:ln>
                <a:noFill/>
              </a:ln>
              <a:solidFill>
                <a:schemeClr val="tx1"/>
              </a:solidFill>
              <a:effectLst/>
            </a:endParaRPr>
          </a:p>
        </p:txBody>
      </p:sp>
      <p:sp>
        <p:nvSpPr>
          <p:cNvPr id="75" name="Rectangle 70">
            <a:extLst>
              <a:ext uri="{FF2B5EF4-FFF2-40B4-BE49-F238E27FC236}">
                <a16:creationId xmlns:a16="http://schemas.microsoft.com/office/drawing/2014/main" id="{D1874C74-B2B4-4164-A910-16792BB08BE3}"/>
              </a:ext>
            </a:extLst>
          </p:cNvPr>
          <p:cNvSpPr>
            <a:spLocks noChangeArrowheads="1"/>
          </p:cNvSpPr>
          <p:nvPr/>
        </p:nvSpPr>
        <p:spPr bwMode="auto">
          <a:xfrm>
            <a:off x="3125787" y="3698876"/>
            <a:ext cx="44082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PKPab</a:t>
            </a:r>
            <a:endParaRPr kumimoji="0" lang="en-US" altLang="en-US" sz="1100" b="0" i="0" u="none" strike="noStrike" cap="none" normalizeH="0" baseline="0">
              <a:ln>
                <a:noFill/>
              </a:ln>
              <a:solidFill>
                <a:schemeClr val="tx1"/>
              </a:solidFill>
              <a:effectLst/>
            </a:endParaRPr>
          </a:p>
        </p:txBody>
      </p:sp>
      <p:sp>
        <p:nvSpPr>
          <p:cNvPr id="76" name="Rectangle 71">
            <a:extLst>
              <a:ext uri="{FF2B5EF4-FFF2-40B4-BE49-F238E27FC236}">
                <a16:creationId xmlns:a16="http://schemas.microsoft.com/office/drawing/2014/main" id="{E236CD4D-28E3-49BA-ADC0-C0D03646119A}"/>
              </a:ext>
            </a:extLst>
          </p:cNvPr>
          <p:cNvSpPr>
            <a:spLocks noChangeArrowheads="1"/>
          </p:cNvSpPr>
          <p:nvPr/>
        </p:nvSpPr>
        <p:spPr bwMode="auto">
          <a:xfrm>
            <a:off x="3586162" y="3698876"/>
            <a:ext cx="43281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PKPbc</a:t>
            </a:r>
            <a:endParaRPr kumimoji="0" lang="en-US" altLang="en-US" sz="1100" b="0" i="0" u="none" strike="noStrike" cap="none" normalizeH="0" baseline="0">
              <a:ln>
                <a:noFill/>
              </a:ln>
              <a:solidFill>
                <a:schemeClr val="tx1"/>
              </a:solidFill>
              <a:effectLst/>
            </a:endParaRPr>
          </a:p>
        </p:txBody>
      </p:sp>
      <p:sp>
        <p:nvSpPr>
          <p:cNvPr id="77" name="Rectangle 72">
            <a:extLst>
              <a:ext uri="{FF2B5EF4-FFF2-40B4-BE49-F238E27FC236}">
                <a16:creationId xmlns:a16="http://schemas.microsoft.com/office/drawing/2014/main" id="{B59BD83B-36B4-4410-8E53-8B034E6928E8}"/>
              </a:ext>
            </a:extLst>
          </p:cNvPr>
          <p:cNvSpPr>
            <a:spLocks noChangeArrowheads="1"/>
          </p:cNvSpPr>
          <p:nvPr/>
        </p:nvSpPr>
        <p:spPr bwMode="auto">
          <a:xfrm>
            <a:off x="4052887" y="3698876"/>
            <a:ext cx="41036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PKiKP</a:t>
            </a:r>
            <a:endParaRPr kumimoji="0" lang="en-US" altLang="en-US" sz="1100" b="0" i="0" u="none" strike="noStrike" cap="none" normalizeH="0" baseline="0">
              <a:ln>
                <a:noFill/>
              </a:ln>
              <a:solidFill>
                <a:schemeClr val="tx1"/>
              </a:solidFill>
              <a:effectLst/>
            </a:endParaRPr>
          </a:p>
        </p:txBody>
      </p:sp>
      <p:sp>
        <p:nvSpPr>
          <p:cNvPr id="78" name="Rectangle 73">
            <a:extLst>
              <a:ext uri="{FF2B5EF4-FFF2-40B4-BE49-F238E27FC236}">
                <a16:creationId xmlns:a16="http://schemas.microsoft.com/office/drawing/2014/main" id="{62C7EFE0-A5BE-4953-B4B1-BEF1A91C328B}"/>
              </a:ext>
            </a:extLst>
          </p:cNvPr>
          <p:cNvSpPr>
            <a:spLocks noChangeArrowheads="1"/>
          </p:cNvSpPr>
          <p:nvPr/>
        </p:nvSpPr>
        <p:spPr bwMode="auto">
          <a:xfrm>
            <a:off x="4543425" y="3698876"/>
            <a:ext cx="25968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PcP</a:t>
            </a:r>
            <a:endParaRPr kumimoji="0" lang="en-US" altLang="en-US" sz="1100" b="0" i="0" u="none" strike="noStrike" cap="none" normalizeH="0" baseline="0">
              <a:ln>
                <a:noFill/>
              </a:ln>
              <a:solidFill>
                <a:schemeClr val="tx1"/>
              </a:solidFill>
              <a:effectLst/>
            </a:endParaRPr>
          </a:p>
        </p:txBody>
      </p:sp>
      <p:sp>
        <p:nvSpPr>
          <p:cNvPr id="79" name="Rectangle 74">
            <a:extLst>
              <a:ext uri="{FF2B5EF4-FFF2-40B4-BE49-F238E27FC236}">
                <a16:creationId xmlns:a16="http://schemas.microsoft.com/office/drawing/2014/main" id="{CDA1BD10-9BEF-4979-B469-1693F24C3D53}"/>
              </a:ext>
            </a:extLst>
          </p:cNvPr>
          <p:cNvSpPr>
            <a:spLocks noChangeArrowheads="1"/>
          </p:cNvSpPr>
          <p:nvPr/>
        </p:nvSpPr>
        <p:spPr bwMode="auto">
          <a:xfrm>
            <a:off x="5021262" y="3698876"/>
            <a:ext cx="17312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Pg</a:t>
            </a:r>
            <a:endParaRPr kumimoji="0" lang="en-US" altLang="en-US" sz="1100" b="0" i="0" u="none" strike="noStrike" cap="none" normalizeH="0" baseline="0">
              <a:ln>
                <a:noFill/>
              </a:ln>
              <a:solidFill>
                <a:schemeClr val="tx1"/>
              </a:solidFill>
              <a:effectLst/>
            </a:endParaRPr>
          </a:p>
        </p:txBody>
      </p:sp>
      <p:sp>
        <p:nvSpPr>
          <p:cNvPr id="80" name="Rectangle 75">
            <a:extLst>
              <a:ext uri="{FF2B5EF4-FFF2-40B4-BE49-F238E27FC236}">
                <a16:creationId xmlns:a16="http://schemas.microsoft.com/office/drawing/2014/main" id="{27619D14-3824-4B4E-8D64-E7A7D44FB365}"/>
              </a:ext>
            </a:extLst>
          </p:cNvPr>
          <p:cNvSpPr>
            <a:spLocks noChangeArrowheads="1"/>
          </p:cNvSpPr>
          <p:nvPr/>
        </p:nvSpPr>
        <p:spPr bwMode="auto">
          <a:xfrm>
            <a:off x="5481637" y="3698876"/>
            <a:ext cx="17312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Pn</a:t>
            </a:r>
            <a:endParaRPr kumimoji="0" lang="en-US" altLang="en-US" sz="1100" b="0" i="0" u="none" strike="noStrike" cap="none" normalizeH="0" baseline="0">
              <a:ln>
                <a:noFill/>
              </a:ln>
              <a:solidFill>
                <a:schemeClr val="tx1"/>
              </a:solidFill>
              <a:effectLst/>
            </a:endParaRPr>
          </a:p>
        </p:txBody>
      </p:sp>
      <p:sp>
        <p:nvSpPr>
          <p:cNvPr id="81" name="Rectangle 76">
            <a:extLst>
              <a:ext uri="{FF2B5EF4-FFF2-40B4-BE49-F238E27FC236}">
                <a16:creationId xmlns:a16="http://schemas.microsoft.com/office/drawing/2014/main" id="{61A268C2-BBAF-4C89-AECB-112219EDD00F}"/>
              </a:ext>
            </a:extLst>
          </p:cNvPr>
          <p:cNvSpPr>
            <a:spLocks noChangeArrowheads="1"/>
          </p:cNvSpPr>
          <p:nvPr/>
        </p:nvSpPr>
        <p:spPr bwMode="auto">
          <a:xfrm>
            <a:off x="5959475" y="3698876"/>
            <a:ext cx="9457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S</a:t>
            </a:r>
            <a:endParaRPr kumimoji="0" lang="en-US" altLang="en-US" sz="1100" b="0" i="0" u="none" strike="noStrike" cap="none" normalizeH="0" baseline="0">
              <a:ln>
                <a:noFill/>
              </a:ln>
              <a:solidFill>
                <a:schemeClr val="tx1"/>
              </a:solidFill>
              <a:effectLst/>
            </a:endParaRPr>
          </a:p>
        </p:txBody>
      </p:sp>
      <p:sp>
        <p:nvSpPr>
          <p:cNvPr id="82" name="Rectangle 77">
            <a:extLst>
              <a:ext uri="{FF2B5EF4-FFF2-40B4-BE49-F238E27FC236}">
                <a16:creationId xmlns:a16="http://schemas.microsoft.com/office/drawing/2014/main" id="{25890AE8-2A52-433B-A24C-51352F4431A2}"/>
              </a:ext>
            </a:extLst>
          </p:cNvPr>
          <p:cNvSpPr>
            <a:spLocks noChangeArrowheads="1"/>
          </p:cNvSpPr>
          <p:nvPr/>
        </p:nvSpPr>
        <p:spPr bwMode="auto">
          <a:xfrm>
            <a:off x="6380163" y="3698876"/>
            <a:ext cx="28373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SKP</a:t>
            </a:r>
            <a:endParaRPr kumimoji="0" lang="en-US" altLang="en-US" sz="1100" b="0" i="0" u="none" strike="noStrike" cap="none" normalizeH="0" baseline="0">
              <a:ln>
                <a:noFill/>
              </a:ln>
              <a:solidFill>
                <a:schemeClr val="tx1"/>
              </a:solidFill>
              <a:effectLst/>
            </a:endParaRPr>
          </a:p>
        </p:txBody>
      </p:sp>
      <p:sp>
        <p:nvSpPr>
          <p:cNvPr id="83" name="Rectangle 78">
            <a:extLst>
              <a:ext uri="{FF2B5EF4-FFF2-40B4-BE49-F238E27FC236}">
                <a16:creationId xmlns:a16="http://schemas.microsoft.com/office/drawing/2014/main" id="{5AD242A7-4941-4FB0-B582-3A15F2DB8F3B}"/>
              </a:ext>
            </a:extLst>
          </p:cNvPr>
          <p:cNvSpPr>
            <a:spLocks noChangeArrowheads="1"/>
          </p:cNvSpPr>
          <p:nvPr/>
        </p:nvSpPr>
        <p:spPr bwMode="auto">
          <a:xfrm>
            <a:off x="6807200" y="3698876"/>
            <a:ext cx="43281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SKPbc</a:t>
            </a:r>
            <a:endParaRPr kumimoji="0" lang="en-US" altLang="en-US" sz="1100" b="0" i="0" u="none" strike="noStrike" cap="none" normalizeH="0" baseline="0">
              <a:ln>
                <a:noFill/>
              </a:ln>
              <a:solidFill>
                <a:schemeClr val="tx1"/>
              </a:solidFill>
              <a:effectLst/>
            </a:endParaRPr>
          </a:p>
        </p:txBody>
      </p:sp>
      <p:sp>
        <p:nvSpPr>
          <p:cNvPr id="84" name="Rectangle 79">
            <a:extLst>
              <a:ext uri="{FF2B5EF4-FFF2-40B4-BE49-F238E27FC236}">
                <a16:creationId xmlns:a16="http://schemas.microsoft.com/office/drawing/2014/main" id="{5927C032-1DB4-433F-BF05-1D0E8DAE9226}"/>
              </a:ext>
            </a:extLst>
          </p:cNvPr>
          <p:cNvSpPr>
            <a:spLocks noChangeArrowheads="1"/>
          </p:cNvSpPr>
          <p:nvPr/>
        </p:nvSpPr>
        <p:spPr bwMode="auto">
          <a:xfrm>
            <a:off x="7304088" y="3698876"/>
            <a:ext cx="25968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ScP</a:t>
            </a:r>
            <a:endParaRPr kumimoji="0" lang="en-US" altLang="en-US" sz="1100" b="0" i="0" u="none" strike="noStrike" cap="none" normalizeH="0" baseline="0">
              <a:ln>
                <a:noFill/>
              </a:ln>
              <a:solidFill>
                <a:schemeClr val="tx1"/>
              </a:solidFill>
              <a:effectLst/>
            </a:endParaRPr>
          </a:p>
        </p:txBody>
      </p:sp>
      <p:sp>
        <p:nvSpPr>
          <p:cNvPr id="85" name="Rectangle 80">
            <a:extLst>
              <a:ext uri="{FF2B5EF4-FFF2-40B4-BE49-F238E27FC236}">
                <a16:creationId xmlns:a16="http://schemas.microsoft.com/office/drawing/2014/main" id="{31894429-4B4D-42E8-885E-1EA9E4E470D4}"/>
              </a:ext>
            </a:extLst>
          </p:cNvPr>
          <p:cNvSpPr>
            <a:spLocks noChangeArrowheads="1"/>
          </p:cNvSpPr>
          <p:nvPr/>
        </p:nvSpPr>
        <p:spPr bwMode="auto">
          <a:xfrm>
            <a:off x="7781925" y="3698876"/>
            <a:ext cx="17312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Sn</a:t>
            </a:r>
            <a:endParaRPr kumimoji="0" lang="en-US" altLang="en-US" sz="1100" b="0" i="0" u="none" strike="noStrike" cap="none" normalizeH="0" baseline="0">
              <a:ln>
                <a:noFill/>
              </a:ln>
              <a:solidFill>
                <a:schemeClr val="tx1"/>
              </a:solidFill>
              <a:effectLst/>
            </a:endParaRPr>
          </a:p>
        </p:txBody>
      </p:sp>
      <p:sp>
        <p:nvSpPr>
          <p:cNvPr id="86" name="Rectangle 81">
            <a:extLst>
              <a:ext uri="{FF2B5EF4-FFF2-40B4-BE49-F238E27FC236}">
                <a16:creationId xmlns:a16="http://schemas.microsoft.com/office/drawing/2014/main" id="{9121BAEC-304C-42F9-BBF0-98655A80E95B}"/>
              </a:ext>
            </a:extLst>
          </p:cNvPr>
          <p:cNvSpPr>
            <a:spLocks noChangeArrowheads="1"/>
          </p:cNvSpPr>
          <p:nvPr/>
        </p:nvSpPr>
        <p:spPr bwMode="auto">
          <a:xfrm>
            <a:off x="8242300" y="3698876"/>
            <a:ext cx="17312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pP</a:t>
            </a:r>
            <a:endParaRPr kumimoji="0" lang="en-US" altLang="en-US" sz="1100" b="0" i="0" u="none" strike="noStrike" cap="none" normalizeH="0" baseline="0">
              <a:ln>
                <a:noFill/>
              </a:ln>
              <a:solidFill>
                <a:schemeClr val="tx1"/>
              </a:solidFill>
              <a:effectLst/>
            </a:endParaRPr>
          </a:p>
        </p:txBody>
      </p:sp>
      <p:sp>
        <p:nvSpPr>
          <p:cNvPr id="87" name="Rectangle 82">
            <a:extLst>
              <a:ext uri="{FF2B5EF4-FFF2-40B4-BE49-F238E27FC236}">
                <a16:creationId xmlns:a16="http://schemas.microsoft.com/office/drawing/2014/main" id="{CB0C43AC-5AF7-4E53-9B7F-7766E8C28693}"/>
              </a:ext>
            </a:extLst>
          </p:cNvPr>
          <p:cNvSpPr>
            <a:spLocks noChangeArrowheads="1"/>
          </p:cNvSpPr>
          <p:nvPr/>
        </p:nvSpPr>
        <p:spPr bwMode="auto">
          <a:xfrm>
            <a:off x="8662988" y="3698876"/>
            <a:ext cx="36227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pPKP</a:t>
            </a:r>
            <a:endParaRPr kumimoji="0" lang="en-US" altLang="en-US" sz="1100" b="0" i="0" u="none" strike="noStrike" cap="none" normalizeH="0" baseline="0">
              <a:ln>
                <a:noFill/>
              </a:ln>
              <a:solidFill>
                <a:schemeClr val="tx1"/>
              </a:solidFill>
              <a:effectLst/>
            </a:endParaRPr>
          </a:p>
        </p:txBody>
      </p:sp>
      <p:sp>
        <p:nvSpPr>
          <p:cNvPr id="88" name="Rectangle 83">
            <a:extLst>
              <a:ext uri="{FF2B5EF4-FFF2-40B4-BE49-F238E27FC236}">
                <a16:creationId xmlns:a16="http://schemas.microsoft.com/office/drawing/2014/main" id="{59661D07-DC16-4CCF-91C4-EE8858D89620}"/>
              </a:ext>
            </a:extLst>
          </p:cNvPr>
          <p:cNvSpPr>
            <a:spLocks noChangeArrowheads="1"/>
          </p:cNvSpPr>
          <p:nvPr/>
        </p:nvSpPr>
        <p:spPr bwMode="auto">
          <a:xfrm>
            <a:off x="9090025" y="3698876"/>
            <a:ext cx="51135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pPKPbc</a:t>
            </a:r>
            <a:endParaRPr kumimoji="0" lang="en-US" altLang="en-US" sz="1100" b="0" i="0" u="none" strike="noStrike" cap="none" normalizeH="0" baseline="0">
              <a:ln>
                <a:noFill/>
              </a:ln>
              <a:solidFill>
                <a:schemeClr val="tx1"/>
              </a:solidFill>
              <a:effectLst/>
            </a:endParaRPr>
          </a:p>
        </p:txBody>
      </p:sp>
      <p:sp>
        <p:nvSpPr>
          <p:cNvPr id="89" name="Rectangle 84">
            <a:extLst>
              <a:ext uri="{FF2B5EF4-FFF2-40B4-BE49-F238E27FC236}">
                <a16:creationId xmlns:a16="http://schemas.microsoft.com/office/drawing/2014/main" id="{061CC5AE-0A27-433E-B497-92C271F8E678}"/>
              </a:ext>
            </a:extLst>
          </p:cNvPr>
          <p:cNvSpPr>
            <a:spLocks noChangeArrowheads="1"/>
          </p:cNvSpPr>
          <p:nvPr/>
        </p:nvSpPr>
        <p:spPr bwMode="auto">
          <a:xfrm>
            <a:off x="9625013" y="3698876"/>
            <a:ext cx="16511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sP</a:t>
            </a:r>
            <a:endParaRPr kumimoji="0" lang="en-US" altLang="en-US" sz="1100" b="0" i="0" u="none" strike="noStrike" cap="none" normalizeH="0" baseline="0">
              <a:ln>
                <a:noFill/>
              </a:ln>
              <a:solidFill>
                <a:schemeClr val="tx1"/>
              </a:solidFill>
              <a:effectLst/>
            </a:endParaRPr>
          </a:p>
        </p:txBody>
      </p:sp>
      <p:sp>
        <p:nvSpPr>
          <p:cNvPr id="90" name="Rectangle 85">
            <a:extLst>
              <a:ext uri="{FF2B5EF4-FFF2-40B4-BE49-F238E27FC236}">
                <a16:creationId xmlns:a16="http://schemas.microsoft.com/office/drawing/2014/main" id="{E5CF7944-85AF-4DF5-B29F-8BE703E3ACFB}"/>
              </a:ext>
            </a:extLst>
          </p:cNvPr>
          <p:cNvSpPr>
            <a:spLocks noChangeArrowheads="1"/>
          </p:cNvSpPr>
          <p:nvPr/>
        </p:nvSpPr>
        <p:spPr bwMode="auto">
          <a:xfrm>
            <a:off x="10015538" y="3698876"/>
            <a:ext cx="4889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pPKiKP</a:t>
            </a:r>
            <a:endParaRPr kumimoji="0" lang="en-US" altLang="en-US" sz="1100" b="0" i="0" u="none" strike="noStrike" cap="none" normalizeH="0" baseline="0">
              <a:ln>
                <a:noFill/>
              </a:ln>
              <a:solidFill>
                <a:schemeClr val="tx1"/>
              </a:solidFill>
              <a:effectLst/>
            </a:endParaRPr>
          </a:p>
        </p:txBody>
      </p:sp>
      <p:sp>
        <p:nvSpPr>
          <p:cNvPr id="92" name="Freeform 87">
            <a:extLst>
              <a:ext uri="{FF2B5EF4-FFF2-40B4-BE49-F238E27FC236}">
                <a16:creationId xmlns:a16="http://schemas.microsoft.com/office/drawing/2014/main" id="{EEB27C50-3C98-4F76-8DAA-975B4E39FCF7}"/>
              </a:ext>
            </a:extLst>
          </p:cNvPr>
          <p:cNvSpPr>
            <a:spLocks/>
          </p:cNvSpPr>
          <p:nvPr/>
        </p:nvSpPr>
        <p:spPr bwMode="auto">
          <a:xfrm>
            <a:off x="10707688" y="1589088"/>
            <a:ext cx="0" cy="2079625"/>
          </a:xfrm>
          <a:custGeom>
            <a:avLst/>
            <a:gdLst>
              <a:gd name="T0" fmla="*/ 4566 h 4566"/>
              <a:gd name="T1" fmla="*/ 4566 h 4566"/>
              <a:gd name="T2" fmla="*/ 0 h 4566"/>
            </a:gdLst>
            <a:ahLst/>
            <a:cxnLst>
              <a:cxn ang="0">
                <a:pos x="0" y="T0"/>
              </a:cxn>
              <a:cxn ang="0">
                <a:pos x="0" y="T1"/>
              </a:cxn>
              <a:cxn ang="0">
                <a:pos x="0" y="T2"/>
              </a:cxn>
            </a:cxnLst>
            <a:rect l="0" t="0" r="r" b="b"/>
            <a:pathLst>
              <a:path h="4566">
                <a:moveTo>
                  <a:pt x="0" y="4566"/>
                </a:moveTo>
                <a:lnTo>
                  <a:pt x="0" y="4566"/>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Freeform 88">
            <a:extLst>
              <a:ext uri="{FF2B5EF4-FFF2-40B4-BE49-F238E27FC236}">
                <a16:creationId xmlns:a16="http://schemas.microsoft.com/office/drawing/2014/main" id="{D350D4CB-6E3B-40E8-BAE9-8E339DE92E59}"/>
              </a:ext>
            </a:extLst>
          </p:cNvPr>
          <p:cNvSpPr>
            <a:spLocks/>
          </p:cNvSpPr>
          <p:nvPr/>
        </p:nvSpPr>
        <p:spPr bwMode="auto">
          <a:xfrm>
            <a:off x="1252537" y="3402013"/>
            <a:ext cx="93663" cy="0"/>
          </a:xfrm>
          <a:custGeom>
            <a:avLst/>
            <a:gdLst>
              <a:gd name="T0" fmla="*/ 0 w 208"/>
              <a:gd name="T1" fmla="*/ 0 w 208"/>
              <a:gd name="T2" fmla="*/ 208 w 208"/>
            </a:gdLst>
            <a:ahLst/>
            <a:cxnLst>
              <a:cxn ang="0">
                <a:pos x="T0" y="0"/>
              </a:cxn>
              <a:cxn ang="0">
                <a:pos x="T1" y="0"/>
              </a:cxn>
              <a:cxn ang="0">
                <a:pos x="T2" y="0"/>
              </a:cxn>
            </a:cxnLst>
            <a:rect l="0" t="0" r="r" b="b"/>
            <a:pathLst>
              <a:path w="208">
                <a:moveTo>
                  <a:pt x="0" y="0"/>
                </a:moveTo>
                <a:lnTo>
                  <a:pt x="0" y="0"/>
                </a:lnTo>
                <a:lnTo>
                  <a:pt x="208"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Freeform 89">
            <a:extLst>
              <a:ext uri="{FF2B5EF4-FFF2-40B4-BE49-F238E27FC236}">
                <a16:creationId xmlns:a16="http://schemas.microsoft.com/office/drawing/2014/main" id="{42989886-D1D8-4E01-8E00-2B616E1ECBA8}"/>
              </a:ext>
            </a:extLst>
          </p:cNvPr>
          <p:cNvSpPr>
            <a:spLocks/>
          </p:cNvSpPr>
          <p:nvPr/>
        </p:nvSpPr>
        <p:spPr bwMode="auto">
          <a:xfrm>
            <a:off x="1252537" y="3021013"/>
            <a:ext cx="93663" cy="0"/>
          </a:xfrm>
          <a:custGeom>
            <a:avLst/>
            <a:gdLst>
              <a:gd name="T0" fmla="*/ 0 w 208"/>
              <a:gd name="T1" fmla="*/ 0 w 208"/>
              <a:gd name="T2" fmla="*/ 208 w 208"/>
            </a:gdLst>
            <a:ahLst/>
            <a:cxnLst>
              <a:cxn ang="0">
                <a:pos x="T0" y="0"/>
              </a:cxn>
              <a:cxn ang="0">
                <a:pos x="T1" y="0"/>
              </a:cxn>
              <a:cxn ang="0">
                <a:pos x="T2" y="0"/>
              </a:cxn>
            </a:cxnLst>
            <a:rect l="0" t="0" r="r" b="b"/>
            <a:pathLst>
              <a:path w="208">
                <a:moveTo>
                  <a:pt x="0" y="0"/>
                </a:moveTo>
                <a:lnTo>
                  <a:pt x="0" y="0"/>
                </a:lnTo>
                <a:lnTo>
                  <a:pt x="208"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Freeform 90">
            <a:extLst>
              <a:ext uri="{FF2B5EF4-FFF2-40B4-BE49-F238E27FC236}">
                <a16:creationId xmlns:a16="http://schemas.microsoft.com/office/drawing/2014/main" id="{18EACAA1-2A3C-4099-8419-CBED50E6A8EB}"/>
              </a:ext>
            </a:extLst>
          </p:cNvPr>
          <p:cNvSpPr>
            <a:spLocks/>
          </p:cNvSpPr>
          <p:nvPr/>
        </p:nvSpPr>
        <p:spPr bwMode="auto">
          <a:xfrm>
            <a:off x="1252537" y="2640013"/>
            <a:ext cx="93663" cy="0"/>
          </a:xfrm>
          <a:custGeom>
            <a:avLst/>
            <a:gdLst>
              <a:gd name="T0" fmla="*/ 0 w 208"/>
              <a:gd name="T1" fmla="*/ 0 w 208"/>
              <a:gd name="T2" fmla="*/ 208 w 208"/>
            </a:gdLst>
            <a:ahLst/>
            <a:cxnLst>
              <a:cxn ang="0">
                <a:pos x="T0" y="0"/>
              </a:cxn>
              <a:cxn ang="0">
                <a:pos x="T1" y="0"/>
              </a:cxn>
              <a:cxn ang="0">
                <a:pos x="T2" y="0"/>
              </a:cxn>
            </a:cxnLst>
            <a:rect l="0" t="0" r="r" b="b"/>
            <a:pathLst>
              <a:path w="208">
                <a:moveTo>
                  <a:pt x="0" y="0"/>
                </a:moveTo>
                <a:lnTo>
                  <a:pt x="0" y="0"/>
                </a:lnTo>
                <a:lnTo>
                  <a:pt x="208"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Freeform 91">
            <a:extLst>
              <a:ext uri="{FF2B5EF4-FFF2-40B4-BE49-F238E27FC236}">
                <a16:creationId xmlns:a16="http://schemas.microsoft.com/office/drawing/2014/main" id="{F2CB95D2-7DA0-4306-BA47-1304B504ADA5}"/>
              </a:ext>
            </a:extLst>
          </p:cNvPr>
          <p:cNvSpPr>
            <a:spLocks/>
          </p:cNvSpPr>
          <p:nvPr/>
        </p:nvSpPr>
        <p:spPr bwMode="auto">
          <a:xfrm>
            <a:off x="1252537" y="2259013"/>
            <a:ext cx="93663" cy="0"/>
          </a:xfrm>
          <a:custGeom>
            <a:avLst/>
            <a:gdLst>
              <a:gd name="T0" fmla="*/ 0 w 208"/>
              <a:gd name="T1" fmla="*/ 0 w 208"/>
              <a:gd name="T2" fmla="*/ 208 w 208"/>
            </a:gdLst>
            <a:ahLst/>
            <a:cxnLst>
              <a:cxn ang="0">
                <a:pos x="T0" y="0"/>
              </a:cxn>
              <a:cxn ang="0">
                <a:pos x="T1" y="0"/>
              </a:cxn>
              <a:cxn ang="0">
                <a:pos x="T2" y="0"/>
              </a:cxn>
            </a:cxnLst>
            <a:rect l="0" t="0" r="r" b="b"/>
            <a:pathLst>
              <a:path w="208">
                <a:moveTo>
                  <a:pt x="0" y="0"/>
                </a:moveTo>
                <a:lnTo>
                  <a:pt x="0" y="0"/>
                </a:lnTo>
                <a:lnTo>
                  <a:pt x="208"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Freeform 92">
            <a:extLst>
              <a:ext uri="{FF2B5EF4-FFF2-40B4-BE49-F238E27FC236}">
                <a16:creationId xmlns:a16="http://schemas.microsoft.com/office/drawing/2014/main" id="{0286B308-EF99-416D-A9D3-037B6C77F77E}"/>
              </a:ext>
            </a:extLst>
          </p:cNvPr>
          <p:cNvSpPr>
            <a:spLocks/>
          </p:cNvSpPr>
          <p:nvPr/>
        </p:nvSpPr>
        <p:spPr bwMode="auto">
          <a:xfrm>
            <a:off x="1252537" y="1878013"/>
            <a:ext cx="93663" cy="0"/>
          </a:xfrm>
          <a:custGeom>
            <a:avLst/>
            <a:gdLst>
              <a:gd name="T0" fmla="*/ 0 w 208"/>
              <a:gd name="T1" fmla="*/ 0 w 208"/>
              <a:gd name="T2" fmla="*/ 208 w 208"/>
            </a:gdLst>
            <a:ahLst/>
            <a:cxnLst>
              <a:cxn ang="0">
                <a:pos x="T0" y="0"/>
              </a:cxn>
              <a:cxn ang="0">
                <a:pos x="T1" y="0"/>
              </a:cxn>
              <a:cxn ang="0">
                <a:pos x="T2" y="0"/>
              </a:cxn>
            </a:cxnLst>
            <a:rect l="0" t="0" r="r" b="b"/>
            <a:pathLst>
              <a:path w="208">
                <a:moveTo>
                  <a:pt x="0" y="0"/>
                </a:moveTo>
                <a:lnTo>
                  <a:pt x="0" y="0"/>
                </a:lnTo>
                <a:lnTo>
                  <a:pt x="208"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Freeform 93">
            <a:extLst>
              <a:ext uri="{FF2B5EF4-FFF2-40B4-BE49-F238E27FC236}">
                <a16:creationId xmlns:a16="http://schemas.microsoft.com/office/drawing/2014/main" id="{B7FD423D-5FD6-4ED8-8DB3-CC355F6D2346}"/>
              </a:ext>
            </a:extLst>
          </p:cNvPr>
          <p:cNvSpPr>
            <a:spLocks/>
          </p:cNvSpPr>
          <p:nvPr/>
        </p:nvSpPr>
        <p:spPr bwMode="auto">
          <a:xfrm>
            <a:off x="10614025" y="3402013"/>
            <a:ext cx="93663" cy="0"/>
          </a:xfrm>
          <a:custGeom>
            <a:avLst/>
            <a:gdLst>
              <a:gd name="T0" fmla="*/ 208 w 208"/>
              <a:gd name="T1" fmla="*/ 208 w 208"/>
              <a:gd name="T2" fmla="*/ 0 w 208"/>
            </a:gdLst>
            <a:ahLst/>
            <a:cxnLst>
              <a:cxn ang="0">
                <a:pos x="T0" y="0"/>
              </a:cxn>
              <a:cxn ang="0">
                <a:pos x="T1" y="0"/>
              </a:cxn>
              <a:cxn ang="0">
                <a:pos x="T2" y="0"/>
              </a:cxn>
            </a:cxnLst>
            <a:rect l="0" t="0" r="r" b="b"/>
            <a:pathLst>
              <a:path w="208">
                <a:moveTo>
                  <a:pt x="208" y="0"/>
                </a:moveTo>
                <a:lnTo>
                  <a:pt x="208"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Freeform 94">
            <a:extLst>
              <a:ext uri="{FF2B5EF4-FFF2-40B4-BE49-F238E27FC236}">
                <a16:creationId xmlns:a16="http://schemas.microsoft.com/office/drawing/2014/main" id="{23B955E7-FDD9-420D-8E41-933A1393169F}"/>
              </a:ext>
            </a:extLst>
          </p:cNvPr>
          <p:cNvSpPr>
            <a:spLocks/>
          </p:cNvSpPr>
          <p:nvPr/>
        </p:nvSpPr>
        <p:spPr bwMode="auto">
          <a:xfrm>
            <a:off x="10614025" y="3021013"/>
            <a:ext cx="93663" cy="0"/>
          </a:xfrm>
          <a:custGeom>
            <a:avLst/>
            <a:gdLst>
              <a:gd name="T0" fmla="*/ 208 w 208"/>
              <a:gd name="T1" fmla="*/ 208 w 208"/>
              <a:gd name="T2" fmla="*/ 0 w 208"/>
            </a:gdLst>
            <a:ahLst/>
            <a:cxnLst>
              <a:cxn ang="0">
                <a:pos x="T0" y="0"/>
              </a:cxn>
              <a:cxn ang="0">
                <a:pos x="T1" y="0"/>
              </a:cxn>
              <a:cxn ang="0">
                <a:pos x="T2" y="0"/>
              </a:cxn>
            </a:cxnLst>
            <a:rect l="0" t="0" r="r" b="b"/>
            <a:pathLst>
              <a:path w="208">
                <a:moveTo>
                  <a:pt x="208" y="0"/>
                </a:moveTo>
                <a:lnTo>
                  <a:pt x="208"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Freeform 95">
            <a:extLst>
              <a:ext uri="{FF2B5EF4-FFF2-40B4-BE49-F238E27FC236}">
                <a16:creationId xmlns:a16="http://schemas.microsoft.com/office/drawing/2014/main" id="{8B5F979F-BE65-46E3-91E1-320CCEA41BA7}"/>
              </a:ext>
            </a:extLst>
          </p:cNvPr>
          <p:cNvSpPr>
            <a:spLocks/>
          </p:cNvSpPr>
          <p:nvPr/>
        </p:nvSpPr>
        <p:spPr bwMode="auto">
          <a:xfrm>
            <a:off x="10614025" y="2640013"/>
            <a:ext cx="93663" cy="0"/>
          </a:xfrm>
          <a:custGeom>
            <a:avLst/>
            <a:gdLst>
              <a:gd name="T0" fmla="*/ 208 w 208"/>
              <a:gd name="T1" fmla="*/ 208 w 208"/>
              <a:gd name="T2" fmla="*/ 0 w 208"/>
            </a:gdLst>
            <a:ahLst/>
            <a:cxnLst>
              <a:cxn ang="0">
                <a:pos x="T0" y="0"/>
              </a:cxn>
              <a:cxn ang="0">
                <a:pos x="T1" y="0"/>
              </a:cxn>
              <a:cxn ang="0">
                <a:pos x="T2" y="0"/>
              </a:cxn>
            </a:cxnLst>
            <a:rect l="0" t="0" r="r" b="b"/>
            <a:pathLst>
              <a:path w="208">
                <a:moveTo>
                  <a:pt x="208" y="0"/>
                </a:moveTo>
                <a:lnTo>
                  <a:pt x="208"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Freeform 96">
            <a:extLst>
              <a:ext uri="{FF2B5EF4-FFF2-40B4-BE49-F238E27FC236}">
                <a16:creationId xmlns:a16="http://schemas.microsoft.com/office/drawing/2014/main" id="{3B79FE48-C1E2-45C5-B46E-8FD00262BFE7}"/>
              </a:ext>
            </a:extLst>
          </p:cNvPr>
          <p:cNvSpPr>
            <a:spLocks/>
          </p:cNvSpPr>
          <p:nvPr/>
        </p:nvSpPr>
        <p:spPr bwMode="auto">
          <a:xfrm>
            <a:off x="10614025" y="2259013"/>
            <a:ext cx="93663" cy="0"/>
          </a:xfrm>
          <a:custGeom>
            <a:avLst/>
            <a:gdLst>
              <a:gd name="T0" fmla="*/ 208 w 208"/>
              <a:gd name="T1" fmla="*/ 208 w 208"/>
              <a:gd name="T2" fmla="*/ 0 w 208"/>
            </a:gdLst>
            <a:ahLst/>
            <a:cxnLst>
              <a:cxn ang="0">
                <a:pos x="T0" y="0"/>
              </a:cxn>
              <a:cxn ang="0">
                <a:pos x="T1" y="0"/>
              </a:cxn>
              <a:cxn ang="0">
                <a:pos x="T2" y="0"/>
              </a:cxn>
            </a:cxnLst>
            <a:rect l="0" t="0" r="r" b="b"/>
            <a:pathLst>
              <a:path w="208">
                <a:moveTo>
                  <a:pt x="208" y="0"/>
                </a:moveTo>
                <a:lnTo>
                  <a:pt x="208"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Freeform 97">
            <a:extLst>
              <a:ext uri="{FF2B5EF4-FFF2-40B4-BE49-F238E27FC236}">
                <a16:creationId xmlns:a16="http://schemas.microsoft.com/office/drawing/2014/main" id="{27AC1862-CFF6-4E91-9D2B-BA0C3DA81588}"/>
              </a:ext>
            </a:extLst>
          </p:cNvPr>
          <p:cNvSpPr>
            <a:spLocks/>
          </p:cNvSpPr>
          <p:nvPr/>
        </p:nvSpPr>
        <p:spPr bwMode="auto">
          <a:xfrm>
            <a:off x="10614025" y="1878013"/>
            <a:ext cx="93663" cy="0"/>
          </a:xfrm>
          <a:custGeom>
            <a:avLst/>
            <a:gdLst>
              <a:gd name="T0" fmla="*/ 208 w 208"/>
              <a:gd name="T1" fmla="*/ 208 w 208"/>
              <a:gd name="T2" fmla="*/ 0 w 208"/>
            </a:gdLst>
            <a:ahLst/>
            <a:cxnLst>
              <a:cxn ang="0">
                <a:pos x="T0" y="0"/>
              </a:cxn>
              <a:cxn ang="0">
                <a:pos x="T1" y="0"/>
              </a:cxn>
              <a:cxn ang="0">
                <a:pos x="T2" y="0"/>
              </a:cxn>
            </a:cxnLst>
            <a:rect l="0" t="0" r="r" b="b"/>
            <a:pathLst>
              <a:path w="208">
                <a:moveTo>
                  <a:pt x="208" y="0"/>
                </a:moveTo>
                <a:lnTo>
                  <a:pt x="208"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Freeform 98">
            <a:extLst>
              <a:ext uri="{FF2B5EF4-FFF2-40B4-BE49-F238E27FC236}">
                <a16:creationId xmlns:a16="http://schemas.microsoft.com/office/drawing/2014/main" id="{A4A3EA1E-C05A-4508-BB08-8AD3A2E95451}"/>
              </a:ext>
            </a:extLst>
          </p:cNvPr>
          <p:cNvSpPr>
            <a:spLocks/>
          </p:cNvSpPr>
          <p:nvPr/>
        </p:nvSpPr>
        <p:spPr bwMode="auto">
          <a:xfrm>
            <a:off x="1252537" y="3668713"/>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Freeform 99">
            <a:extLst>
              <a:ext uri="{FF2B5EF4-FFF2-40B4-BE49-F238E27FC236}">
                <a16:creationId xmlns:a16="http://schemas.microsoft.com/office/drawing/2014/main" id="{3D5CB918-41A9-4BA4-8208-3A8B77EAFCB9}"/>
              </a:ext>
            </a:extLst>
          </p:cNvPr>
          <p:cNvSpPr>
            <a:spLocks/>
          </p:cNvSpPr>
          <p:nvPr/>
        </p:nvSpPr>
        <p:spPr bwMode="auto">
          <a:xfrm>
            <a:off x="1252537" y="3602038"/>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Freeform 100">
            <a:extLst>
              <a:ext uri="{FF2B5EF4-FFF2-40B4-BE49-F238E27FC236}">
                <a16:creationId xmlns:a16="http://schemas.microsoft.com/office/drawing/2014/main" id="{88B1049C-16ED-4A46-9800-94E4AE848491}"/>
              </a:ext>
            </a:extLst>
          </p:cNvPr>
          <p:cNvSpPr>
            <a:spLocks/>
          </p:cNvSpPr>
          <p:nvPr/>
        </p:nvSpPr>
        <p:spPr bwMode="auto">
          <a:xfrm>
            <a:off x="1252537" y="3554413"/>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Freeform 101">
            <a:extLst>
              <a:ext uri="{FF2B5EF4-FFF2-40B4-BE49-F238E27FC236}">
                <a16:creationId xmlns:a16="http://schemas.microsoft.com/office/drawing/2014/main" id="{8943CDB0-E59C-43B3-9B7F-FB7F02B56069}"/>
              </a:ext>
            </a:extLst>
          </p:cNvPr>
          <p:cNvSpPr>
            <a:spLocks/>
          </p:cNvSpPr>
          <p:nvPr/>
        </p:nvSpPr>
        <p:spPr bwMode="auto">
          <a:xfrm>
            <a:off x="1252537" y="3516313"/>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Freeform 102">
            <a:extLst>
              <a:ext uri="{FF2B5EF4-FFF2-40B4-BE49-F238E27FC236}">
                <a16:creationId xmlns:a16="http://schemas.microsoft.com/office/drawing/2014/main" id="{1AE63488-60B9-4427-80AF-79A9BE21D322}"/>
              </a:ext>
            </a:extLst>
          </p:cNvPr>
          <p:cNvSpPr>
            <a:spLocks/>
          </p:cNvSpPr>
          <p:nvPr/>
        </p:nvSpPr>
        <p:spPr bwMode="auto">
          <a:xfrm>
            <a:off x="1252537" y="3486151"/>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Freeform 103">
            <a:extLst>
              <a:ext uri="{FF2B5EF4-FFF2-40B4-BE49-F238E27FC236}">
                <a16:creationId xmlns:a16="http://schemas.microsoft.com/office/drawing/2014/main" id="{F9738E8B-DE47-45BB-B253-91DD62F0ADB2}"/>
              </a:ext>
            </a:extLst>
          </p:cNvPr>
          <p:cNvSpPr>
            <a:spLocks/>
          </p:cNvSpPr>
          <p:nvPr/>
        </p:nvSpPr>
        <p:spPr bwMode="auto">
          <a:xfrm>
            <a:off x="1252537" y="3460751"/>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Freeform 104">
            <a:extLst>
              <a:ext uri="{FF2B5EF4-FFF2-40B4-BE49-F238E27FC236}">
                <a16:creationId xmlns:a16="http://schemas.microsoft.com/office/drawing/2014/main" id="{C20B6F44-FE1B-46BE-ABE3-A469E54D7EE0}"/>
              </a:ext>
            </a:extLst>
          </p:cNvPr>
          <p:cNvSpPr>
            <a:spLocks/>
          </p:cNvSpPr>
          <p:nvPr/>
        </p:nvSpPr>
        <p:spPr bwMode="auto">
          <a:xfrm>
            <a:off x="1252537" y="3438526"/>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Freeform 105">
            <a:extLst>
              <a:ext uri="{FF2B5EF4-FFF2-40B4-BE49-F238E27FC236}">
                <a16:creationId xmlns:a16="http://schemas.microsoft.com/office/drawing/2014/main" id="{76A354C8-16ED-4BD3-BAAF-0BCC9C9D4E03}"/>
              </a:ext>
            </a:extLst>
          </p:cNvPr>
          <p:cNvSpPr>
            <a:spLocks/>
          </p:cNvSpPr>
          <p:nvPr/>
        </p:nvSpPr>
        <p:spPr bwMode="auto">
          <a:xfrm>
            <a:off x="1252537" y="3419476"/>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Freeform 106">
            <a:extLst>
              <a:ext uri="{FF2B5EF4-FFF2-40B4-BE49-F238E27FC236}">
                <a16:creationId xmlns:a16="http://schemas.microsoft.com/office/drawing/2014/main" id="{DA6642C5-9E2E-44D0-9BEC-B27E40D8BFC2}"/>
              </a:ext>
            </a:extLst>
          </p:cNvPr>
          <p:cNvSpPr>
            <a:spLocks/>
          </p:cNvSpPr>
          <p:nvPr/>
        </p:nvSpPr>
        <p:spPr bwMode="auto">
          <a:xfrm>
            <a:off x="1252537" y="3402013"/>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Freeform 107">
            <a:extLst>
              <a:ext uri="{FF2B5EF4-FFF2-40B4-BE49-F238E27FC236}">
                <a16:creationId xmlns:a16="http://schemas.microsoft.com/office/drawing/2014/main" id="{7043FF33-6137-45BB-B84C-8BD0C8229ECE}"/>
              </a:ext>
            </a:extLst>
          </p:cNvPr>
          <p:cNvSpPr>
            <a:spLocks/>
          </p:cNvSpPr>
          <p:nvPr/>
        </p:nvSpPr>
        <p:spPr bwMode="auto">
          <a:xfrm>
            <a:off x="1252537" y="3287713"/>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Freeform 108">
            <a:extLst>
              <a:ext uri="{FF2B5EF4-FFF2-40B4-BE49-F238E27FC236}">
                <a16:creationId xmlns:a16="http://schemas.microsoft.com/office/drawing/2014/main" id="{C9492EE2-3D52-4CF1-AC59-CBCBA4BC5A06}"/>
              </a:ext>
            </a:extLst>
          </p:cNvPr>
          <p:cNvSpPr>
            <a:spLocks/>
          </p:cNvSpPr>
          <p:nvPr/>
        </p:nvSpPr>
        <p:spPr bwMode="auto">
          <a:xfrm>
            <a:off x="1252537" y="3219451"/>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Freeform 109">
            <a:extLst>
              <a:ext uri="{FF2B5EF4-FFF2-40B4-BE49-F238E27FC236}">
                <a16:creationId xmlns:a16="http://schemas.microsoft.com/office/drawing/2014/main" id="{A3F7247C-EBCC-4115-8920-6D478C72BC10}"/>
              </a:ext>
            </a:extLst>
          </p:cNvPr>
          <p:cNvSpPr>
            <a:spLocks/>
          </p:cNvSpPr>
          <p:nvPr/>
        </p:nvSpPr>
        <p:spPr bwMode="auto">
          <a:xfrm>
            <a:off x="1252537" y="3171826"/>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Freeform 110">
            <a:extLst>
              <a:ext uri="{FF2B5EF4-FFF2-40B4-BE49-F238E27FC236}">
                <a16:creationId xmlns:a16="http://schemas.microsoft.com/office/drawing/2014/main" id="{FA65CAF2-EF53-413E-A7AB-C8448F1D2160}"/>
              </a:ext>
            </a:extLst>
          </p:cNvPr>
          <p:cNvSpPr>
            <a:spLocks/>
          </p:cNvSpPr>
          <p:nvPr/>
        </p:nvSpPr>
        <p:spPr bwMode="auto">
          <a:xfrm>
            <a:off x="1252537" y="3135313"/>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Freeform 111">
            <a:extLst>
              <a:ext uri="{FF2B5EF4-FFF2-40B4-BE49-F238E27FC236}">
                <a16:creationId xmlns:a16="http://schemas.microsoft.com/office/drawing/2014/main" id="{AF9B0CF6-B8E2-4840-847A-3AFF43A14EDE}"/>
              </a:ext>
            </a:extLst>
          </p:cNvPr>
          <p:cNvSpPr>
            <a:spLocks/>
          </p:cNvSpPr>
          <p:nvPr/>
        </p:nvSpPr>
        <p:spPr bwMode="auto">
          <a:xfrm>
            <a:off x="1252537" y="3105151"/>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Freeform 112">
            <a:extLst>
              <a:ext uri="{FF2B5EF4-FFF2-40B4-BE49-F238E27FC236}">
                <a16:creationId xmlns:a16="http://schemas.microsoft.com/office/drawing/2014/main" id="{9F523028-8470-4B9D-B43F-8DFE4CB70A84}"/>
              </a:ext>
            </a:extLst>
          </p:cNvPr>
          <p:cNvSpPr>
            <a:spLocks/>
          </p:cNvSpPr>
          <p:nvPr/>
        </p:nvSpPr>
        <p:spPr bwMode="auto">
          <a:xfrm>
            <a:off x="1252537" y="3079751"/>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Freeform 113">
            <a:extLst>
              <a:ext uri="{FF2B5EF4-FFF2-40B4-BE49-F238E27FC236}">
                <a16:creationId xmlns:a16="http://schemas.microsoft.com/office/drawing/2014/main" id="{79F41AA2-99F0-44A4-8B9B-6A7B47C42C5E}"/>
              </a:ext>
            </a:extLst>
          </p:cNvPr>
          <p:cNvSpPr>
            <a:spLocks/>
          </p:cNvSpPr>
          <p:nvPr/>
        </p:nvSpPr>
        <p:spPr bwMode="auto">
          <a:xfrm>
            <a:off x="1252537" y="3057526"/>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Freeform 114">
            <a:extLst>
              <a:ext uri="{FF2B5EF4-FFF2-40B4-BE49-F238E27FC236}">
                <a16:creationId xmlns:a16="http://schemas.microsoft.com/office/drawing/2014/main" id="{2B8DAB3A-E94C-42B1-B813-595BBBC93DDC}"/>
              </a:ext>
            </a:extLst>
          </p:cNvPr>
          <p:cNvSpPr>
            <a:spLocks/>
          </p:cNvSpPr>
          <p:nvPr/>
        </p:nvSpPr>
        <p:spPr bwMode="auto">
          <a:xfrm>
            <a:off x="1252537" y="3038476"/>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Freeform 115">
            <a:extLst>
              <a:ext uri="{FF2B5EF4-FFF2-40B4-BE49-F238E27FC236}">
                <a16:creationId xmlns:a16="http://schemas.microsoft.com/office/drawing/2014/main" id="{962847EE-BB19-4C83-B28C-C880045AD0A1}"/>
              </a:ext>
            </a:extLst>
          </p:cNvPr>
          <p:cNvSpPr>
            <a:spLocks/>
          </p:cNvSpPr>
          <p:nvPr/>
        </p:nvSpPr>
        <p:spPr bwMode="auto">
          <a:xfrm>
            <a:off x="1252537" y="3021013"/>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Freeform 116">
            <a:extLst>
              <a:ext uri="{FF2B5EF4-FFF2-40B4-BE49-F238E27FC236}">
                <a16:creationId xmlns:a16="http://schemas.microsoft.com/office/drawing/2014/main" id="{6A612981-B398-4971-B3C2-E0BF388EE3F7}"/>
              </a:ext>
            </a:extLst>
          </p:cNvPr>
          <p:cNvSpPr>
            <a:spLocks/>
          </p:cNvSpPr>
          <p:nvPr/>
        </p:nvSpPr>
        <p:spPr bwMode="auto">
          <a:xfrm>
            <a:off x="1252537" y="2906713"/>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 name="Freeform 117">
            <a:extLst>
              <a:ext uri="{FF2B5EF4-FFF2-40B4-BE49-F238E27FC236}">
                <a16:creationId xmlns:a16="http://schemas.microsoft.com/office/drawing/2014/main" id="{3B81C2A8-0D7E-424A-90E2-E0CF04AD173B}"/>
              </a:ext>
            </a:extLst>
          </p:cNvPr>
          <p:cNvSpPr>
            <a:spLocks/>
          </p:cNvSpPr>
          <p:nvPr/>
        </p:nvSpPr>
        <p:spPr bwMode="auto">
          <a:xfrm>
            <a:off x="1252537" y="2838451"/>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Freeform 118">
            <a:extLst>
              <a:ext uri="{FF2B5EF4-FFF2-40B4-BE49-F238E27FC236}">
                <a16:creationId xmlns:a16="http://schemas.microsoft.com/office/drawing/2014/main" id="{538C1A1A-11A8-4AE1-8CEE-E29417C52821}"/>
              </a:ext>
            </a:extLst>
          </p:cNvPr>
          <p:cNvSpPr>
            <a:spLocks/>
          </p:cNvSpPr>
          <p:nvPr/>
        </p:nvSpPr>
        <p:spPr bwMode="auto">
          <a:xfrm>
            <a:off x="1252537" y="2790826"/>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Freeform 119">
            <a:extLst>
              <a:ext uri="{FF2B5EF4-FFF2-40B4-BE49-F238E27FC236}">
                <a16:creationId xmlns:a16="http://schemas.microsoft.com/office/drawing/2014/main" id="{7CC2A845-EBEB-4DD5-8AFB-32D4CB98E0EF}"/>
              </a:ext>
            </a:extLst>
          </p:cNvPr>
          <p:cNvSpPr>
            <a:spLocks/>
          </p:cNvSpPr>
          <p:nvPr/>
        </p:nvSpPr>
        <p:spPr bwMode="auto">
          <a:xfrm>
            <a:off x="1252537" y="2754313"/>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Freeform 120">
            <a:extLst>
              <a:ext uri="{FF2B5EF4-FFF2-40B4-BE49-F238E27FC236}">
                <a16:creationId xmlns:a16="http://schemas.microsoft.com/office/drawing/2014/main" id="{EC6AFC5F-C593-4424-BE27-D91323FD0987}"/>
              </a:ext>
            </a:extLst>
          </p:cNvPr>
          <p:cNvSpPr>
            <a:spLocks/>
          </p:cNvSpPr>
          <p:nvPr/>
        </p:nvSpPr>
        <p:spPr bwMode="auto">
          <a:xfrm>
            <a:off x="1252537" y="2724151"/>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 name="Freeform 121">
            <a:extLst>
              <a:ext uri="{FF2B5EF4-FFF2-40B4-BE49-F238E27FC236}">
                <a16:creationId xmlns:a16="http://schemas.microsoft.com/office/drawing/2014/main" id="{281BA3EB-3492-4C09-9439-62D93D0A51E2}"/>
              </a:ext>
            </a:extLst>
          </p:cNvPr>
          <p:cNvSpPr>
            <a:spLocks/>
          </p:cNvSpPr>
          <p:nvPr/>
        </p:nvSpPr>
        <p:spPr bwMode="auto">
          <a:xfrm>
            <a:off x="1252537" y="2698751"/>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Freeform 122">
            <a:extLst>
              <a:ext uri="{FF2B5EF4-FFF2-40B4-BE49-F238E27FC236}">
                <a16:creationId xmlns:a16="http://schemas.microsoft.com/office/drawing/2014/main" id="{EAC965D5-9F1A-4757-911F-C4ED557EF69A}"/>
              </a:ext>
            </a:extLst>
          </p:cNvPr>
          <p:cNvSpPr>
            <a:spLocks/>
          </p:cNvSpPr>
          <p:nvPr/>
        </p:nvSpPr>
        <p:spPr bwMode="auto">
          <a:xfrm>
            <a:off x="1252537" y="2676526"/>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 name="Freeform 123">
            <a:extLst>
              <a:ext uri="{FF2B5EF4-FFF2-40B4-BE49-F238E27FC236}">
                <a16:creationId xmlns:a16="http://schemas.microsoft.com/office/drawing/2014/main" id="{597D8F67-54DE-426C-BEA5-4783AD7EFD72}"/>
              </a:ext>
            </a:extLst>
          </p:cNvPr>
          <p:cNvSpPr>
            <a:spLocks/>
          </p:cNvSpPr>
          <p:nvPr/>
        </p:nvSpPr>
        <p:spPr bwMode="auto">
          <a:xfrm>
            <a:off x="1252537" y="2657476"/>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 name="Freeform 124">
            <a:extLst>
              <a:ext uri="{FF2B5EF4-FFF2-40B4-BE49-F238E27FC236}">
                <a16:creationId xmlns:a16="http://schemas.microsoft.com/office/drawing/2014/main" id="{F93BBFEA-2D68-47D4-B826-7EBD23A223E2}"/>
              </a:ext>
            </a:extLst>
          </p:cNvPr>
          <p:cNvSpPr>
            <a:spLocks/>
          </p:cNvSpPr>
          <p:nvPr/>
        </p:nvSpPr>
        <p:spPr bwMode="auto">
          <a:xfrm>
            <a:off x="1252537" y="2640013"/>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 name="Freeform 125">
            <a:extLst>
              <a:ext uri="{FF2B5EF4-FFF2-40B4-BE49-F238E27FC236}">
                <a16:creationId xmlns:a16="http://schemas.microsoft.com/office/drawing/2014/main" id="{D7640D5D-1B22-42E2-A37B-8ABADE4E388A}"/>
              </a:ext>
            </a:extLst>
          </p:cNvPr>
          <p:cNvSpPr>
            <a:spLocks/>
          </p:cNvSpPr>
          <p:nvPr/>
        </p:nvSpPr>
        <p:spPr bwMode="auto">
          <a:xfrm>
            <a:off x="1252537" y="2524126"/>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Freeform 126">
            <a:extLst>
              <a:ext uri="{FF2B5EF4-FFF2-40B4-BE49-F238E27FC236}">
                <a16:creationId xmlns:a16="http://schemas.microsoft.com/office/drawing/2014/main" id="{2EDFD2D2-0B99-452E-AB03-1A7DC189F263}"/>
              </a:ext>
            </a:extLst>
          </p:cNvPr>
          <p:cNvSpPr>
            <a:spLocks/>
          </p:cNvSpPr>
          <p:nvPr/>
        </p:nvSpPr>
        <p:spPr bwMode="auto">
          <a:xfrm>
            <a:off x="1252537" y="2457451"/>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Freeform 127">
            <a:extLst>
              <a:ext uri="{FF2B5EF4-FFF2-40B4-BE49-F238E27FC236}">
                <a16:creationId xmlns:a16="http://schemas.microsoft.com/office/drawing/2014/main" id="{DABC1597-3748-4E49-8AD6-8E63EEDD2BF7}"/>
              </a:ext>
            </a:extLst>
          </p:cNvPr>
          <p:cNvSpPr>
            <a:spLocks/>
          </p:cNvSpPr>
          <p:nvPr/>
        </p:nvSpPr>
        <p:spPr bwMode="auto">
          <a:xfrm>
            <a:off x="1252537" y="2409826"/>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 name="Freeform 128">
            <a:extLst>
              <a:ext uri="{FF2B5EF4-FFF2-40B4-BE49-F238E27FC236}">
                <a16:creationId xmlns:a16="http://schemas.microsoft.com/office/drawing/2014/main" id="{3F053557-008C-4205-93FD-E9FFE9E7EDD6}"/>
              </a:ext>
            </a:extLst>
          </p:cNvPr>
          <p:cNvSpPr>
            <a:spLocks/>
          </p:cNvSpPr>
          <p:nvPr/>
        </p:nvSpPr>
        <p:spPr bwMode="auto">
          <a:xfrm>
            <a:off x="1252537" y="2373313"/>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Freeform 129">
            <a:extLst>
              <a:ext uri="{FF2B5EF4-FFF2-40B4-BE49-F238E27FC236}">
                <a16:creationId xmlns:a16="http://schemas.microsoft.com/office/drawing/2014/main" id="{9CC2045A-AD8B-495C-877E-165755550FB0}"/>
              </a:ext>
            </a:extLst>
          </p:cNvPr>
          <p:cNvSpPr>
            <a:spLocks/>
          </p:cNvSpPr>
          <p:nvPr/>
        </p:nvSpPr>
        <p:spPr bwMode="auto">
          <a:xfrm>
            <a:off x="1252537" y="2343151"/>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 name="Freeform 130">
            <a:extLst>
              <a:ext uri="{FF2B5EF4-FFF2-40B4-BE49-F238E27FC236}">
                <a16:creationId xmlns:a16="http://schemas.microsoft.com/office/drawing/2014/main" id="{CFD75F23-EA01-45AC-85AF-204971AA659C}"/>
              </a:ext>
            </a:extLst>
          </p:cNvPr>
          <p:cNvSpPr>
            <a:spLocks/>
          </p:cNvSpPr>
          <p:nvPr/>
        </p:nvSpPr>
        <p:spPr bwMode="auto">
          <a:xfrm>
            <a:off x="1252537" y="2317751"/>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Freeform 131">
            <a:extLst>
              <a:ext uri="{FF2B5EF4-FFF2-40B4-BE49-F238E27FC236}">
                <a16:creationId xmlns:a16="http://schemas.microsoft.com/office/drawing/2014/main" id="{9CDADBE4-9F0B-472B-AEBE-B2331C140E0E}"/>
              </a:ext>
            </a:extLst>
          </p:cNvPr>
          <p:cNvSpPr>
            <a:spLocks/>
          </p:cNvSpPr>
          <p:nvPr/>
        </p:nvSpPr>
        <p:spPr bwMode="auto">
          <a:xfrm>
            <a:off x="1252537" y="2295526"/>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 name="Freeform 132">
            <a:extLst>
              <a:ext uri="{FF2B5EF4-FFF2-40B4-BE49-F238E27FC236}">
                <a16:creationId xmlns:a16="http://schemas.microsoft.com/office/drawing/2014/main" id="{2C048D00-70F6-43E2-8968-08EFDBF67209}"/>
              </a:ext>
            </a:extLst>
          </p:cNvPr>
          <p:cNvSpPr>
            <a:spLocks/>
          </p:cNvSpPr>
          <p:nvPr/>
        </p:nvSpPr>
        <p:spPr bwMode="auto">
          <a:xfrm>
            <a:off x="1252537" y="2276476"/>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Freeform 133">
            <a:extLst>
              <a:ext uri="{FF2B5EF4-FFF2-40B4-BE49-F238E27FC236}">
                <a16:creationId xmlns:a16="http://schemas.microsoft.com/office/drawing/2014/main" id="{27388B43-2818-4766-846D-74C7CCA95470}"/>
              </a:ext>
            </a:extLst>
          </p:cNvPr>
          <p:cNvSpPr>
            <a:spLocks/>
          </p:cNvSpPr>
          <p:nvPr/>
        </p:nvSpPr>
        <p:spPr bwMode="auto">
          <a:xfrm>
            <a:off x="1252537" y="2259013"/>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 name="Freeform 134">
            <a:extLst>
              <a:ext uri="{FF2B5EF4-FFF2-40B4-BE49-F238E27FC236}">
                <a16:creationId xmlns:a16="http://schemas.microsoft.com/office/drawing/2014/main" id="{12D42F30-DA01-4CB1-8FD3-E35F38C496FB}"/>
              </a:ext>
            </a:extLst>
          </p:cNvPr>
          <p:cNvSpPr>
            <a:spLocks/>
          </p:cNvSpPr>
          <p:nvPr/>
        </p:nvSpPr>
        <p:spPr bwMode="auto">
          <a:xfrm>
            <a:off x="1252537" y="2143126"/>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Freeform 135">
            <a:extLst>
              <a:ext uri="{FF2B5EF4-FFF2-40B4-BE49-F238E27FC236}">
                <a16:creationId xmlns:a16="http://schemas.microsoft.com/office/drawing/2014/main" id="{6F0434B2-A5CC-4628-9AF1-98F093A0075C}"/>
              </a:ext>
            </a:extLst>
          </p:cNvPr>
          <p:cNvSpPr>
            <a:spLocks/>
          </p:cNvSpPr>
          <p:nvPr/>
        </p:nvSpPr>
        <p:spPr bwMode="auto">
          <a:xfrm>
            <a:off x="1252537" y="2076451"/>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 name="Freeform 136">
            <a:extLst>
              <a:ext uri="{FF2B5EF4-FFF2-40B4-BE49-F238E27FC236}">
                <a16:creationId xmlns:a16="http://schemas.microsoft.com/office/drawing/2014/main" id="{2CA8A897-544C-4E0F-BE46-9F76BA21BB8D}"/>
              </a:ext>
            </a:extLst>
          </p:cNvPr>
          <p:cNvSpPr>
            <a:spLocks/>
          </p:cNvSpPr>
          <p:nvPr/>
        </p:nvSpPr>
        <p:spPr bwMode="auto">
          <a:xfrm>
            <a:off x="1252537" y="2028826"/>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Freeform 137">
            <a:extLst>
              <a:ext uri="{FF2B5EF4-FFF2-40B4-BE49-F238E27FC236}">
                <a16:creationId xmlns:a16="http://schemas.microsoft.com/office/drawing/2014/main" id="{9712CA93-0445-4F2F-9DBC-4397CF08F66E}"/>
              </a:ext>
            </a:extLst>
          </p:cNvPr>
          <p:cNvSpPr>
            <a:spLocks/>
          </p:cNvSpPr>
          <p:nvPr/>
        </p:nvSpPr>
        <p:spPr bwMode="auto">
          <a:xfrm>
            <a:off x="1252537" y="1992313"/>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 name="Freeform 138">
            <a:extLst>
              <a:ext uri="{FF2B5EF4-FFF2-40B4-BE49-F238E27FC236}">
                <a16:creationId xmlns:a16="http://schemas.microsoft.com/office/drawing/2014/main" id="{B2152B39-5883-48D2-827D-840EC9F1D664}"/>
              </a:ext>
            </a:extLst>
          </p:cNvPr>
          <p:cNvSpPr>
            <a:spLocks/>
          </p:cNvSpPr>
          <p:nvPr/>
        </p:nvSpPr>
        <p:spPr bwMode="auto">
          <a:xfrm>
            <a:off x="1252537" y="1962151"/>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Freeform 139">
            <a:extLst>
              <a:ext uri="{FF2B5EF4-FFF2-40B4-BE49-F238E27FC236}">
                <a16:creationId xmlns:a16="http://schemas.microsoft.com/office/drawing/2014/main" id="{6DD4E5BA-B2EA-4FA6-89EF-28B596309C39}"/>
              </a:ext>
            </a:extLst>
          </p:cNvPr>
          <p:cNvSpPr>
            <a:spLocks/>
          </p:cNvSpPr>
          <p:nvPr/>
        </p:nvSpPr>
        <p:spPr bwMode="auto">
          <a:xfrm>
            <a:off x="1252537" y="1936751"/>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Freeform 140">
            <a:extLst>
              <a:ext uri="{FF2B5EF4-FFF2-40B4-BE49-F238E27FC236}">
                <a16:creationId xmlns:a16="http://schemas.microsoft.com/office/drawing/2014/main" id="{2AEFEB7F-3565-40D8-A2BD-73DC9738D5BB}"/>
              </a:ext>
            </a:extLst>
          </p:cNvPr>
          <p:cNvSpPr>
            <a:spLocks/>
          </p:cNvSpPr>
          <p:nvPr/>
        </p:nvSpPr>
        <p:spPr bwMode="auto">
          <a:xfrm>
            <a:off x="1252537" y="1914526"/>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Freeform 141">
            <a:extLst>
              <a:ext uri="{FF2B5EF4-FFF2-40B4-BE49-F238E27FC236}">
                <a16:creationId xmlns:a16="http://schemas.microsoft.com/office/drawing/2014/main" id="{568D8270-C357-4355-93C5-649B593DD230}"/>
              </a:ext>
            </a:extLst>
          </p:cNvPr>
          <p:cNvSpPr>
            <a:spLocks/>
          </p:cNvSpPr>
          <p:nvPr/>
        </p:nvSpPr>
        <p:spPr bwMode="auto">
          <a:xfrm>
            <a:off x="1252537" y="1893888"/>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 name="Freeform 142">
            <a:extLst>
              <a:ext uri="{FF2B5EF4-FFF2-40B4-BE49-F238E27FC236}">
                <a16:creationId xmlns:a16="http://schemas.microsoft.com/office/drawing/2014/main" id="{D445CF70-F8BC-454C-A96A-2A56D6E10ACE}"/>
              </a:ext>
            </a:extLst>
          </p:cNvPr>
          <p:cNvSpPr>
            <a:spLocks/>
          </p:cNvSpPr>
          <p:nvPr/>
        </p:nvSpPr>
        <p:spPr bwMode="auto">
          <a:xfrm>
            <a:off x="1252537" y="1878013"/>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Freeform 143">
            <a:extLst>
              <a:ext uri="{FF2B5EF4-FFF2-40B4-BE49-F238E27FC236}">
                <a16:creationId xmlns:a16="http://schemas.microsoft.com/office/drawing/2014/main" id="{B8F6CE91-A2F6-4E85-BA48-A2C7842F5352}"/>
              </a:ext>
            </a:extLst>
          </p:cNvPr>
          <p:cNvSpPr>
            <a:spLocks/>
          </p:cNvSpPr>
          <p:nvPr/>
        </p:nvSpPr>
        <p:spPr bwMode="auto">
          <a:xfrm>
            <a:off x="1252537" y="1762126"/>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Freeform 144">
            <a:extLst>
              <a:ext uri="{FF2B5EF4-FFF2-40B4-BE49-F238E27FC236}">
                <a16:creationId xmlns:a16="http://schemas.microsoft.com/office/drawing/2014/main" id="{EE9FE127-427D-42FF-B0E4-B3BAC12D107B}"/>
              </a:ext>
            </a:extLst>
          </p:cNvPr>
          <p:cNvSpPr>
            <a:spLocks/>
          </p:cNvSpPr>
          <p:nvPr/>
        </p:nvSpPr>
        <p:spPr bwMode="auto">
          <a:xfrm>
            <a:off x="1252537" y="1695451"/>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 name="Freeform 145">
            <a:extLst>
              <a:ext uri="{FF2B5EF4-FFF2-40B4-BE49-F238E27FC236}">
                <a16:creationId xmlns:a16="http://schemas.microsoft.com/office/drawing/2014/main" id="{8AE7DAE6-8911-40DE-8CD9-3A89E95DEF84}"/>
              </a:ext>
            </a:extLst>
          </p:cNvPr>
          <p:cNvSpPr>
            <a:spLocks/>
          </p:cNvSpPr>
          <p:nvPr/>
        </p:nvSpPr>
        <p:spPr bwMode="auto">
          <a:xfrm>
            <a:off x="1252537" y="1647826"/>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Freeform 146">
            <a:extLst>
              <a:ext uri="{FF2B5EF4-FFF2-40B4-BE49-F238E27FC236}">
                <a16:creationId xmlns:a16="http://schemas.microsoft.com/office/drawing/2014/main" id="{DC4DDCF6-FA86-43EC-895F-63825DE0F316}"/>
              </a:ext>
            </a:extLst>
          </p:cNvPr>
          <p:cNvSpPr>
            <a:spLocks/>
          </p:cNvSpPr>
          <p:nvPr/>
        </p:nvSpPr>
        <p:spPr bwMode="auto">
          <a:xfrm>
            <a:off x="1252537" y="1611313"/>
            <a:ext cx="47625" cy="0"/>
          </a:xfrm>
          <a:custGeom>
            <a:avLst/>
            <a:gdLst>
              <a:gd name="T0" fmla="*/ 0 w 104"/>
              <a:gd name="T1" fmla="*/ 0 w 104"/>
              <a:gd name="T2" fmla="*/ 104 w 104"/>
            </a:gdLst>
            <a:ahLst/>
            <a:cxnLst>
              <a:cxn ang="0">
                <a:pos x="T0" y="0"/>
              </a:cxn>
              <a:cxn ang="0">
                <a:pos x="T1" y="0"/>
              </a:cxn>
              <a:cxn ang="0">
                <a:pos x="T2" y="0"/>
              </a:cxn>
            </a:cxnLst>
            <a:rect l="0" t="0" r="r" b="b"/>
            <a:pathLst>
              <a:path w="104">
                <a:moveTo>
                  <a:pt x="0" y="0"/>
                </a:moveTo>
                <a:lnTo>
                  <a:pt x="0" y="0"/>
                </a:lnTo>
                <a:lnTo>
                  <a:pt x="104"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Freeform 147">
            <a:extLst>
              <a:ext uri="{FF2B5EF4-FFF2-40B4-BE49-F238E27FC236}">
                <a16:creationId xmlns:a16="http://schemas.microsoft.com/office/drawing/2014/main" id="{8E49C79F-0C6E-4E51-A383-0568964EF113}"/>
              </a:ext>
            </a:extLst>
          </p:cNvPr>
          <p:cNvSpPr>
            <a:spLocks/>
          </p:cNvSpPr>
          <p:nvPr/>
        </p:nvSpPr>
        <p:spPr bwMode="auto">
          <a:xfrm>
            <a:off x="10660063" y="3668713"/>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 name="Freeform 148">
            <a:extLst>
              <a:ext uri="{FF2B5EF4-FFF2-40B4-BE49-F238E27FC236}">
                <a16:creationId xmlns:a16="http://schemas.microsoft.com/office/drawing/2014/main" id="{EFBDED6A-0574-44B0-BB62-A79DA90885EF}"/>
              </a:ext>
            </a:extLst>
          </p:cNvPr>
          <p:cNvSpPr>
            <a:spLocks/>
          </p:cNvSpPr>
          <p:nvPr/>
        </p:nvSpPr>
        <p:spPr bwMode="auto">
          <a:xfrm>
            <a:off x="10660063" y="3602038"/>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 name="Freeform 149">
            <a:extLst>
              <a:ext uri="{FF2B5EF4-FFF2-40B4-BE49-F238E27FC236}">
                <a16:creationId xmlns:a16="http://schemas.microsoft.com/office/drawing/2014/main" id="{23343114-0183-4FAE-B577-F8DD00CE9371}"/>
              </a:ext>
            </a:extLst>
          </p:cNvPr>
          <p:cNvSpPr>
            <a:spLocks/>
          </p:cNvSpPr>
          <p:nvPr/>
        </p:nvSpPr>
        <p:spPr bwMode="auto">
          <a:xfrm>
            <a:off x="10660063" y="3554413"/>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 name="Freeform 150">
            <a:extLst>
              <a:ext uri="{FF2B5EF4-FFF2-40B4-BE49-F238E27FC236}">
                <a16:creationId xmlns:a16="http://schemas.microsoft.com/office/drawing/2014/main" id="{B75C3FCC-5F74-4422-9085-E24149786F9E}"/>
              </a:ext>
            </a:extLst>
          </p:cNvPr>
          <p:cNvSpPr>
            <a:spLocks/>
          </p:cNvSpPr>
          <p:nvPr/>
        </p:nvSpPr>
        <p:spPr bwMode="auto">
          <a:xfrm>
            <a:off x="10660063" y="3516313"/>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 name="Freeform 151">
            <a:extLst>
              <a:ext uri="{FF2B5EF4-FFF2-40B4-BE49-F238E27FC236}">
                <a16:creationId xmlns:a16="http://schemas.microsoft.com/office/drawing/2014/main" id="{51DF9F74-987F-4426-9E59-14CA602F7591}"/>
              </a:ext>
            </a:extLst>
          </p:cNvPr>
          <p:cNvSpPr>
            <a:spLocks/>
          </p:cNvSpPr>
          <p:nvPr/>
        </p:nvSpPr>
        <p:spPr bwMode="auto">
          <a:xfrm>
            <a:off x="10660063" y="3486151"/>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 name="Freeform 152">
            <a:extLst>
              <a:ext uri="{FF2B5EF4-FFF2-40B4-BE49-F238E27FC236}">
                <a16:creationId xmlns:a16="http://schemas.microsoft.com/office/drawing/2014/main" id="{879BECA9-FB95-46D0-B183-A97817F4331E}"/>
              </a:ext>
            </a:extLst>
          </p:cNvPr>
          <p:cNvSpPr>
            <a:spLocks/>
          </p:cNvSpPr>
          <p:nvPr/>
        </p:nvSpPr>
        <p:spPr bwMode="auto">
          <a:xfrm>
            <a:off x="10660063" y="3460751"/>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3">
            <a:extLst>
              <a:ext uri="{FF2B5EF4-FFF2-40B4-BE49-F238E27FC236}">
                <a16:creationId xmlns:a16="http://schemas.microsoft.com/office/drawing/2014/main" id="{776B7AEE-DDC7-4132-AADA-B8AA9CD4ADC4}"/>
              </a:ext>
            </a:extLst>
          </p:cNvPr>
          <p:cNvSpPr>
            <a:spLocks/>
          </p:cNvSpPr>
          <p:nvPr/>
        </p:nvSpPr>
        <p:spPr bwMode="auto">
          <a:xfrm>
            <a:off x="10660063" y="3438526"/>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Freeform 154">
            <a:extLst>
              <a:ext uri="{FF2B5EF4-FFF2-40B4-BE49-F238E27FC236}">
                <a16:creationId xmlns:a16="http://schemas.microsoft.com/office/drawing/2014/main" id="{EAAE74CD-743B-48BB-B84E-0C10E90A4121}"/>
              </a:ext>
            </a:extLst>
          </p:cNvPr>
          <p:cNvSpPr>
            <a:spLocks/>
          </p:cNvSpPr>
          <p:nvPr/>
        </p:nvSpPr>
        <p:spPr bwMode="auto">
          <a:xfrm>
            <a:off x="10660063" y="3419476"/>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 name="Freeform 155">
            <a:extLst>
              <a:ext uri="{FF2B5EF4-FFF2-40B4-BE49-F238E27FC236}">
                <a16:creationId xmlns:a16="http://schemas.microsoft.com/office/drawing/2014/main" id="{3EFC6572-5C79-469F-A0DB-3DD671C6CADC}"/>
              </a:ext>
            </a:extLst>
          </p:cNvPr>
          <p:cNvSpPr>
            <a:spLocks/>
          </p:cNvSpPr>
          <p:nvPr/>
        </p:nvSpPr>
        <p:spPr bwMode="auto">
          <a:xfrm>
            <a:off x="10660063" y="3402013"/>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Freeform 156">
            <a:extLst>
              <a:ext uri="{FF2B5EF4-FFF2-40B4-BE49-F238E27FC236}">
                <a16:creationId xmlns:a16="http://schemas.microsoft.com/office/drawing/2014/main" id="{C6DC05B5-4E20-420B-B63F-49C4CFA6CD55}"/>
              </a:ext>
            </a:extLst>
          </p:cNvPr>
          <p:cNvSpPr>
            <a:spLocks/>
          </p:cNvSpPr>
          <p:nvPr/>
        </p:nvSpPr>
        <p:spPr bwMode="auto">
          <a:xfrm>
            <a:off x="10660063" y="3287713"/>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 name="Freeform 157">
            <a:extLst>
              <a:ext uri="{FF2B5EF4-FFF2-40B4-BE49-F238E27FC236}">
                <a16:creationId xmlns:a16="http://schemas.microsoft.com/office/drawing/2014/main" id="{38501870-4CBA-4C26-A489-928C33BAA95F}"/>
              </a:ext>
            </a:extLst>
          </p:cNvPr>
          <p:cNvSpPr>
            <a:spLocks/>
          </p:cNvSpPr>
          <p:nvPr/>
        </p:nvSpPr>
        <p:spPr bwMode="auto">
          <a:xfrm>
            <a:off x="10660063" y="3219451"/>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 name="Freeform 158">
            <a:extLst>
              <a:ext uri="{FF2B5EF4-FFF2-40B4-BE49-F238E27FC236}">
                <a16:creationId xmlns:a16="http://schemas.microsoft.com/office/drawing/2014/main" id="{90B32E1E-FF5F-4468-AEFB-C5B1774D57BD}"/>
              </a:ext>
            </a:extLst>
          </p:cNvPr>
          <p:cNvSpPr>
            <a:spLocks/>
          </p:cNvSpPr>
          <p:nvPr/>
        </p:nvSpPr>
        <p:spPr bwMode="auto">
          <a:xfrm>
            <a:off x="10660063" y="3171826"/>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 name="Freeform 159">
            <a:extLst>
              <a:ext uri="{FF2B5EF4-FFF2-40B4-BE49-F238E27FC236}">
                <a16:creationId xmlns:a16="http://schemas.microsoft.com/office/drawing/2014/main" id="{375CCD8A-EF43-45F9-A377-4003E187918A}"/>
              </a:ext>
            </a:extLst>
          </p:cNvPr>
          <p:cNvSpPr>
            <a:spLocks/>
          </p:cNvSpPr>
          <p:nvPr/>
        </p:nvSpPr>
        <p:spPr bwMode="auto">
          <a:xfrm>
            <a:off x="10660063" y="3135313"/>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 name="Freeform 160">
            <a:extLst>
              <a:ext uri="{FF2B5EF4-FFF2-40B4-BE49-F238E27FC236}">
                <a16:creationId xmlns:a16="http://schemas.microsoft.com/office/drawing/2014/main" id="{CB8EF1C8-95ED-45E0-9CCF-2AC6D93365F5}"/>
              </a:ext>
            </a:extLst>
          </p:cNvPr>
          <p:cNvSpPr>
            <a:spLocks/>
          </p:cNvSpPr>
          <p:nvPr/>
        </p:nvSpPr>
        <p:spPr bwMode="auto">
          <a:xfrm>
            <a:off x="10660063" y="3105151"/>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 name="Freeform 161">
            <a:extLst>
              <a:ext uri="{FF2B5EF4-FFF2-40B4-BE49-F238E27FC236}">
                <a16:creationId xmlns:a16="http://schemas.microsoft.com/office/drawing/2014/main" id="{D521B8BD-8E7F-485F-9FA5-F6834B608380}"/>
              </a:ext>
            </a:extLst>
          </p:cNvPr>
          <p:cNvSpPr>
            <a:spLocks/>
          </p:cNvSpPr>
          <p:nvPr/>
        </p:nvSpPr>
        <p:spPr bwMode="auto">
          <a:xfrm>
            <a:off x="10660063" y="3079751"/>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 name="Freeform 162">
            <a:extLst>
              <a:ext uri="{FF2B5EF4-FFF2-40B4-BE49-F238E27FC236}">
                <a16:creationId xmlns:a16="http://schemas.microsoft.com/office/drawing/2014/main" id="{2EB0D903-F985-4242-8C7B-D3AEEE9E23F5}"/>
              </a:ext>
            </a:extLst>
          </p:cNvPr>
          <p:cNvSpPr>
            <a:spLocks/>
          </p:cNvSpPr>
          <p:nvPr/>
        </p:nvSpPr>
        <p:spPr bwMode="auto">
          <a:xfrm>
            <a:off x="10660063" y="3057526"/>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 name="Freeform 163">
            <a:extLst>
              <a:ext uri="{FF2B5EF4-FFF2-40B4-BE49-F238E27FC236}">
                <a16:creationId xmlns:a16="http://schemas.microsoft.com/office/drawing/2014/main" id="{D10EB504-22C2-4F51-953F-0E5DC835D838}"/>
              </a:ext>
            </a:extLst>
          </p:cNvPr>
          <p:cNvSpPr>
            <a:spLocks/>
          </p:cNvSpPr>
          <p:nvPr/>
        </p:nvSpPr>
        <p:spPr bwMode="auto">
          <a:xfrm>
            <a:off x="10660063" y="3038476"/>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 name="Freeform 164">
            <a:extLst>
              <a:ext uri="{FF2B5EF4-FFF2-40B4-BE49-F238E27FC236}">
                <a16:creationId xmlns:a16="http://schemas.microsoft.com/office/drawing/2014/main" id="{94113841-8E56-4ECF-A2CB-85EA96B0DC09}"/>
              </a:ext>
            </a:extLst>
          </p:cNvPr>
          <p:cNvSpPr>
            <a:spLocks/>
          </p:cNvSpPr>
          <p:nvPr/>
        </p:nvSpPr>
        <p:spPr bwMode="auto">
          <a:xfrm>
            <a:off x="10660063" y="3021013"/>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 name="Freeform 165">
            <a:extLst>
              <a:ext uri="{FF2B5EF4-FFF2-40B4-BE49-F238E27FC236}">
                <a16:creationId xmlns:a16="http://schemas.microsoft.com/office/drawing/2014/main" id="{B898832D-6754-4920-9D0D-C7A01D8BCE38}"/>
              </a:ext>
            </a:extLst>
          </p:cNvPr>
          <p:cNvSpPr>
            <a:spLocks/>
          </p:cNvSpPr>
          <p:nvPr/>
        </p:nvSpPr>
        <p:spPr bwMode="auto">
          <a:xfrm>
            <a:off x="10660063" y="2906713"/>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 name="Freeform 166">
            <a:extLst>
              <a:ext uri="{FF2B5EF4-FFF2-40B4-BE49-F238E27FC236}">
                <a16:creationId xmlns:a16="http://schemas.microsoft.com/office/drawing/2014/main" id="{1EA8AE89-5397-488A-8BAC-FCDAD20B2633}"/>
              </a:ext>
            </a:extLst>
          </p:cNvPr>
          <p:cNvSpPr>
            <a:spLocks/>
          </p:cNvSpPr>
          <p:nvPr/>
        </p:nvSpPr>
        <p:spPr bwMode="auto">
          <a:xfrm>
            <a:off x="10660063" y="2838451"/>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 name="Freeform 167">
            <a:extLst>
              <a:ext uri="{FF2B5EF4-FFF2-40B4-BE49-F238E27FC236}">
                <a16:creationId xmlns:a16="http://schemas.microsoft.com/office/drawing/2014/main" id="{6A36D9F0-DCE5-4EF0-9E20-15F77667D635}"/>
              </a:ext>
            </a:extLst>
          </p:cNvPr>
          <p:cNvSpPr>
            <a:spLocks/>
          </p:cNvSpPr>
          <p:nvPr/>
        </p:nvSpPr>
        <p:spPr bwMode="auto">
          <a:xfrm>
            <a:off x="10660063" y="2790826"/>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 name="Freeform 168">
            <a:extLst>
              <a:ext uri="{FF2B5EF4-FFF2-40B4-BE49-F238E27FC236}">
                <a16:creationId xmlns:a16="http://schemas.microsoft.com/office/drawing/2014/main" id="{5537EC0C-106F-4062-822B-7DC52DE1DB47}"/>
              </a:ext>
            </a:extLst>
          </p:cNvPr>
          <p:cNvSpPr>
            <a:spLocks/>
          </p:cNvSpPr>
          <p:nvPr/>
        </p:nvSpPr>
        <p:spPr bwMode="auto">
          <a:xfrm>
            <a:off x="10660063" y="2754313"/>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 name="Freeform 169">
            <a:extLst>
              <a:ext uri="{FF2B5EF4-FFF2-40B4-BE49-F238E27FC236}">
                <a16:creationId xmlns:a16="http://schemas.microsoft.com/office/drawing/2014/main" id="{F4ED64EC-C04E-421C-8082-4104700CAA4C}"/>
              </a:ext>
            </a:extLst>
          </p:cNvPr>
          <p:cNvSpPr>
            <a:spLocks/>
          </p:cNvSpPr>
          <p:nvPr/>
        </p:nvSpPr>
        <p:spPr bwMode="auto">
          <a:xfrm>
            <a:off x="10660063" y="2724151"/>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 name="Freeform 170">
            <a:extLst>
              <a:ext uri="{FF2B5EF4-FFF2-40B4-BE49-F238E27FC236}">
                <a16:creationId xmlns:a16="http://schemas.microsoft.com/office/drawing/2014/main" id="{9BFBF667-3918-4FD0-8561-191E1027D9D0}"/>
              </a:ext>
            </a:extLst>
          </p:cNvPr>
          <p:cNvSpPr>
            <a:spLocks/>
          </p:cNvSpPr>
          <p:nvPr/>
        </p:nvSpPr>
        <p:spPr bwMode="auto">
          <a:xfrm>
            <a:off x="10660063" y="2698751"/>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6" name="Freeform 171">
            <a:extLst>
              <a:ext uri="{FF2B5EF4-FFF2-40B4-BE49-F238E27FC236}">
                <a16:creationId xmlns:a16="http://schemas.microsoft.com/office/drawing/2014/main" id="{93AC6CF4-768B-4E24-86C3-AE13CA26919D}"/>
              </a:ext>
            </a:extLst>
          </p:cNvPr>
          <p:cNvSpPr>
            <a:spLocks/>
          </p:cNvSpPr>
          <p:nvPr/>
        </p:nvSpPr>
        <p:spPr bwMode="auto">
          <a:xfrm>
            <a:off x="10660063" y="2676526"/>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 name="Freeform 172">
            <a:extLst>
              <a:ext uri="{FF2B5EF4-FFF2-40B4-BE49-F238E27FC236}">
                <a16:creationId xmlns:a16="http://schemas.microsoft.com/office/drawing/2014/main" id="{4D51E089-B8E0-445F-9AA3-069DC33E3966}"/>
              </a:ext>
            </a:extLst>
          </p:cNvPr>
          <p:cNvSpPr>
            <a:spLocks/>
          </p:cNvSpPr>
          <p:nvPr/>
        </p:nvSpPr>
        <p:spPr bwMode="auto">
          <a:xfrm>
            <a:off x="10660063" y="2657476"/>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8" name="Freeform 173">
            <a:extLst>
              <a:ext uri="{FF2B5EF4-FFF2-40B4-BE49-F238E27FC236}">
                <a16:creationId xmlns:a16="http://schemas.microsoft.com/office/drawing/2014/main" id="{A1BDA284-3D72-4CD8-8C4D-8F9DE382147C}"/>
              </a:ext>
            </a:extLst>
          </p:cNvPr>
          <p:cNvSpPr>
            <a:spLocks/>
          </p:cNvSpPr>
          <p:nvPr/>
        </p:nvSpPr>
        <p:spPr bwMode="auto">
          <a:xfrm>
            <a:off x="10660063" y="2640013"/>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 name="Freeform 174">
            <a:extLst>
              <a:ext uri="{FF2B5EF4-FFF2-40B4-BE49-F238E27FC236}">
                <a16:creationId xmlns:a16="http://schemas.microsoft.com/office/drawing/2014/main" id="{1C890DB7-ACE4-4721-A8FA-2C0D53B0BE65}"/>
              </a:ext>
            </a:extLst>
          </p:cNvPr>
          <p:cNvSpPr>
            <a:spLocks/>
          </p:cNvSpPr>
          <p:nvPr/>
        </p:nvSpPr>
        <p:spPr bwMode="auto">
          <a:xfrm>
            <a:off x="10660063" y="2524126"/>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0" name="Freeform 175">
            <a:extLst>
              <a:ext uri="{FF2B5EF4-FFF2-40B4-BE49-F238E27FC236}">
                <a16:creationId xmlns:a16="http://schemas.microsoft.com/office/drawing/2014/main" id="{3A11E5EF-9331-4062-9CD6-2C26543F5A68}"/>
              </a:ext>
            </a:extLst>
          </p:cNvPr>
          <p:cNvSpPr>
            <a:spLocks/>
          </p:cNvSpPr>
          <p:nvPr/>
        </p:nvSpPr>
        <p:spPr bwMode="auto">
          <a:xfrm>
            <a:off x="10660063" y="2457451"/>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 name="Freeform 176">
            <a:extLst>
              <a:ext uri="{FF2B5EF4-FFF2-40B4-BE49-F238E27FC236}">
                <a16:creationId xmlns:a16="http://schemas.microsoft.com/office/drawing/2014/main" id="{471E0E1B-29B6-46F5-8CB3-C8CF17AE4FF7}"/>
              </a:ext>
            </a:extLst>
          </p:cNvPr>
          <p:cNvSpPr>
            <a:spLocks/>
          </p:cNvSpPr>
          <p:nvPr/>
        </p:nvSpPr>
        <p:spPr bwMode="auto">
          <a:xfrm>
            <a:off x="10660063" y="2409826"/>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 name="Freeform 177">
            <a:extLst>
              <a:ext uri="{FF2B5EF4-FFF2-40B4-BE49-F238E27FC236}">
                <a16:creationId xmlns:a16="http://schemas.microsoft.com/office/drawing/2014/main" id="{62D22C91-8409-4658-AEF7-B2E42E664B0B}"/>
              </a:ext>
            </a:extLst>
          </p:cNvPr>
          <p:cNvSpPr>
            <a:spLocks/>
          </p:cNvSpPr>
          <p:nvPr/>
        </p:nvSpPr>
        <p:spPr bwMode="auto">
          <a:xfrm>
            <a:off x="10660063" y="2373313"/>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 name="Freeform 178">
            <a:extLst>
              <a:ext uri="{FF2B5EF4-FFF2-40B4-BE49-F238E27FC236}">
                <a16:creationId xmlns:a16="http://schemas.microsoft.com/office/drawing/2014/main" id="{517CAA71-6AB6-402F-8135-A2A0AE49E589}"/>
              </a:ext>
            </a:extLst>
          </p:cNvPr>
          <p:cNvSpPr>
            <a:spLocks/>
          </p:cNvSpPr>
          <p:nvPr/>
        </p:nvSpPr>
        <p:spPr bwMode="auto">
          <a:xfrm>
            <a:off x="10660063" y="2343151"/>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 name="Freeform 179">
            <a:extLst>
              <a:ext uri="{FF2B5EF4-FFF2-40B4-BE49-F238E27FC236}">
                <a16:creationId xmlns:a16="http://schemas.microsoft.com/office/drawing/2014/main" id="{4A1010AF-E4EC-41F5-A445-CC1230805115}"/>
              </a:ext>
            </a:extLst>
          </p:cNvPr>
          <p:cNvSpPr>
            <a:spLocks/>
          </p:cNvSpPr>
          <p:nvPr/>
        </p:nvSpPr>
        <p:spPr bwMode="auto">
          <a:xfrm>
            <a:off x="10660063" y="2317751"/>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 name="Freeform 180">
            <a:extLst>
              <a:ext uri="{FF2B5EF4-FFF2-40B4-BE49-F238E27FC236}">
                <a16:creationId xmlns:a16="http://schemas.microsoft.com/office/drawing/2014/main" id="{213689CB-15CC-4638-8A33-9DFEB3431C1C}"/>
              </a:ext>
            </a:extLst>
          </p:cNvPr>
          <p:cNvSpPr>
            <a:spLocks/>
          </p:cNvSpPr>
          <p:nvPr/>
        </p:nvSpPr>
        <p:spPr bwMode="auto">
          <a:xfrm>
            <a:off x="10660063" y="2295526"/>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6" name="Freeform 181">
            <a:extLst>
              <a:ext uri="{FF2B5EF4-FFF2-40B4-BE49-F238E27FC236}">
                <a16:creationId xmlns:a16="http://schemas.microsoft.com/office/drawing/2014/main" id="{21F06D56-9B1E-44FF-9B5B-FBC271CFC4EF}"/>
              </a:ext>
            </a:extLst>
          </p:cNvPr>
          <p:cNvSpPr>
            <a:spLocks/>
          </p:cNvSpPr>
          <p:nvPr/>
        </p:nvSpPr>
        <p:spPr bwMode="auto">
          <a:xfrm>
            <a:off x="10660063" y="2276476"/>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 name="Freeform 182">
            <a:extLst>
              <a:ext uri="{FF2B5EF4-FFF2-40B4-BE49-F238E27FC236}">
                <a16:creationId xmlns:a16="http://schemas.microsoft.com/office/drawing/2014/main" id="{BE68D7CF-B911-4527-A12D-E2E1A7BE53A7}"/>
              </a:ext>
            </a:extLst>
          </p:cNvPr>
          <p:cNvSpPr>
            <a:spLocks/>
          </p:cNvSpPr>
          <p:nvPr/>
        </p:nvSpPr>
        <p:spPr bwMode="auto">
          <a:xfrm>
            <a:off x="10660063" y="2259013"/>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8" name="Freeform 183">
            <a:extLst>
              <a:ext uri="{FF2B5EF4-FFF2-40B4-BE49-F238E27FC236}">
                <a16:creationId xmlns:a16="http://schemas.microsoft.com/office/drawing/2014/main" id="{21DC8F24-5D23-49A8-9095-99660E6D8853}"/>
              </a:ext>
            </a:extLst>
          </p:cNvPr>
          <p:cNvSpPr>
            <a:spLocks/>
          </p:cNvSpPr>
          <p:nvPr/>
        </p:nvSpPr>
        <p:spPr bwMode="auto">
          <a:xfrm>
            <a:off x="10660063" y="2143126"/>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 name="Freeform 184">
            <a:extLst>
              <a:ext uri="{FF2B5EF4-FFF2-40B4-BE49-F238E27FC236}">
                <a16:creationId xmlns:a16="http://schemas.microsoft.com/office/drawing/2014/main" id="{EB51C8F9-A3F2-4955-9912-FC7C05EFE90E}"/>
              </a:ext>
            </a:extLst>
          </p:cNvPr>
          <p:cNvSpPr>
            <a:spLocks/>
          </p:cNvSpPr>
          <p:nvPr/>
        </p:nvSpPr>
        <p:spPr bwMode="auto">
          <a:xfrm>
            <a:off x="10660063" y="2076451"/>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 name="Freeform 185">
            <a:extLst>
              <a:ext uri="{FF2B5EF4-FFF2-40B4-BE49-F238E27FC236}">
                <a16:creationId xmlns:a16="http://schemas.microsoft.com/office/drawing/2014/main" id="{F25F7619-DC54-4525-A0B4-6D2B2BE83A31}"/>
              </a:ext>
            </a:extLst>
          </p:cNvPr>
          <p:cNvSpPr>
            <a:spLocks/>
          </p:cNvSpPr>
          <p:nvPr/>
        </p:nvSpPr>
        <p:spPr bwMode="auto">
          <a:xfrm>
            <a:off x="10660063" y="2028826"/>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 name="Freeform 186">
            <a:extLst>
              <a:ext uri="{FF2B5EF4-FFF2-40B4-BE49-F238E27FC236}">
                <a16:creationId xmlns:a16="http://schemas.microsoft.com/office/drawing/2014/main" id="{37825ECD-5CC4-4653-8C0E-632045239222}"/>
              </a:ext>
            </a:extLst>
          </p:cNvPr>
          <p:cNvSpPr>
            <a:spLocks/>
          </p:cNvSpPr>
          <p:nvPr/>
        </p:nvSpPr>
        <p:spPr bwMode="auto">
          <a:xfrm>
            <a:off x="10660063" y="1992313"/>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 name="Freeform 187">
            <a:extLst>
              <a:ext uri="{FF2B5EF4-FFF2-40B4-BE49-F238E27FC236}">
                <a16:creationId xmlns:a16="http://schemas.microsoft.com/office/drawing/2014/main" id="{399BAAD2-7C6B-476B-9A80-3800A16816C8}"/>
              </a:ext>
            </a:extLst>
          </p:cNvPr>
          <p:cNvSpPr>
            <a:spLocks/>
          </p:cNvSpPr>
          <p:nvPr/>
        </p:nvSpPr>
        <p:spPr bwMode="auto">
          <a:xfrm>
            <a:off x="10660063" y="1962151"/>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 name="Freeform 188">
            <a:extLst>
              <a:ext uri="{FF2B5EF4-FFF2-40B4-BE49-F238E27FC236}">
                <a16:creationId xmlns:a16="http://schemas.microsoft.com/office/drawing/2014/main" id="{A40AA513-5155-4272-ABC9-4400F74FE84B}"/>
              </a:ext>
            </a:extLst>
          </p:cNvPr>
          <p:cNvSpPr>
            <a:spLocks/>
          </p:cNvSpPr>
          <p:nvPr/>
        </p:nvSpPr>
        <p:spPr bwMode="auto">
          <a:xfrm>
            <a:off x="10660063" y="1936751"/>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 name="Freeform 189">
            <a:extLst>
              <a:ext uri="{FF2B5EF4-FFF2-40B4-BE49-F238E27FC236}">
                <a16:creationId xmlns:a16="http://schemas.microsoft.com/office/drawing/2014/main" id="{9DD3B1DE-EBA8-4424-90CB-8840D49EB666}"/>
              </a:ext>
            </a:extLst>
          </p:cNvPr>
          <p:cNvSpPr>
            <a:spLocks/>
          </p:cNvSpPr>
          <p:nvPr/>
        </p:nvSpPr>
        <p:spPr bwMode="auto">
          <a:xfrm>
            <a:off x="10660063" y="1914526"/>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 name="Freeform 190">
            <a:extLst>
              <a:ext uri="{FF2B5EF4-FFF2-40B4-BE49-F238E27FC236}">
                <a16:creationId xmlns:a16="http://schemas.microsoft.com/office/drawing/2014/main" id="{2DDA1B6F-2F2F-4552-8E3C-318AEC998691}"/>
              </a:ext>
            </a:extLst>
          </p:cNvPr>
          <p:cNvSpPr>
            <a:spLocks/>
          </p:cNvSpPr>
          <p:nvPr/>
        </p:nvSpPr>
        <p:spPr bwMode="auto">
          <a:xfrm>
            <a:off x="10660063" y="1893888"/>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 name="Freeform 191">
            <a:extLst>
              <a:ext uri="{FF2B5EF4-FFF2-40B4-BE49-F238E27FC236}">
                <a16:creationId xmlns:a16="http://schemas.microsoft.com/office/drawing/2014/main" id="{E9ED49D2-1B21-430F-A6FC-B8DEC67631AA}"/>
              </a:ext>
            </a:extLst>
          </p:cNvPr>
          <p:cNvSpPr>
            <a:spLocks/>
          </p:cNvSpPr>
          <p:nvPr/>
        </p:nvSpPr>
        <p:spPr bwMode="auto">
          <a:xfrm>
            <a:off x="10660063" y="1878013"/>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 name="Freeform 192">
            <a:extLst>
              <a:ext uri="{FF2B5EF4-FFF2-40B4-BE49-F238E27FC236}">
                <a16:creationId xmlns:a16="http://schemas.microsoft.com/office/drawing/2014/main" id="{8EAB1DC8-4685-4661-943E-60A678F3EB68}"/>
              </a:ext>
            </a:extLst>
          </p:cNvPr>
          <p:cNvSpPr>
            <a:spLocks/>
          </p:cNvSpPr>
          <p:nvPr/>
        </p:nvSpPr>
        <p:spPr bwMode="auto">
          <a:xfrm>
            <a:off x="10660063" y="1762126"/>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 name="Freeform 193">
            <a:extLst>
              <a:ext uri="{FF2B5EF4-FFF2-40B4-BE49-F238E27FC236}">
                <a16:creationId xmlns:a16="http://schemas.microsoft.com/office/drawing/2014/main" id="{6DC6AD22-8A93-4435-8103-6D04B28A14C2}"/>
              </a:ext>
            </a:extLst>
          </p:cNvPr>
          <p:cNvSpPr>
            <a:spLocks/>
          </p:cNvSpPr>
          <p:nvPr/>
        </p:nvSpPr>
        <p:spPr bwMode="auto">
          <a:xfrm>
            <a:off x="10660063" y="1695451"/>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 name="Freeform 194">
            <a:extLst>
              <a:ext uri="{FF2B5EF4-FFF2-40B4-BE49-F238E27FC236}">
                <a16:creationId xmlns:a16="http://schemas.microsoft.com/office/drawing/2014/main" id="{DE8F6CE1-4490-4259-B3AB-68E3DDD78264}"/>
              </a:ext>
            </a:extLst>
          </p:cNvPr>
          <p:cNvSpPr>
            <a:spLocks/>
          </p:cNvSpPr>
          <p:nvPr/>
        </p:nvSpPr>
        <p:spPr bwMode="auto">
          <a:xfrm>
            <a:off x="10660063" y="1647826"/>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 name="Freeform 195">
            <a:extLst>
              <a:ext uri="{FF2B5EF4-FFF2-40B4-BE49-F238E27FC236}">
                <a16:creationId xmlns:a16="http://schemas.microsoft.com/office/drawing/2014/main" id="{258D8386-36CC-41A6-B28A-935605EB8DBC}"/>
              </a:ext>
            </a:extLst>
          </p:cNvPr>
          <p:cNvSpPr>
            <a:spLocks/>
          </p:cNvSpPr>
          <p:nvPr/>
        </p:nvSpPr>
        <p:spPr bwMode="auto">
          <a:xfrm>
            <a:off x="10660063" y="1611313"/>
            <a:ext cx="47625" cy="0"/>
          </a:xfrm>
          <a:custGeom>
            <a:avLst/>
            <a:gdLst>
              <a:gd name="T0" fmla="*/ 104 w 104"/>
              <a:gd name="T1" fmla="*/ 104 w 104"/>
              <a:gd name="T2" fmla="*/ 0 w 104"/>
            </a:gdLst>
            <a:ahLst/>
            <a:cxnLst>
              <a:cxn ang="0">
                <a:pos x="T0" y="0"/>
              </a:cxn>
              <a:cxn ang="0">
                <a:pos x="T1" y="0"/>
              </a:cxn>
              <a:cxn ang="0">
                <a:pos x="T2" y="0"/>
              </a:cxn>
            </a:cxnLst>
            <a:rect l="0" t="0" r="r" b="b"/>
            <a:pathLst>
              <a:path w="104">
                <a:moveTo>
                  <a:pt x="104" y="0"/>
                </a:moveTo>
                <a:lnTo>
                  <a:pt x="104"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16" name="Group 315">
            <a:extLst>
              <a:ext uri="{FF2B5EF4-FFF2-40B4-BE49-F238E27FC236}">
                <a16:creationId xmlns:a16="http://schemas.microsoft.com/office/drawing/2014/main" id="{CF69314B-B82A-49B3-8A7F-E5090CEB9BFC}"/>
              </a:ext>
            </a:extLst>
          </p:cNvPr>
          <p:cNvGrpSpPr/>
          <p:nvPr/>
        </p:nvGrpSpPr>
        <p:grpSpPr>
          <a:xfrm>
            <a:off x="932767" y="1833563"/>
            <a:ext cx="261124" cy="1719284"/>
            <a:chOff x="932767" y="1833563"/>
            <a:chExt cx="261124" cy="1719284"/>
          </a:xfrm>
        </p:grpSpPr>
        <p:sp>
          <p:nvSpPr>
            <p:cNvPr id="201" name="Rectangle 196">
              <a:extLst>
                <a:ext uri="{FF2B5EF4-FFF2-40B4-BE49-F238E27FC236}">
                  <a16:creationId xmlns:a16="http://schemas.microsoft.com/office/drawing/2014/main" id="{6785C81C-287E-4F9A-831E-BADF55229341}"/>
                </a:ext>
              </a:extLst>
            </p:cNvPr>
            <p:cNvSpPr>
              <a:spLocks noChangeArrowheads="1"/>
            </p:cNvSpPr>
            <p:nvPr/>
          </p:nvSpPr>
          <p:spPr bwMode="auto">
            <a:xfrm>
              <a:off x="945830" y="3391264"/>
              <a:ext cx="15068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solidFill>
                    <a:srgbClr val="262626"/>
                  </a:solidFill>
                  <a:effectLst/>
                  <a:latin typeface="Helvetica" panose="020B0604020202020204" pitchFamily="34" charset="0"/>
                </a:rPr>
                <a:t>10</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sp>
          <p:nvSpPr>
            <p:cNvPr id="202" name="Rectangle 197">
              <a:extLst>
                <a:ext uri="{FF2B5EF4-FFF2-40B4-BE49-F238E27FC236}">
                  <a16:creationId xmlns:a16="http://schemas.microsoft.com/office/drawing/2014/main" id="{50F734BE-853A-4B9C-9E25-B0AFE2767FE7}"/>
                </a:ext>
              </a:extLst>
            </p:cNvPr>
            <p:cNvSpPr>
              <a:spLocks noChangeArrowheads="1"/>
            </p:cNvSpPr>
            <p:nvPr/>
          </p:nvSpPr>
          <p:spPr bwMode="auto">
            <a:xfrm>
              <a:off x="1123359" y="3357563"/>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262626"/>
                  </a:solidFill>
                  <a:effectLst/>
                  <a:latin typeface="Helvetica" panose="020B0604020202020204" pitchFamily="34" charset="0"/>
                </a:rPr>
                <a:t>1</a:t>
              </a:r>
              <a:endParaRPr kumimoji="0" lang="en-US" altLang="en-US" sz="4000" b="0" i="0" u="none" strike="noStrike" cap="none" normalizeH="0" baseline="0">
                <a:ln>
                  <a:noFill/>
                </a:ln>
                <a:solidFill>
                  <a:schemeClr val="tx1"/>
                </a:solidFill>
                <a:effectLst/>
                <a:latin typeface="Arial" panose="020B0604020202020204" pitchFamily="34" charset="0"/>
              </a:endParaRPr>
            </a:p>
          </p:txBody>
        </p:sp>
        <p:sp>
          <p:nvSpPr>
            <p:cNvPr id="203" name="Rectangle 198">
              <a:extLst>
                <a:ext uri="{FF2B5EF4-FFF2-40B4-BE49-F238E27FC236}">
                  <a16:creationId xmlns:a16="http://schemas.microsoft.com/office/drawing/2014/main" id="{01E7571D-D228-4C85-B739-2C4816285227}"/>
                </a:ext>
              </a:extLst>
            </p:cNvPr>
            <p:cNvSpPr>
              <a:spLocks noChangeArrowheads="1"/>
            </p:cNvSpPr>
            <p:nvPr/>
          </p:nvSpPr>
          <p:spPr bwMode="auto">
            <a:xfrm>
              <a:off x="932767" y="2995613"/>
              <a:ext cx="15068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a:ln>
                    <a:noFill/>
                  </a:ln>
                  <a:solidFill>
                    <a:srgbClr val="262626"/>
                  </a:solidFill>
                  <a:effectLst/>
                  <a:latin typeface="Helvetica" panose="020B0604020202020204" pitchFamily="34" charset="0"/>
                </a:rPr>
                <a:t>10</a:t>
              </a:r>
              <a:endParaRPr kumimoji="0" lang="en-US" altLang="en-US" sz="4000" b="0" i="0" u="none" strike="noStrike" cap="none" normalizeH="0" baseline="0">
                <a:ln>
                  <a:noFill/>
                </a:ln>
                <a:solidFill>
                  <a:schemeClr val="tx1"/>
                </a:solidFill>
                <a:effectLst/>
                <a:latin typeface="Arial" panose="020B0604020202020204" pitchFamily="34" charset="0"/>
              </a:endParaRPr>
            </a:p>
          </p:txBody>
        </p:sp>
        <p:sp>
          <p:nvSpPr>
            <p:cNvPr id="204" name="Rectangle 199">
              <a:extLst>
                <a:ext uri="{FF2B5EF4-FFF2-40B4-BE49-F238E27FC236}">
                  <a16:creationId xmlns:a16="http://schemas.microsoft.com/office/drawing/2014/main" id="{B02EB2E1-5CAC-4773-9C7C-CDF4476D785F}"/>
                </a:ext>
              </a:extLst>
            </p:cNvPr>
            <p:cNvSpPr>
              <a:spLocks noChangeArrowheads="1"/>
            </p:cNvSpPr>
            <p:nvPr/>
          </p:nvSpPr>
          <p:spPr bwMode="auto">
            <a:xfrm>
              <a:off x="1123359" y="2988039"/>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262626"/>
                  </a:solidFill>
                  <a:effectLst/>
                  <a:latin typeface="Helvetica" panose="020B0604020202020204" pitchFamily="34" charset="0"/>
                </a:rPr>
                <a:t>2</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sp>
          <p:nvSpPr>
            <p:cNvPr id="205" name="Rectangle 200">
              <a:extLst>
                <a:ext uri="{FF2B5EF4-FFF2-40B4-BE49-F238E27FC236}">
                  <a16:creationId xmlns:a16="http://schemas.microsoft.com/office/drawing/2014/main" id="{C6A703F4-2BE2-4372-9062-5ADDD851151D}"/>
                </a:ext>
              </a:extLst>
            </p:cNvPr>
            <p:cNvSpPr>
              <a:spLocks noChangeArrowheads="1"/>
            </p:cNvSpPr>
            <p:nvPr/>
          </p:nvSpPr>
          <p:spPr bwMode="auto">
            <a:xfrm>
              <a:off x="945830" y="2632439"/>
              <a:ext cx="15068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a:ln>
                    <a:noFill/>
                  </a:ln>
                  <a:solidFill>
                    <a:srgbClr val="262626"/>
                  </a:solidFill>
                  <a:effectLst/>
                  <a:latin typeface="Helvetica" panose="020B0604020202020204" pitchFamily="34" charset="0"/>
                </a:rPr>
                <a:t>10</a:t>
              </a:r>
              <a:endParaRPr kumimoji="0" lang="en-US" altLang="en-US" sz="4000" b="0" i="0" u="none" strike="noStrike" cap="none" normalizeH="0" baseline="0">
                <a:ln>
                  <a:noFill/>
                </a:ln>
                <a:solidFill>
                  <a:schemeClr val="tx1"/>
                </a:solidFill>
                <a:effectLst/>
                <a:latin typeface="Arial" panose="020B0604020202020204" pitchFamily="34" charset="0"/>
              </a:endParaRPr>
            </a:p>
          </p:txBody>
        </p:sp>
        <p:sp>
          <p:nvSpPr>
            <p:cNvPr id="206" name="Rectangle 201">
              <a:extLst>
                <a:ext uri="{FF2B5EF4-FFF2-40B4-BE49-F238E27FC236}">
                  <a16:creationId xmlns:a16="http://schemas.microsoft.com/office/drawing/2014/main" id="{E98A0C44-9571-4E51-8D9E-71471AB27AA7}"/>
                </a:ext>
              </a:extLst>
            </p:cNvPr>
            <p:cNvSpPr>
              <a:spLocks noChangeArrowheads="1"/>
            </p:cNvSpPr>
            <p:nvPr/>
          </p:nvSpPr>
          <p:spPr bwMode="auto">
            <a:xfrm>
              <a:off x="1123359" y="2598738"/>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262626"/>
                  </a:solidFill>
                  <a:effectLst/>
                  <a:latin typeface="Helvetica" panose="020B0604020202020204" pitchFamily="34" charset="0"/>
                </a:rPr>
                <a:t>3</a:t>
              </a:r>
              <a:endParaRPr kumimoji="0" lang="en-US" altLang="en-US" sz="4000" b="0" i="0" u="none" strike="noStrike" cap="none" normalizeH="0" baseline="0">
                <a:ln>
                  <a:noFill/>
                </a:ln>
                <a:solidFill>
                  <a:schemeClr val="tx1"/>
                </a:solidFill>
                <a:effectLst/>
                <a:latin typeface="Arial" panose="020B0604020202020204" pitchFamily="34" charset="0"/>
              </a:endParaRPr>
            </a:p>
          </p:txBody>
        </p:sp>
        <p:sp>
          <p:nvSpPr>
            <p:cNvPr id="207" name="Rectangle 202">
              <a:extLst>
                <a:ext uri="{FF2B5EF4-FFF2-40B4-BE49-F238E27FC236}">
                  <a16:creationId xmlns:a16="http://schemas.microsoft.com/office/drawing/2014/main" id="{03A0F1F4-DD70-420B-B569-78EB27071B74}"/>
                </a:ext>
              </a:extLst>
            </p:cNvPr>
            <p:cNvSpPr>
              <a:spLocks noChangeArrowheads="1"/>
            </p:cNvSpPr>
            <p:nvPr/>
          </p:nvSpPr>
          <p:spPr bwMode="auto">
            <a:xfrm>
              <a:off x="945830" y="2249851"/>
              <a:ext cx="15068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a:ln>
                    <a:noFill/>
                  </a:ln>
                  <a:solidFill>
                    <a:srgbClr val="262626"/>
                  </a:solidFill>
                  <a:effectLst/>
                  <a:latin typeface="Helvetica" panose="020B0604020202020204" pitchFamily="34" charset="0"/>
                </a:rPr>
                <a:t>10</a:t>
              </a:r>
              <a:endParaRPr kumimoji="0" lang="en-US" altLang="en-US" sz="4000" b="0" i="0" u="none" strike="noStrike" cap="none" normalizeH="0" baseline="0">
                <a:ln>
                  <a:noFill/>
                </a:ln>
                <a:solidFill>
                  <a:schemeClr val="tx1"/>
                </a:solidFill>
                <a:effectLst/>
                <a:latin typeface="Arial" panose="020B0604020202020204" pitchFamily="34" charset="0"/>
              </a:endParaRPr>
            </a:p>
          </p:txBody>
        </p:sp>
        <p:sp>
          <p:nvSpPr>
            <p:cNvPr id="208" name="Rectangle 203">
              <a:extLst>
                <a:ext uri="{FF2B5EF4-FFF2-40B4-BE49-F238E27FC236}">
                  <a16:creationId xmlns:a16="http://schemas.microsoft.com/office/drawing/2014/main" id="{02B16081-10CE-4AE8-BFCC-F7B5CFE146CC}"/>
                </a:ext>
              </a:extLst>
            </p:cNvPr>
            <p:cNvSpPr>
              <a:spLocks noChangeArrowheads="1"/>
            </p:cNvSpPr>
            <p:nvPr/>
          </p:nvSpPr>
          <p:spPr bwMode="auto">
            <a:xfrm>
              <a:off x="1123359" y="2216151"/>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262626"/>
                  </a:solidFill>
                  <a:effectLst/>
                  <a:latin typeface="Helvetica" panose="020B0604020202020204" pitchFamily="34" charset="0"/>
                </a:rPr>
                <a:t>4</a:t>
              </a:r>
              <a:endParaRPr kumimoji="0" lang="en-US" altLang="en-US" sz="4000" b="0" i="0" u="none" strike="noStrike" cap="none" normalizeH="0" baseline="0">
                <a:ln>
                  <a:noFill/>
                </a:ln>
                <a:solidFill>
                  <a:schemeClr val="tx1"/>
                </a:solidFill>
                <a:effectLst/>
                <a:latin typeface="Arial" panose="020B0604020202020204" pitchFamily="34" charset="0"/>
              </a:endParaRPr>
            </a:p>
          </p:txBody>
        </p:sp>
        <p:sp>
          <p:nvSpPr>
            <p:cNvPr id="209" name="Rectangle 204">
              <a:extLst>
                <a:ext uri="{FF2B5EF4-FFF2-40B4-BE49-F238E27FC236}">
                  <a16:creationId xmlns:a16="http://schemas.microsoft.com/office/drawing/2014/main" id="{466F1A84-9532-4618-833F-47B7CA98BED9}"/>
                </a:ext>
              </a:extLst>
            </p:cNvPr>
            <p:cNvSpPr>
              <a:spLocks noChangeArrowheads="1"/>
            </p:cNvSpPr>
            <p:nvPr/>
          </p:nvSpPr>
          <p:spPr bwMode="auto">
            <a:xfrm>
              <a:off x="945830" y="1867264"/>
              <a:ext cx="15068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solidFill>
                    <a:srgbClr val="262626"/>
                  </a:solidFill>
                  <a:effectLst/>
                  <a:latin typeface="Helvetica" panose="020B0604020202020204" pitchFamily="34" charset="0"/>
                </a:rPr>
                <a:t>10</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sp>
          <p:nvSpPr>
            <p:cNvPr id="9" name="Rectangle 206">
              <a:extLst>
                <a:ext uri="{FF2B5EF4-FFF2-40B4-BE49-F238E27FC236}">
                  <a16:creationId xmlns:a16="http://schemas.microsoft.com/office/drawing/2014/main" id="{ED863D81-1286-4DEF-8DE9-3E3E4AA8B987}"/>
                </a:ext>
              </a:extLst>
            </p:cNvPr>
            <p:cNvSpPr>
              <a:spLocks noChangeArrowheads="1"/>
            </p:cNvSpPr>
            <p:nvPr/>
          </p:nvSpPr>
          <p:spPr bwMode="auto">
            <a:xfrm>
              <a:off x="1123359" y="1833563"/>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262626"/>
                  </a:solidFill>
                  <a:effectLst/>
                  <a:latin typeface="Helvetica" panose="020B0604020202020204" pitchFamily="34" charset="0"/>
                </a:rPr>
                <a:t>5</a:t>
              </a:r>
              <a:endParaRPr kumimoji="0" lang="en-US" altLang="en-US" sz="4000" b="0" i="0" u="none" strike="noStrike" cap="none" normalizeH="0" baseline="0">
                <a:ln>
                  <a:noFill/>
                </a:ln>
                <a:solidFill>
                  <a:schemeClr val="tx1"/>
                </a:solidFill>
                <a:effectLst/>
                <a:latin typeface="Arial" panose="020B0604020202020204" pitchFamily="34" charset="0"/>
              </a:endParaRPr>
            </a:p>
          </p:txBody>
        </p:sp>
      </p:grpSp>
      <p:sp>
        <p:nvSpPr>
          <p:cNvPr id="213" name="Freeform 211">
            <a:extLst>
              <a:ext uri="{FF2B5EF4-FFF2-40B4-BE49-F238E27FC236}">
                <a16:creationId xmlns:a16="http://schemas.microsoft.com/office/drawing/2014/main" id="{46A461F5-44CA-4609-BA9D-E251A57854D5}"/>
              </a:ext>
            </a:extLst>
          </p:cNvPr>
          <p:cNvSpPr>
            <a:spLocks/>
          </p:cNvSpPr>
          <p:nvPr/>
        </p:nvSpPr>
        <p:spPr bwMode="auto">
          <a:xfrm>
            <a:off x="1227137" y="6542088"/>
            <a:ext cx="9455151" cy="0"/>
          </a:xfrm>
          <a:custGeom>
            <a:avLst/>
            <a:gdLst>
              <a:gd name="T0" fmla="*/ 0 w 20807"/>
              <a:gd name="T1" fmla="*/ 0 w 20807"/>
              <a:gd name="T2" fmla="*/ 20807 w 20807"/>
            </a:gdLst>
            <a:ahLst/>
            <a:cxnLst>
              <a:cxn ang="0">
                <a:pos x="T0" y="0"/>
              </a:cxn>
              <a:cxn ang="0">
                <a:pos x="T1" y="0"/>
              </a:cxn>
              <a:cxn ang="0">
                <a:pos x="T2" y="0"/>
              </a:cxn>
            </a:cxnLst>
            <a:rect l="0" t="0" r="r" b="b"/>
            <a:pathLst>
              <a:path w="20807">
                <a:moveTo>
                  <a:pt x="0" y="0"/>
                </a:moveTo>
                <a:lnTo>
                  <a:pt x="0" y="0"/>
                </a:lnTo>
                <a:lnTo>
                  <a:pt x="20807" y="0"/>
                </a:lnTo>
              </a:path>
            </a:pathLst>
          </a:custGeom>
          <a:noFill/>
          <a:ln w="3175" cap="flat">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4" name="Freeform 212">
            <a:extLst>
              <a:ext uri="{FF2B5EF4-FFF2-40B4-BE49-F238E27FC236}">
                <a16:creationId xmlns:a16="http://schemas.microsoft.com/office/drawing/2014/main" id="{391F290E-C3B1-488D-93CE-A0401247E16C}"/>
              </a:ext>
            </a:extLst>
          </p:cNvPr>
          <p:cNvSpPr>
            <a:spLocks noEditPoints="1"/>
          </p:cNvSpPr>
          <p:nvPr/>
        </p:nvSpPr>
        <p:spPr bwMode="auto">
          <a:xfrm>
            <a:off x="1595437" y="4651375"/>
            <a:ext cx="8718551" cy="1890713"/>
          </a:xfrm>
          <a:custGeom>
            <a:avLst/>
            <a:gdLst>
              <a:gd name="T0" fmla="*/ 962 w 19187"/>
              <a:gd name="T1" fmla="*/ 4151 h 4151"/>
              <a:gd name="T2" fmla="*/ 0 w 19187"/>
              <a:gd name="T3" fmla="*/ 3904 h 4151"/>
              <a:gd name="T4" fmla="*/ 962 w 19187"/>
              <a:gd name="T5" fmla="*/ 4151 h 4151"/>
              <a:gd name="T6" fmla="*/ 1975 w 19187"/>
              <a:gd name="T7" fmla="*/ 4151 h 4151"/>
              <a:gd name="T8" fmla="*/ 1013 w 19187"/>
              <a:gd name="T9" fmla="*/ 0 h 4151"/>
              <a:gd name="T10" fmla="*/ 1975 w 19187"/>
              <a:gd name="T11" fmla="*/ 4151 h 4151"/>
              <a:gd name="T12" fmla="*/ 2987 w 19187"/>
              <a:gd name="T13" fmla="*/ 4151 h 4151"/>
              <a:gd name="T14" fmla="*/ 2025 w 19187"/>
              <a:gd name="T15" fmla="*/ 3748 h 4151"/>
              <a:gd name="T16" fmla="*/ 2987 w 19187"/>
              <a:gd name="T17" fmla="*/ 4151 h 4151"/>
              <a:gd name="T18" fmla="*/ 3999 w 19187"/>
              <a:gd name="T19" fmla="*/ 4151 h 4151"/>
              <a:gd name="T20" fmla="*/ 3038 w 19187"/>
              <a:gd name="T21" fmla="*/ 4082 h 4151"/>
              <a:gd name="T22" fmla="*/ 3999 w 19187"/>
              <a:gd name="T23" fmla="*/ 4151 h 4151"/>
              <a:gd name="T24" fmla="*/ 5012 w 19187"/>
              <a:gd name="T25" fmla="*/ 4151 h 4151"/>
              <a:gd name="T26" fmla="*/ 4050 w 19187"/>
              <a:gd name="T27" fmla="*/ 3907 h 4151"/>
              <a:gd name="T28" fmla="*/ 5012 w 19187"/>
              <a:gd name="T29" fmla="*/ 4151 h 4151"/>
              <a:gd name="T30" fmla="*/ 6024 w 19187"/>
              <a:gd name="T31" fmla="*/ 4151 h 4151"/>
              <a:gd name="T32" fmla="*/ 5063 w 19187"/>
              <a:gd name="T33" fmla="*/ 4110 h 4151"/>
              <a:gd name="T34" fmla="*/ 6024 w 19187"/>
              <a:gd name="T35" fmla="*/ 4151 h 4151"/>
              <a:gd name="T36" fmla="*/ 7037 w 19187"/>
              <a:gd name="T37" fmla="*/ 4151 h 4151"/>
              <a:gd name="T38" fmla="*/ 6075 w 19187"/>
              <a:gd name="T39" fmla="*/ 3929 h 4151"/>
              <a:gd name="T40" fmla="*/ 7037 w 19187"/>
              <a:gd name="T41" fmla="*/ 4151 h 4151"/>
              <a:gd name="T42" fmla="*/ 8049 w 19187"/>
              <a:gd name="T43" fmla="*/ 4151 h 4151"/>
              <a:gd name="T44" fmla="*/ 7088 w 19187"/>
              <a:gd name="T45" fmla="*/ 4051 h 4151"/>
              <a:gd name="T46" fmla="*/ 8049 w 19187"/>
              <a:gd name="T47" fmla="*/ 4151 h 4151"/>
              <a:gd name="T48" fmla="*/ 9062 w 19187"/>
              <a:gd name="T49" fmla="*/ 4151 h 4151"/>
              <a:gd name="T50" fmla="*/ 8100 w 19187"/>
              <a:gd name="T51" fmla="*/ 3540 h 4151"/>
              <a:gd name="T52" fmla="*/ 9062 w 19187"/>
              <a:gd name="T53" fmla="*/ 4151 h 4151"/>
              <a:gd name="T54" fmla="*/ 10074 w 19187"/>
              <a:gd name="T55" fmla="*/ 4151 h 4151"/>
              <a:gd name="T56" fmla="*/ 9113 w 19187"/>
              <a:gd name="T57" fmla="*/ 4103 h 4151"/>
              <a:gd name="T58" fmla="*/ 10074 w 19187"/>
              <a:gd name="T59" fmla="*/ 4151 h 4151"/>
              <a:gd name="T60" fmla="*/ 11087 w 19187"/>
              <a:gd name="T61" fmla="*/ 4151 h 4151"/>
              <a:gd name="T62" fmla="*/ 10125 w 19187"/>
              <a:gd name="T63" fmla="*/ 4146 h 4151"/>
              <a:gd name="T64" fmla="*/ 11087 w 19187"/>
              <a:gd name="T65" fmla="*/ 4151 h 4151"/>
              <a:gd name="T66" fmla="*/ 12099 w 19187"/>
              <a:gd name="T67" fmla="*/ 4151 h 4151"/>
              <a:gd name="T68" fmla="*/ 11138 w 19187"/>
              <a:gd name="T69" fmla="*/ 4133 h 4151"/>
              <a:gd name="T70" fmla="*/ 12099 w 19187"/>
              <a:gd name="T71" fmla="*/ 4151 h 4151"/>
              <a:gd name="T72" fmla="*/ 13112 w 19187"/>
              <a:gd name="T73" fmla="*/ 4151 h 4151"/>
              <a:gd name="T74" fmla="*/ 12150 w 19187"/>
              <a:gd name="T75" fmla="*/ 4079 h 4151"/>
              <a:gd name="T76" fmla="*/ 13112 w 19187"/>
              <a:gd name="T77" fmla="*/ 4151 h 4151"/>
              <a:gd name="T78" fmla="*/ 14124 w 19187"/>
              <a:gd name="T79" fmla="*/ 4151 h 4151"/>
              <a:gd name="T80" fmla="*/ 13163 w 19187"/>
              <a:gd name="T81" fmla="*/ 3972 h 4151"/>
              <a:gd name="T82" fmla="*/ 14124 w 19187"/>
              <a:gd name="T83" fmla="*/ 4151 h 4151"/>
              <a:gd name="T84" fmla="*/ 15137 w 19187"/>
              <a:gd name="T85" fmla="*/ 4151 h 4151"/>
              <a:gd name="T86" fmla="*/ 14175 w 19187"/>
              <a:gd name="T87" fmla="*/ 4084 h 4151"/>
              <a:gd name="T88" fmla="*/ 15137 w 19187"/>
              <a:gd name="T89" fmla="*/ 4151 h 4151"/>
              <a:gd name="T90" fmla="*/ 16149 w 19187"/>
              <a:gd name="T91" fmla="*/ 4151 h 4151"/>
              <a:gd name="T92" fmla="*/ 15188 w 19187"/>
              <a:gd name="T93" fmla="*/ 4140 h 4151"/>
              <a:gd name="T94" fmla="*/ 16149 w 19187"/>
              <a:gd name="T95" fmla="*/ 4151 h 4151"/>
              <a:gd name="T96" fmla="*/ 17162 w 19187"/>
              <a:gd name="T97" fmla="*/ 4151 h 4151"/>
              <a:gd name="T98" fmla="*/ 16200 w 19187"/>
              <a:gd name="T99" fmla="*/ 4144 h 4151"/>
              <a:gd name="T100" fmla="*/ 17162 w 19187"/>
              <a:gd name="T101" fmla="*/ 4151 h 4151"/>
              <a:gd name="T102" fmla="*/ 18174 w 19187"/>
              <a:gd name="T103" fmla="*/ 4151 h 4151"/>
              <a:gd name="T104" fmla="*/ 17212 w 19187"/>
              <a:gd name="T105" fmla="*/ 4149 h 4151"/>
              <a:gd name="T106" fmla="*/ 18174 w 19187"/>
              <a:gd name="T107" fmla="*/ 4151 h 4151"/>
              <a:gd name="T108" fmla="*/ 19187 w 19187"/>
              <a:gd name="T109" fmla="*/ 4151 h 4151"/>
              <a:gd name="T110" fmla="*/ 18225 w 19187"/>
              <a:gd name="T111" fmla="*/ 4151 h 4151"/>
              <a:gd name="T112" fmla="*/ 19187 w 19187"/>
              <a:gd name="T113" fmla="*/ 4151 h 4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187" h="4151">
                <a:moveTo>
                  <a:pt x="962" y="4151"/>
                </a:moveTo>
                <a:lnTo>
                  <a:pt x="962" y="4151"/>
                </a:lnTo>
                <a:lnTo>
                  <a:pt x="962" y="3904"/>
                </a:lnTo>
                <a:lnTo>
                  <a:pt x="0" y="3904"/>
                </a:lnTo>
                <a:lnTo>
                  <a:pt x="0" y="4151"/>
                </a:lnTo>
                <a:lnTo>
                  <a:pt x="962" y="4151"/>
                </a:lnTo>
                <a:close/>
                <a:moveTo>
                  <a:pt x="1975" y="4151"/>
                </a:moveTo>
                <a:lnTo>
                  <a:pt x="1975" y="4151"/>
                </a:lnTo>
                <a:lnTo>
                  <a:pt x="1975" y="0"/>
                </a:lnTo>
                <a:lnTo>
                  <a:pt x="1013" y="0"/>
                </a:lnTo>
                <a:lnTo>
                  <a:pt x="1013" y="4151"/>
                </a:lnTo>
                <a:lnTo>
                  <a:pt x="1975" y="4151"/>
                </a:lnTo>
                <a:close/>
                <a:moveTo>
                  <a:pt x="2987" y="4151"/>
                </a:moveTo>
                <a:lnTo>
                  <a:pt x="2987" y="4151"/>
                </a:lnTo>
                <a:lnTo>
                  <a:pt x="2987" y="3748"/>
                </a:lnTo>
                <a:lnTo>
                  <a:pt x="2025" y="3748"/>
                </a:lnTo>
                <a:lnTo>
                  <a:pt x="2025" y="4151"/>
                </a:lnTo>
                <a:lnTo>
                  <a:pt x="2987" y="4151"/>
                </a:lnTo>
                <a:close/>
                <a:moveTo>
                  <a:pt x="3999" y="4151"/>
                </a:moveTo>
                <a:lnTo>
                  <a:pt x="3999" y="4151"/>
                </a:lnTo>
                <a:lnTo>
                  <a:pt x="3999" y="4082"/>
                </a:lnTo>
                <a:lnTo>
                  <a:pt x="3038" y="4082"/>
                </a:lnTo>
                <a:lnTo>
                  <a:pt x="3038" y="4151"/>
                </a:lnTo>
                <a:lnTo>
                  <a:pt x="3999" y="4151"/>
                </a:lnTo>
                <a:close/>
                <a:moveTo>
                  <a:pt x="5012" y="4151"/>
                </a:moveTo>
                <a:lnTo>
                  <a:pt x="5012" y="4151"/>
                </a:lnTo>
                <a:lnTo>
                  <a:pt x="5012" y="3907"/>
                </a:lnTo>
                <a:lnTo>
                  <a:pt x="4050" y="3907"/>
                </a:lnTo>
                <a:lnTo>
                  <a:pt x="4050" y="4151"/>
                </a:lnTo>
                <a:lnTo>
                  <a:pt x="5012" y="4151"/>
                </a:lnTo>
                <a:close/>
                <a:moveTo>
                  <a:pt x="6024" y="4151"/>
                </a:moveTo>
                <a:lnTo>
                  <a:pt x="6024" y="4151"/>
                </a:lnTo>
                <a:lnTo>
                  <a:pt x="6024" y="4110"/>
                </a:lnTo>
                <a:lnTo>
                  <a:pt x="5063" y="4110"/>
                </a:lnTo>
                <a:lnTo>
                  <a:pt x="5063" y="4151"/>
                </a:lnTo>
                <a:lnTo>
                  <a:pt x="6024" y="4151"/>
                </a:lnTo>
                <a:close/>
                <a:moveTo>
                  <a:pt x="7037" y="4151"/>
                </a:moveTo>
                <a:lnTo>
                  <a:pt x="7037" y="4151"/>
                </a:lnTo>
                <a:lnTo>
                  <a:pt x="7037" y="3929"/>
                </a:lnTo>
                <a:lnTo>
                  <a:pt x="6075" y="3929"/>
                </a:lnTo>
                <a:lnTo>
                  <a:pt x="6075" y="4151"/>
                </a:lnTo>
                <a:lnTo>
                  <a:pt x="7037" y="4151"/>
                </a:lnTo>
                <a:close/>
                <a:moveTo>
                  <a:pt x="8049" y="4151"/>
                </a:moveTo>
                <a:lnTo>
                  <a:pt x="8049" y="4151"/>
                </a:lnTo>
                <a:lnTo>
                  <a:pt x="8049" y="4051"/>
                </a:lnTo>
                <a:lnTo>
                  <a:pt x="7088" y="4051"/>
                </a:lnTo>
                <a:lnTo>
                  <a:pt x="7088" y="4151"/>
                </a:lnTo>
                <a:lnTo>
                  <a:pt x="8049" y="4151"/>
                </a:lnTo>
                <a:close/>
                <a:moveTo>
                  <a:pt x="9062" y="4151"/>
                </a:moveTo>
                <a:lnTo>
                  <a:pt x="9062" y="4151"/>
                </a:lnTo>
                <a:lnTo>
                  <a:pt x="9062" y="3540"/>
                </a:lnTo>
                <a:lnTo>
                  <a:pt x="8100" y="3540"/>
                </a:lnTo>
                <a:lnTo>
                  <a:pt x="8100" y="4151"/>
                </a:lnTo>
                <a:lnTo>
                  <a:pt x="9062" y="4151"/>
                </a:lnTo>
                <a:close/>
                <a:moveTo>
                  <a:pt x="10074" y="4151"/>
                </a:moveTo>
                <a:lnTo>
                  <a:pt x="10074" y="4151"/>
                </a:lnTo>
                <a:lnTo>
                  <a:pt x="10074" y="4103"/>
                </a:lnTo>
                <a:lnTo>
                  <a:pt x="9113" y="4103"/>
                </a:lnTo>
                <a:lnTo>
                  <a:pt x="9113" y="4151"/>
                </a:lnTo>
                <a:lnTo>
                  <a:pt x="10074" y="4151"/>
                </a:lnTo>
                <a:close/>
                <a:moveTo>
                  <a:pt x="11087" y="4151"/>
                </a:moveTo>
                <a:lnTo>
                  <a:pt x="11087" y="4151"/>
                </a:lnTo>
                <a:lnTo>
                  <a:pt x="11087" y="4146"/>
                </a:lnTo>
                <a:lnTo>
                  <a:pt x="10125" y="4146"/>
                </a:lnTo>
                <a:lnTo>
                  <a:pt x="10125" y="4151"/>
                </a:lnTo>
                <a:lnTo>
                  <a:pt x="11087" y="4151"/>
                </a:lnTo>
                <a:close/>
                <a:moveTo>
                  <a:pt x="12099" y="4151"/>
                </a:moveTo>
                <a:lnTo>
                  <a:pt x="12099" y="4151"/>
                </a:lnTo>
                <a:lnTo>
                  <a:pt x="12099" y="4133"/>
                </a:lnTo>
                <a:lnTo>
                  <a:pt x="11138" y="4133"/>
                </a:lnTo>
                <a:lnTo>
                  <a:pt x="11138" y="4151"/>
                </a:lnTo>
                <a:lnTo>
                  <a:pt x="12099" y="4151"/>
                </a:lnTo>
                <a:close/>
                <a:moveTo>
                  <a:pt x="13112" y="4151"/>
                </a:moveTo>
                <a:lnTo>
                  <a:pt x="13112" y="4151"/>
                </a:lnTo>
                <a:lnTo>
                  <a:pt x="13112" y="4079"/>
                </a:lnTo>
                <a:lnTo>
                  <a:pt x="12150" y="4079"/>
                </a:lnTo>
                <a:lnTo>
                  <a:pt x="12150" y="4151"/>
                </a:lnTo>
                <a:lnTo>
                  <a:pt x="13112" y="4151"/>
                </a:lnTo>
                <a:close/>
                <a:moveTo>
                  <a:pt x="14124" y="4151"/>
                </a:moveTo>
                <a:lnTo>
                  <a:pt x="14124" y="4151"/>
                </a:lnTo>
                <a:lnTo>
                  <a:pt x="14124" y="3972"/>
                </a:lnTo>
                <a:lnTo>
                  <a:pt x="13163" y="3972"/>
                </a:lnTo>
                <a:lnTo>
                  <a:pt x="13163" y="4151"/>
                </a:lnTo>
                <a:lnTo>
                  <a:pt x="14124" y="4151"/>
                </a:lnTo>
                <a:close/>
                <a:moveTo>
                  <a:pt x="15137" y="4151"/>
                </a:moveTo>
                <a:lnTo>
                  <a:pt x="15137" y="4151"/>
                </a:lnTo>
                <a:lnTo>
                  <a:pt x="15137" y="4084"/>
                </a:lnTo>
                <a:lnTo>
                  <a:pt x="14175" y="4084"/>
                </a:lnTo>
                <a:lnTo>
                  <a:pt x="14175" y="4151"/>
                </a:lnTo>
                <a:lnTo>
                  <a:pt x="15137" y="4151"/>
                </a:lnTo>
                <a:close/>
                <a:moveTo>
                  <a:pt x="16149" y="4151"/>
                </a:moveTo>
                <a:lnTo>
                  <a:pt x="16149" y="4151"/>
                </a:lnTo>
                <a:lnTo>
                  <a:pt x="16149" y="4140"/>
                </a:lnTo>
                <a:lnTo>
                  <a:pt x="15188" y="4140"/>
                </a:lnTo>
                <a:lnTo>
                  <a:pt x="15188" y="4151"/>
                </a:lnTo>
                <a:lnTo>
                  <a:pt x="16149" y="4151"/>
                </a:lnTo>
                <a:close/>
                <a:moveTo>
                  <a:pt x="17162" y="4151"/>
                </a:moveTo>
                <a:lnTo>
                  <a:pt x="17162" y="4151"/>
                </a:lnTo>
                <a:lnTo>
                  <a:pt x="17162" y="4144"/>
                </a:lnTo>
                <a:lnTo>
                  <a:pt x="16200" y="4144"/>
                </a:lnTo>
                <a:lnTo>
                  <a:pt x="16200" y="4151"/>
                </a:lnTo>
                <a:lnTo>
                  <a:pt x="17162" y="4151"/>
                </a:lnTo>
                <a:close/>
                <a:moveTo>
                  <a:pt x="18174" y="4151"/>
                </a:moveTo>
                <a:lnTo>
                  <a:pt x="18174" y="4151"/>
                </a:lnTo>
                <a:lnTo>
                  <a:pt x="18174" y="4149"/>
                </a:lnTo>
                <a:lnTo>
                  <a:pt x="17212" y="4149"/>
                </a:lnTo>
                <a:lnTo>
                  <a:pt x="17212" y="4151"/>
                </a:lnTo>
                <a:lnTo>
                  <a:pt x="18174" y="4151"/>
                </a:lnTo>
                <a:close/>
                <a:moveTo>
                  <a:pt x="19187" y="4151"/>
                </a:moveTo>
                <a:lnTo>
                  <a:pt x="19187" y="4151"/>
                </a:lnTo>
                <a:lnTo>
                  <a:pt x="19187" y="4151"/>
                </a:lnTo>
                <a:lnTo>
                  <a:pt x="18225" y="4151"/>
                </a:lnTo>
                <a:lnTo>
                  <a:pt x="18225" y="4151"/>
                </a:lnTo>
                <a:lnTo>
                  <a:pt x="19187" y="4151"/>
                </a:lnTo>
                <a:close/>
              </a:path>
            </a:pathLst>
          </a:custGeom>
          <a:solidFill>
            <a:srgbClr val="0072B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213">
            <a:extLst>
              <a:ext uri="{FF2B5EF4-FFF2-40B4-BE49-F238E27FC236}">
                <a16:creationId xmlns:a16="http://schemas.microsoft.com/office/drawing/2014/main" id="{481A8E41-B657-4769-88D1-098AF3EA10AF}"/>
              </a:ext>
            </a:extLst>
          </p:cNvPr>
          <p:cNvSpPr>
            <a:spLocks/>
          </p:cNvSpPr>
          <p:nvPr/>
        </p:nvSpPr>
        <p:spPr bwMode="auto">
          <a:xfrm>
            <a:off x="1595437" y="6429375"/>
            <a:ext cx="436563" cy="112713"/>
          </a:xfrm>
          <a:custGeom>
            <a:avLst/>
            <a:gdLst>
              <a:gd name="T0" fmla="*/ 0 w 962"/>
              <a:gd name="T1" fmla="*/ 247 h 247"/>
              <a:gd name="T2" fmla="*/ 0 w 962"/>
              <a:gd name="T3" fmla="*/ 247 h 247"/>
              <a:gd name="T4" fmla="*/ 0 w 962"/>
              <a:gd name="T5" fmla="*/ 0 h 247"/>
              <a:gd name="T6" fmla="*/ 962 w 962"/>
              <a:gd name="T7" fmla="*/ 0 h 247"/>
              <a:gd name="T8" fmla="*/ 962 w 962"/>
              <a:gd name="T9" fmla="*/ 247 h 247"/>
              <a:gd name="T10" fmla="*/ 0 w 962"/>
              <a:gd name="T11" fmla="*/ 247 h 247"/>
            </a:gdLst>
            <a:ahLst/>
            <a:cxnLst>
              <a:cxn ang="0">
                <a:pos x="T0" y="T1"/>
              </a:cxn>
              <a:cxn ang="0">
                <a:pos x="T2" y="T3"/>
              </a:cxn>
              <a:cxn ang="0">
                <a:pos x="T4" y="T5"/>
              </a:cxn>
              <a:cxn ang="0">
                <a:pos x="T6" y="T7"/>
              </a:cxn>
              <a:cxn ang="0">
                <a:pos x="T8" y="T9"/>
              </a:cxn>
              <a:cxn ang="0">
                <a:pos x="T10" y="T11"/>
              </a:cxn>
            </a:cxnLst>
            <a:rect l="0" t="0" r="r" b="b"/>
            <a:pathLst>
              <a:path w="962" h="247">
                <a:moveTo>
                  <a:pt x="0" y="247"/>
                </a:moveTo>
                <a:lnTo>
                  <a:pt x="0" y="247"/>
                </a:lnTo>
                <a:lnTo>
                  <a:pt x="0" y="0"/>
                </a:lnTo>
                <a:lnTo>
                  <a:pt x="962" y="0"/>
                </a:lnTo>
                <a:lnTo>
                  <a:pt x="962" y="247"/>
                </a:lnTo>
                <a:lnTo>
                  <a:pt x="0" y="247"/>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6" name="Freeform 214">
            <a:extLst>
              <a:ext uri="{FF2B5EF4-FFF2-40B4-BE49-F238E27FC236}">
                <a16:creationId xmlns:a16="http://schemas.microsoft.com/office/drawing/2014/main" id="{1427C1CD-6C7E-453A-9985-78130B8E954B}"/>
              </a:ext>
            </a:extLst>
          </p:cNvPr>
          <p:cNvSpPr>
            <a:spLocks/>
          </p:cNvSpPr>
          <p:nvPr/>
        </p:nvSpPr>
        <p:spPr bwMode="auto">
          <a:xfrm>
            <a:off x="2055812" y="4651375"/>
            <a:ext cx="436563" cy="1890713"/>
          </a:xfrm>
          <a:custGeom>
            <a:avLst/>
            <a:gdLst>
              <a:gd name="T0" fmla="*/ 0 w 962"/>
              <a:gd name="T1" fmla="*/ 4151 h 4151"/>
              <a:gd name="T2" fmla="*/ 0 w 962"/>
              <a:gd name="T3" fmla="*/ 4151 h 4151"/>
              <a:gd name="T4" fmla="*/ 0 w 962"/>
              <a:gd name="T5" fmla="*/ 0 h 4151"/>
              <a:gd name="T6" fmla="*/ 962 w 962"/>
              <a:gd name="T7" fmla="*/ 0 h 4151"/>
              <a:gd name="T8" fmla="*/ 962 w 962"/>
              <a:gd name="T9" fmla="*/ 4151 h 4151"/>
              <a:gd name="T10" fmla="*/ 0 w 962"/>
              <a:gd name="T11" fmla="*/ 4151 h 4151"/>
            </a:gdLst>
            <a:ahLst/>
            <a:cxnLst>
              <a:cxn ang="0">
                <a:pos x="T0" y="T1"/>
              </a:cxn>
              <a:cxn ang="0">
                <a:pos x="T2" y="T3"/>
              </a:cxn>
              <a:cxn ang="0">
                <a:pos x="T4" y="T5"/>
              </a:cxn>
              <a:cxn ang="0">
                <a:pos x="T6" y="T7"/>
              </a:cxn>
              <a:cxn ang="0">
                <a:pos x="T8" y="T9"/>
              </a:cxn>
              <a:cxn ang="0">
                <a:pos x="T10" y="T11"/>
              </a:cxn>
            </a:cxnLst>
            <a:rect l="0" t="0" r="r" b="b"/>
            <a:pathLst>
              <a:path w="962" h="4151">
                <a:moveTo>
                  <a:pt x="0" y="4151"/>
                </a:moveTo>
                <a:lnTo>
                  <a:pt x="0" y="4151"/>
                </a:lnTo>
                <a:lnTo>
                  <a:pt x="0" y="0"/>
                </a:lnTo>
                <a:lnTo>
                  <a:pt x="962" y="0"/>
                </a:lnTo>
                <a:lnTo>
                  <a:pt x="962" y="4151"/>
                </a:lnTo>
                <a:lnTo>
                  <a:pt x="0" y="4151"/>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7" name="Freeform 215">
            <a:extLst>
              <a:ext uri="{FF2B5EF4-FFF2-40B4-BE49-F238E27FC236}">
                <a16:creationId xmlns:a16="http://schemas.microsoft.com/office/drawing/2014/main" id="{57A8E9E5-FAA0-49FD-89BA-DB2DDF8702A5}"/>
              </a:ext>
            </a:extLst>
          </p:cNvPr>
          <p:cNvSpPr>
            <a:spLocks/>
          </p:cNvSpPr>
          <p:nvPr/>
        </p:nvSpPr>
        <p:spPr bwMode="auto">
          <a:xfrm>
            <a:off x="2516187" y="6357938"/>
            <a:ext cx="436563" cy="184150"/>
          </a:xfrm>
          <a:custGeom>
            <a:avLst/>
            <a:gdLst>
              <a:gd name="T0" fmla="*/ 0 w 962"/>
              <a:gd name="T1" fmla="*/ 403 h 403"/>
              <a:gd name="T2" fmla="*/ 0 w 962"/>
              <a:gd name="T3" fmla="*/ 403 h 403"/>
              <a:gd name="T4" fmla="*/ 0 w 962"/>
              <a:gd name="T5" fmla="*/ 0 h 403"/>
              <a:gd name="T6" fmla="*/ 962 w 962"/>
              <a:gd name="T7" fmla="*/ 0 h 403"/>
              <a:gd name="T8" fmla="*/ 962 w 962"/>
              <a:gd name="T9" fmla="*/ 403 h 403"/>
              <a:gd name="T10" fmla="*/ 0 w 962"/>
              <a:gd name="T11" fmla="*/ 403 h 403"/>
            </a:gdLst>
            <a:ahLst/>
            <a:cxnLst>
              <a:cxn ang="0">
                <a:pos x="T0" y="T1"/>
              </a:cxn>
              <a:cxn ang="0">
                <a:pos x="T2" y="T3"/>
              </a:cxn>
              <a:cxn ang="0">
                <a:pos x="T4" y="T5"/>
              </a:cxn>
              <a:cxn ang="0">
                <a:pos x="T6" y="T7"/>
              </a:cxn>
              <a:cxn ang="0">
                <a:pos x="T8" y="T9"/>
              </a:cxn>
              <a:cxn ang="0">
                <a:pos x="T10" y="T11"/>
              </a:cxn>
            </a:cxnLst>
            <a:rect l="0" t="0" r="r" b="b"/>
            <a:pathLst>
              <a:path w="962" h="403">
                <a:moveTo>
                  <a:pt x="0" y="403"/>
                </a:moveTo>
                <a:lnTo>
                  <a:pt x="0" y="403"/>
                </a:lnTo>
                <a:lnTo>
                  <a:pt x="0" y="0"/>
                </a:lnTo>
                <a:lnTo>
                  <a:pt x="962" y="0"/>
                </a:lnTo>
                <a:lnTo>
                  <a:pt x="962" y="403"/>
                </a:lnTo>
                <a:lnTo>
                  <a:pt x="0" y="403"/>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8" name="Freeform 216">
            <a:extLst>
              <a:ext uri="{FF2B5EF4-FFF2-40B4-BE49-F238E27FC236}">
                <a16:creationId xmlns:a16="http://schemas.microsoft.com/office/drawing/2014/main" id="{8653DB01-2494-43C9-872A-AEE61B335A01}"/>
              </a:ext>
            </a:extLst>
          </p:cNvPr>
          <p:cNvSpPr>
            <a:spLocks/>
          </p:cNvSpPr>
          <p:nvPr/>
        </p:nvSpPr>
        <p:spPr bwMode="auto">
          <a:xfrm>
            <a:off x="2974975" y="6510338"/>
            <a:ext cx="438150" cy="31750"/>
          </a:xfrm>
          <a:custGeom>
            <a:avLst/>
            <a:gdLst>
              <a:gd name="T0" fmla="*/ 0 w 961"/>
              <a:gd name="T1" fmla="*/ 69 h 69"/>
              <a:gd name="T2" fmla="*/ 0 w 961"/>
              <a:gd name="T3" fmla="*/ 69 h 69"/>
              <a:gd name="T4" fmla="*/ 0 w 961"/>
              <a:gd name="T5" fmla="*/ 0 h 69"/>
              <a:gd name="T6" fmla="*/ 961 w 961"/>
              <a:gd name="T7" fmla="*/ 0 h 69"/>
              <a:gd name="T8" fmla="*/ 961 w 961"/>
              <a:gd name="T9" fmla="*/ 69 h 69"/>
              <a:gd name="T10" fmla="*/ 0 w 961"/>
              <a:gd name="T11" fmla="*/ 69 h 69"/>
            </a:gdLst>
            <a:ahLst/>
            <a:cxnLst>
              <a:cxn ang="0">
                <a:pos x="T0" y="T1"/>
              </a:cxn>
              <a:cxn ang="0">
                <a:pos x="T2" y="T3"/>
              </a:cxn>
              <a:cxn ang="0">
                <a:pos x="T4" y="T5"/>
              </a:cxn>
              <a:cxn ang="0">
                <a:pos x="T6" y="T7"/>
              </a:cxn>
              <a:cxn ang="0">
                <a:pos x="T8" y="T9"/>
              </a:cxn>
              <a:cxn ang="0">
                <a:pos x="T10" y="T11"/>
              </a:cxn>
            </a:cxnLst>
            <a:rect l="0" t="0" r="r" b="b"/>
            <a:pathLst>
              <a:path w="961" h="69">
                <a:moveTo>
                  <a:pt x="0" y="69"/>
                </a:moveTo>
                <a:lnTo>
                  <a:pt x="0" y="69"/>
                </a:lnTo>
                <a:lnTo>
                  <a:pt x="0" y="0"/>
                </a:lnTo>
                <a:lnTo>
                  <a:pt x="961" y="0"/>
                </a:lnTo>
                <a:lnTo>
                  <a:pt x="961" y="69"/>
                </a:lnTo>
                <a:lnTo>
                  <a:pt x="0" y="69"/>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9" name="Freeform 217">
            <a:extLst>
              <a:ext uri="{FF2B5EF4-FFF2-40B4-BE49-F238E27FC236}">
                <a16:creationId xmlns:a16="http://schemas.microsoft.com/office/drawing/2014/main" id="{8780F60C-A7B1-4B28-B44A-3DE4806149E5}"/>
              </a:ext>
            </a:extLst>
          </p:cNvPr>
          <p:cNvSpPr>
            <a:spLocks/>
          </p:cNvSpPr>
          <p:nvPr/>
        </p:nvSpPr>
        <p:spPr bwMode="auto">
          <a:xfrm>
            <a:off x="3435350" y="6430963"/>
            <a:ext cx="438150" cy="111125"/>
          </a:xfrm>
          <a:custGeom>
            <a:avLst/>
            <a:gdLst>
              <a:gd name="T0" fmla="*/ 0 w 962"/>
              <a:gd name="T1" fmla="*/ 244 h 244"/>
              <a:gd name="T2" fmla="*/ 0 w 962"/>
              <a:gd name="T3" fmla="*/ 244 h 244"/>
              <a:gd name="T4" fmla="*/ 0 w 962"/>
              <a:gd name="T5" fmla="*/ 0 h 244"/>
              <a:gd name="T6" fmla="*/ 962 w 962"/>
              <a:gd name="T7" fmla="*/ 0 h 244"/>
              <a:gd name="T8" fmla="*/ 962 w 962"/>
              <a:gd name="T9" fmla="*/ 244 h 244"/>
              <a:gd name="T10" fmla="*/ 0 w 962"/>
              <a:gd name="T11" fmla="*/ 244 h 244"/>
            </a:gdLst>
            <a:ahLst/>
            <a:cxnLst>
              <a:cxn ang="0">
                <a:pos x="T0" y="T1"/>
              </a:cxn>
              <a:cxn ang="0">
                <a:pos x="T2" y="T3"/>
              </a:cxn>
              <a:cxn ang="0">
                <a:pos x="T4" y="T5"/>
              </a:cxn>
              <a:cxn ang="0">
                <a:pos x="T6" y="T7"/>
              </a:cxn>
              <a:cxn ang="0">
                <a:pos x="T8" y="T9"/>
              </a:cxn>
              <a:cxn ang="0">
                <a:pos x="T10" y="T11"/>
              </a:cxn>
            </a:cxnLst>
            <a:rect l="0" t="0" r="r" b="b"/>
            <a:pathLst>
              <a:path w="962" h="244">
                <a:moveTo>
                  <a:pt x="0" y="244"/>
                </a:moveTo>
                <a:lnTo>
                  <a:pt x="0" y="244"/>
                </a:lnTo>
                <a:lnTo>
                  <a:pt x="0" y="0"/>
                </a:lnTo>
                <a:lnTo>
                  <a:pt x="962" y="0"/>
                </a:lnTo>
                <a:lnTo>
                  <a:pt x="962" y="244"/>
                </a:lnTo>
                <a:lnTo>
                  <a:pt x="0" y="244"/>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0" name="Freeform 218">
            <a:extLst>
              <a:ext uri="{FF2B5EF4-FFF2-40B4-BE49-F238E27FC236}">
                <a16:creationId xmlns:a16="http://schemas.microsoft.com/office/drawing/2014/main" id="{6A7585EA-4E39-4641-B2E5-885B14EC75EC}"/>
              </a:ext>
            </a:extLst>
          </p:cNvPr>
          <p:cNvSpPr>
            <a:spLocks/>
          </p:cNvSpPr>
          <p:nvPr/>
        </p:nvSpPr>
        <p:spPr bwMode="auto">
          <a:xfrm>
            <a:off x="3895725" y="6523038"/>
            <a:ext cx="436563" cy="19050"/>
          </a:xfrm>
          <a:custGeom>
            <a:avLst/>
            <a:gdLst>
              <a:gd name="T0" fmla="*/ 0 w 961"/>
              <a:gd name="T1" fmla="*/ 41 h 41"/>
              <a:gd name="T2" fmla="*/ 0 w 961"/>
              <a:gd name="T3" fmla="*/ 41 h 41"/>
              <a:gd name="T4" fmla="*/ 0 w 961"/>
              <a:gd name="T5" fmla="*/ 0 h 41"/>
              <a:gd name="T6" fmla="*/ 961 w 961"/>
              <a:gd name="T7" fmla="*/ 0 h 41"/>
              <a:gd name="T8" fmla="*/ 961 w 961"/>
              <a:gd name="T9" fmla="*/ 41 h 41"/>
              <a:gd name="T10" fmla="*/ 0 w 961"/>
              <a:gd name="T11" fmla="*/ 41 h 41"/>
            </a:gdLst>
            <a:ahLst/>
            <a:cxnLst>
              <a:cxn ang="0">
                <a:pos x="T0" y="T1"/>
              </a:cxn>
              <a:cxn ang="0">
                <a:pos x="T2" y="T3"/>
              </a:cxn>
              <a:cxn ang="0">
                <a:pos x="T4" y="T5"/>
              </a:cxn>
              <a:cxn ang="0">
                <a:pos x="T6" y="T7"/>
              </a:cxn>
              <a:cxn ang="0">
                <a:pos x="T8" y="T9"/>
              </a:cxn>
              <a:cxn ang="0">
                <a:pos x="T10" y="T11"/>
              </a:cxn>
            </a:cxnLst>
            <a:rect l="0" t="0" r="r" b="b"/>
            <a:pathLst>
              <a:path w="961" h="41">
                <a:moveTo>
                  <a:pt x="0" y="41"/>
                </a:moveTo>
                <a:lnTo>
                  <a:pt x="0" y="41"/>
                </a:lnTo>
                <a:lnTo>
                  <a:pt x="0" y="0"/>
                </a:lnTo>
                <a:lnTo>
                  <a:pt x="961" y="0"/>
                </a:lnTo>
                <a:lnTo>
                  <a:pt x="961" y="41"/>
                </a:lnTo>
                <a:lnTo>
                  <a:pt x="0" y="41"/>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 name="Freeform 219">
            <a:extLst>
              <a:ext uri="{FF2B5EF4-FFF2-40B4-BE49-F238E27FC236}">
                <a16:creationId xmlns:a16="http://schemas.microsoft.com/office/drawing/2014/main" id="{7B7406AE-8C7E-4A30-A96F-F83BFE8D61F7}"/>
              </a:ext>
            </a:extLst>
          </p:cNvPr>
          <p:cNvSpPr>
            <a:spLocks/>
          </p:cNvSpPr>
          <p:nvPr/>
        </p:nvSpPr>
        <p:spPr bwMode="auto">
          <a:xfrm>
            <a:off x="4356100" y="6440488"/>
            <a:ext cx="436563" cy="101600"/>
          </a:xfrm>
          <a:custGeom>
            <a:avLst/>
            <a:gdLst>
              <a:gd name="T0" fmla="*/ 0 w 962"/>
              <a:gd name="T1" fmla="*/ 222 h 222"/>
              <a:gd name="T2" fmla="*/ 0 w 962"/>
              <a:gd name="T3" fmla="*/ 222 h 222"/>
              <a:gd name="T4" fmla="*/ 0 w 962"/>
              <a:gd name="T5" fmla="*/ 0 h 222"/>
              <a:gd name="T6" fmla="*/ 962 w 962"/>
              <a:gd name="T7" fmla="*/ 0 h 222"/>
              <a:gd name="T8" fmla="*/ 962 w 962"/>
              <a:gd name="T9" fmla="*/ 222 h 222"/>
              <a:gd name="T10" fmla="*/ 0 w 962"/>
              <a:gd name="T11" fmla="*/ 222 h 222"/>
            </a:gdLst>
            <a:ahLst/>
            <a:cxnLst>
              <a:cxn ang="0">
                <a:pos x="T0" y="T1"/>
              </a:cxn>
              <a:cxn ang="0">
                <a:pos x="T2" y="T3"/>
              </a:cxn>
              <a:cxn ang="0">
                <a:pos x="T4" y="T5"/>
              </a:cxn>
              <a:cxn ang="0">
                <a:pos x="T6" y="T7"/>
              </a:cxn>
              <a:cxn ang="0">
                <a:pos x="T8" y="T9"/>
              </a:cxn>
              <a:cxn ang="0">
                <a:pos x="T10" y="T11"/>
              </a:cxn>
            </a:cxnLst>
            <a:rect l="0" t="0" r="r" b="b"/>
            <a:pathLst>
              <a:path w="962" h="222">
                <a:moveTo>
                  <a:pt x="0" y="222"/>
                </a:moveTo>
                <a:lnTo>
                  <a:pt x="0" y="222"/>
                </a:lnTo>
                <a:lnTo>
                  <a:pt x="0" y="0"/>
                </a:lnTo>
                <a:lnTo>
                  <a:pt x="962" y="0"/>
                </a:lnTo>
                <a:lnTo>
                  <a:pt x="962" y="222"/>
                </a:lnTo>
                <a:lnTo>
                  <a:pt x="0" y="222"/>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 name="Freeform 220">
            <a:extLst>
              <a:ext uri="{FF2B5EF4-FFF2-40B4-BE49-F238E27FC236}">
                <a16:creationId xmlns:a16="http://schemas.microsoft.com/office/drawing/2014/main" id="{32256AAF-017C-4703-A0ED-0F5AC3212225}"/>
              </a:ext>
            </a:extLst>
          </p:cNvPr>
          <p:cNvSpPr>
            <a:spLocks/>
          </p:cNvSpPr>
          <p:nvPr/>
        </p:nvSpPr>
        <p:spPr bwMode="auto">
          <a:xfrm>
            <a:off x="4816475" y="6496050"/>
            <a:ext cx="436563" cy="46038"/>
          </a:xfrm>
          <a:custGeom>
            <a:avLst/>
            <a:gdLst>
              <a:gd name="T0" fmla="*/ 0 w 961"/>
              <a:gd name="T1" fmla="*/ 100 h 100"/>
              <a:gd name="T2" fmla="*/ 0 w 961"/>
              <a:gd name="T3" fmla="*/ 100 h 100"/>
              <a:gd name="T4" fmla="*/ 0 w 961"/>
              <a:gd name="T5" fmla="*/ 0 h 100"/>
              <a:gd name="T6" fmla="*/ 961 w 961"/>
              <a:gd name="T7" fmla="*/ 0 h 100"/>
              <a:gd name="T8" fmla="*/ 961 w 961"/>
              <a:gd name="T9" fmla="*/ 100 h 100"/>
              <a:gd name="T10" fmla="*/ 0 w 961"/>
              <a:gd name="T11" fmla="*/ 100 h 100"/>
            </a:gdLst>
            <a:ahLst/>
            <a:cxnLst>
              <a:cxn ang="0">
                <a:pos x="T0" y="T1"/>
              </a:cxn>
              <a:cxn ang="0">
                <a:pos x="T2" y="T3"/>
              </a:cxn>
              <a:cxn ang="0">
                <a:pos x="T4" y="T5"/>
              </a:cxn>
              <a:cxn ang="0">
                <a:pos x="T6" y="T7"/>
              </a:cxn>
              <a:cxn ang="0">
                <a:pos x="T8" y="T9"/>
              </a:cxn>
              <a:cxn ang="0">
                <a:pos x="T10" y="T11"/>
              </a:cxn>
            </a:cxnLst>
            <a:rect l="0" t="0" r="r" b="b"/>
            <a:pathLst>
              <a:path w="961" h="100">
                <a:moveTo>
                  <a:pt x="0" y="100"/>
                </a:moveTo>
                <a:lnTo>
                  <a:pt x="0" y="100"/>
                </a:lnTo>
                <a:lnTo>
                  <a:pt x="0" y="0"/>
                </a:lnTo>
                <a:lnTo>
                  <a:pt x="961" y="0"/>
                </a:lnTo>
                <a:lnTo>
                  <a:pt x="961" y="100"/>
                </a:lnTo>
                <a:lnTo>
                  <a:pt x="0" y="10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 name="Freeform 221">
            <a:extLst>
              <a:ext uri="{FF2B5EF4-FFF2-40B4-BE49-F238E27FC236}">
                <a16:creationId xmlns:a16="http://schemas.microsoft.com/office/drawing/2014/main" id="{A8DA10AC-CF57-486E-A84C-2C26F9EA3496}"/>
              </a:ext>
            </a:extLst>
          </p:cNvPr>
          <p:cNvSpPr>
            <a:spLocks/>
          </p:cNvSpPr>
          <p:nvPr/>
        </p:nvSpPr>
        <p:spPr bwMode="auto">
          <a:xfrm>
            <a:off x="5276850" y="6264275"/>
            <a:ext cx="436563" cy="277813"/>
          </a:xfrm>
          <a:custGeom>
            <a:avLst/>
            <a:gdLst>
              <a:gd name="T0" fmla="*/ 0 w 962"/>
              <a:gd name="T1" fmla="*/ 611 h 611"/>
              <a:gd name="T2" fmla="*/ 0 w 962"/>
              <a:gd name="T3" fmla="*/ 611 h 611"/>
              <a:gd name="T4" fmla="*/ 0 w 962"/>
              <a:gd name="T5" fmla="*/ 0 h 611"/>
              <a:gd name="T6" fmla="*/ 962 w 962"/>
              <a:gd name="T7" fmla="*/ 0 h 611"/>
              <a:gd name="T8" fmla="*/ 962 w 962"/>
              <a:gd name="T9" fmla="*/ 611 h 611"/>
              <a:gd name="T10" fmla="*/ 0 w 962"/>
              <a:gd name="T11" fmla="*/ 611 h 611"/>
            </a:gdLst>
            <a:ahLst/>
            <a:cxnLst>
              <a:cxn ang="0">
                <a:pos x="T0" y="T1"/>
              </a:cxn>
              <a:cxn ang="0">
                <a:pos x="T2" y="T3"/>
              </a:cxn>
              <a:cxn ang="0">
                <a:pos x="T4" y="T5"/>
              </a:cxn>
              <a:cxn ang="0">
                <a:pos x="T6" y="T7"/>
              </a:cxn>
              <a:cxn ang="0">
                <a:pos x="T8" y="T9"/>
              </a:cxn>
              <a:cxn ang="0">
                <a:pos x="T10" y="T11"/>
              </a:cxn>
            </a:cxnLst>
            <a:rect l="0" t="0" r="r" b="b"/>
            <a:pathLst>
              <a:path w="962" h="611">
                <a:moveTo>
                  <a:pt x="0" y="611"/>
                </a:moveTo>
                <a:lnTo>
                  <a:pt x="0" y="611"/>
                </a:lnTo>
                <a:lnTo>
                  <a:pt x="0" y="0"/>
                </a:lnTo>
                <a:lnTo>
                  <a:pt x="962" y="0"/>
                </a:lnTo>
                <a:lnTo>
                  <a:pt x="962" y="611"/>
                </a:lnTo>
                <a:lnTo>
                  <a:pt x="0" y="611"/>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4" name="Freeform 222">
            <a:extLst>
              <a:ext uri="{FF2B5EF4-FFF2-40B4-BE49-F238E27FC236}">
                <a16:creationId xmlns:a16="http://schemas.microsoft.com/office/drawing/2014/main" id="{DB0B5AD5-DD4A-47F9-B329-B787D6DF29DB}"/>
              </a:ext>
            </a:extLst>
          </p:cNvPr>
          <p:cNvSpPr>
            <a:spLocks/>
          </p:cNvSpPr>
          <p:nvPr/>
        </p:nvSpPr>
        <p:spPr bwMode="auto">
          <a:xfrm>
            <a:off x="5737225" y="6519863"/>
            <a:ext cx="436563" cy="22225"/>
          </a:xfrm>
          <a:custGeom>
            <a:avLst/>
            <a:gdLst>
              <a:gd name="T0" fmla="*/ 0 w 961"/>
              <a:gd name="T1" fmla="*/ 48 h 48"/>
              <a:gd name="T2" fmla="*/ 0 w 961"/>
              <a:gd name="T3" fmla="*/ 48 h 48"/>
              <a:gd name="T4" fmla="*/ 0 w 961"/>
              <a:gd name="T5" fmla="*/ 0 h 48"/>
              <a:gd name="T6" fmla="*/ 961 w 961"/>
              <a:gd name="T7" fmla="*/ 0 h 48"/>
              <a:gd name="T8" fmla="*/ 961 w 961"/>
              <a:gd name="T9" fmla="*/ 48 h 48"/>
              <a:gd name="T10" fmla="*/ 0 w 961"/>
              <a:gd name="T11" fmla="*/ 48 h 48"/>
            </a:gdLst>
            <a:ahLst/>
            <a:cxnLst>
              <a:cxn ang="0">
                <a:pos x="T0" y="T1"/>
              </a:cxn>
              <a:cxn ang="0">
                <a:pos x="T2" y="T3"/>
              </a:cxn>
              <a:cxn ang="0">
                <a:pos x="T4" y="T5"/>
              </a:cxn>
              <a:cxn ang="0">
                <a:pos x="T6" y="T7"/>
              </a:cxn>
              <a:cxn ang="0">
                <a:pos x="T8" y="T9"/>
              </a:cxn>
              <a:cxn ang="0">
                <a:pos x="T10" y="T11"/>
              </a:cxn>
            </a:cxnLst>
            <a:rect l="0" t="0" r="r" b="b"/>
            <a:pathLst>
              <a:path w="961" h="48">
                <a:moveTo>
                  <a:pt x="0" y="48"/>
                </a:moveTo>
                <a:lnTo>
                  <a:pt x="0" y="48"/>
                </a:lnTo>
                <a:lnTo>
                  <a:pt x="0" y="0"/>
                </a:lnTo>
                <a:lnTo>
                  <a:pt x="961" y="0"/>
                </a:lnTo>
                <a:lnTo>
                  <a:pt x="961" y="48"/>
                </a:lnTo>
                <a:lnTo>
                  <a:pt x="0" y="48"/>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5" name="Freeform 223">
            <a:extLst>
              <a:ext uri="{FF2B5EF4-FFF2-40B4-BE49-F238E27FC236}">
                <a16:creationId xmlns:a16="http://schemas.microsoft.com/office/drawing/2014/main" id="{90DA3C2F-355C-459F-A528-B7F6ED0699D6}"/>
              </a:ext>
            </a:extLst>
          </p:cNvPr>
          <p:cNvSpPr>
            <a:spLocks/>
          </p:cNvSpPr>
          <p:nvPr/>
        </p:nvSpPr>
        <p:spPr bwMode="auto">
          <a:xfrm>
            <a:off x="6196013" y="6538913"/>
            <a:ext cx="438150" cy="3175"/>
          </a:xfrm>
          <a:custGeom>
            <a:avLst/>
            <a:gdLst>
              <a:gd name="T0" fmla="*/ 0 w 962"/>
              <a:gd name="T1" fmla="*/ 5 h 5"/>
              <a:gd name="T2" fmla="*/ 0 w 962"/>
              <a:gd name="T3" fmla="*/ 5 h 5"/>
              <a:gd name="T4" fmla="*/ 0 w 962"/>
              <a:gd name="T5" fmla="*/ 0 h 5"/>
              <a:gd name="T6" fmla="*/ 962 w 962"/>
              <a:gd name="T7" fmla="*/ 0 h 5"/>
              <a:gd name="T8" fmla="*/ 962 w 962"/>
              <a:gd name="T9" fmla="*/ 5 h 5"/>
              <a:gd name="T10" fmla="*/ 0 w 962"/>
              <a:gd name="T11" fmla="*/ 5 h 5"/>
            </a:gdLst>
            <a:ahLst/>
            <a:cxnLst>
              <a:cxn ang="0">
                <a:pos x="T0" y="T1"/>
              </a:cxn>
              <a:cxn ang="0">
                <a:pos x="T2" y="T3"/>
              </a:cxn>
              <a:cxn ang="0">
                <a:pos x="T4" y="T5"/>
              </a:cxn>
              <a:cxn ang="0">
                <a:pos x="T6" y="T7"/>
              </a:cxn>
              <a:cxn ang="0">
                <a:pos x="T8" y="T9"/>
              </a:cxn>
              <a:cxn ang="0">
                <a:pos x="T10" y="T11"/>
              </a:cxn>
            </a:cxnLst>
            <a:rect l="0" t="0" r="r" b="b"/>
            <a:pathLst>
              <a:path w="962" h="5">
                <a:moveTo>
                  <a:pt x="0" y="5"/>
                </a:moveTo>
                <a:lnTo>
                  <a:pt x="0" y="5"/>
                </a:lnTo>
                <a:lnTo>
                  <a:pt x="0" y="0"/>
                </a:lnTo>
                <a:lnTo>
                  <a:pt x="962" y="0"/>
                </a:lnTo>
                <a:lnTo>
                  <a:pt x="962" y="5"/>
                </a:lnTo>
                <a:lnTo>
                  <a:pt x="0" y="5"/>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6" name="Freeform 224">
            <a:extLst>
              <a:ext uri="{FF2B5EF4-FFF2-40B4-BE49-F238E27FC236}">
                <a16:creationId xmlns:a16="http://schemas.microsoft.com/office/drawing/2014/main" id="{DFCA2CD8-2CBE-43F1-B1C3-7F117F7E6CEE}"/>
              </a:ext>
            </a:extLst>
          </p:cNvPr>
          <p:cNvSpPr>
            <a:spLocks/>
          </p:cNvSpPr>
          <p:nvPr/>
        </p:nvSpPr>
        <p:spPr bwMode="auto">
          <a:xfrm>
            <a:off x="6656388" y="6534150"/>
            <a:ext cx="436563" cy="7938"/>
          </a:xfrm>
          <a:custGeom>
            <a:avLst/>
            <a:gdLst>
              <a:gd name="T0" fmla="*/ 0 w 961"/>
              <a:gd name="T1" fmla="*/ 18 h 18"/>
              <a:gd name="T2" fmla="*/ 0 w 961"/>
              <a:gd name="T3" fmla="*/ 18 h 18"/>
              <a:gd name="T4" fmla="*/ 0 w 961"/>
              <a:gd name="T5" fmla="*/ 0 h 18"/>
              <a:gd name="T6" fmla="*/ 961 w 961"/>
              <a:gd name="T7" fmla="*/ 0 h 18"/>
              <a:gd name="T8" fmla="*/ 961 w 961"/>
              <a:gd name="T9" fmla="*/ 18 h 18"/>
              <a:gd name="T10" fmla="*/ 0 w 961"/>
              <a:gd name="T11" fmla="*/ 18 h 18"/>
            </a:gdLst>
            <a:ahLst/>
            <a:cxnLst>
              <a:cxn ang="0">
                <a:pos x="T0" y="T1"/>
              </a:cxn>
              <a:cxn ang="0">
                <a:pos x="T2" y="T3"/>
              </a:cxn>
              <a:cxn ang="0">
                <a:pos x="T4" y="T5"/>
              </a:cxn>
              <a:cxn ang="0">
                <a:pos x="T6" y="T7"/>
              </a:cxn>
              <a:cxn ang="0">
                <a:pos x="T8" y="T9"/>
              </a:cxn>
              <a:cxn ang="0">
                <a:pos x="T10" y="T11"/>
              </a:cxn>
            </a:cxnLst>
            <a:rect l="0" t="0" r="r" b="b"/>
            <a:pathLst>
              <a:path w="961" h="18">
                <a:moveTo>
                  <a:pt x="0" y="18"/>
                </a:moveTo>
                <a:lnTo>
                  <a:pt x="0" y="18"/>
                </a:lnTo>
                <a:lnTo>
                  <a:pt x="0" y="0"/>
                </a:lnTo>
                <a:lnTo>
                  <a:pt x="961" y="0"/>
                </a:lnTo>
                <a:lnTo>
                  <a:pt x="961" y="18"/>
                </a:lnTo>
                <a:lnTo>
                  <a:pt x="0" y="18"/>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 name="Freeform 225">
            <a:extLst>
              <a:ext uri="{FF2B5EF4-FFF2-40B4-BE49-F238E27FC236}">
                <a16:creationId xmlns:a16="http://schemas.microsoft.com/office/drawing/2014/main" id="{249FE1A3-A740-427F-995A-17CD0E2E459C}"/>
              </a:ext>
            </a:extLst>
          </p:cNvPr>
          <p:cNvSpPr>
            <a:spLocks/>
          </p:cNvSpPr>
          <p:nvPr/>
        </p:nvSpPr>
        <p:spPr bwMode="auto">
          <a:xfrm>
            <a:off x="7116763" y="6508750"/>
            <a:ext cx="436563" cy="33338"/>
          </a:xfrm>
          <a:custGeom>
            <a:avLst/>
            <a:gdLst>
              <a:gd name="T0" fmla="*/ 0 w 962"/>
              <a:gd name="T1" fmla="*/ 72 h 72"/>
              <a:gd name="T2" fmla="*/ 0 w 962"/>
              <a:gd name="T3" fmla="*/ 72 h 72"/>
              <a:gd name="T4" fmla="*/ 0 w 962"/>
              <a:gd name="T5" fmla="*/ 0 h 72"/>
              <a:gd name="T6" fmla="*/ 962 w 962"/>
              <a:gd name="T7" fmla="*/ 0 h 72"/>
              <a:gd name="T8" fmla="*/ 962 w 962"/>
              <a:gd name="T9" fmla="*/ 72 h 72"/>
              <a:gd name="T10" fmla="*/ 0 w 962"/>
              <a:gd name="T11" fmla="*/ 72 h 72"/>
            </a:gdLst>
            <a:ahLst/>
            <a:cxnLst>
              <a:cxn ang="0">
                <a:pos x="T0" y="T1"/>
              </a:cxn>
              <a:cxn ang="0">
                <a:pos x="T2" y="T3"/>
              </a:cxn>
              <a:cxn ang="0">
                <a:pos x="T4" y="T5"/>
              </a:cxn>
              <a:cxn ang="0">
                <a:pos x="T6" y="T7"/>
              </a:cxn>
              <a:cxn ang="0">
                <a:pos x="T8" y="T9"/>
              </a:cxn>
              <a:cxn ang="0">
                <a:pos x="T10" y="T11"/>
              </a:cxn>
            </a:cxnLst>
            <a:rect l="0" t="0" r="r" b="b"/>
            <a:pathLst>
              <a:path w="962" h="72">
                <a:moveTo>
                  <a:pt x="0" y="72"/>
                </a:moveTo>
                <a:lnTo>
                  <a:pt x="0" y="72"/>
                </a:lnTo>
                <a:lnTo>
                  <a:pt x="0" y="0"/>
                </a:lnTo>
                <a:lnTo>
                  <a:pt x="962" y="0"/>
                </a:lnTo>
                <a:lnTo>
                  <a:pt x="962" y="72"/>
                </a:lnTo>
                <a:lnTo>
                  <a:pt x="0" y="72"/>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8" name="Freeform 226">
            <a:extLst>
              <a:ext uri="{FF2B5EF4-FFF2-40B4-BE49-F238E27FC236}">
                <a16:creationId xmlns:a16="http://schemas.microsoft.com/office/drawing/2014/main" id="{6030B2BE-0D0D-479F-8D33-E0DA33290C43}"/>
              </a:ext>
            </a:extLst>
          </p:cNvPr>
          <p:cNvSpPr>
            <a:spLocks/>
          </p:cNvSpPr>
          <p:nvPr/>
        </p:nvSpPr>
        <p:spPr bwMode="auto">
          <a:xfrm>
            <a:off x="7577138" y="6459538"/>
            <a:ext cx="436563" cy="82550"/>
          </a:xfrm>
          <a:custGeom>
            <a:avLst/>
            <a:gdLst>
              <a:gd name="T0" fmla="*/ 0 w 961"/>
              <a:gd name="T1" fmla="*/ 179 h 179"/>
              <a:gd name="T2" fmla="*/ 0 w 961"/>
              <a:gd name="T3" fmla="*/ 179 h 179"/>
              <a:gd name="T4" fmla="*/ 0 w 961"/>
              <a:gd name="T5" fmla="*/ 0 h 179"/>
              <a:gd name="T6" fmla="*/ 961 w 961"/>
              <a:gd name="T7" fmla="*/ 0 h 179"/>
              <a:gd name="T8" fmla="*/ 961 w 961"/>
              <a:gd name="T9" fmla="*/ 179 h 179"/>
              <a:gd name="T10" fmla="*/ 0 w 961"/>
              <a:gd name="T11" fmla="*/ 179 h 179"/>
            </a:gdLst>
            <a:ahLst/>
            <a:cxnLst>
              <a:cxn ang="0">
                <a:pos x="T0" y="T1"/>
              </a:cxn>
              <a:cxn ang="0">
                <a:pos x="T2" y="T3"/>
              </a:cxn>
              <a:cxn ang="0">
                <a:pos x="T4" y="T5"/>
              </a:cxn>
              <a:cxn ang="0">
                <a:pos x="T6" y="T7"/>
              </a:cxn>
              <a:cxn ang="0">
                <a:pos x="T8" y="T9"/>
              </a:cxn>
              <a:cxn ang="0">
                <a:pos x="T10" y="T11"/>
              </a:cxn>
            </a:cxnLst>
            <a:rect l="0" t="0" r="r" b="b"/>
            <a:pathLst>
              <a:path w="961" h="179">
                <a:moveTo>
                  <a:pt x="0" y="179"/>
                </a:moveTo>
                <a:lnTo>
                  <a:pt x="0" y="179"/>
                </a:lnTo>
                <a:lnTo>
                  <a:pt x="0" y="0"/>
                </a:lnTo>
                <a:lnTo>
                  <a:pt x="961" y="0"/>
                </a:lnTo>
                <a:lnTo>
                  <a:pt x="961" y="179"/>
                </a:lnTo>
                <a:lnTo>
                  <a:pt x="0" y="179"/>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9" name="Freeform 227">
            <a:extLst>
              <a:ext uri="{FF2B5EF4-FFF2-40B4-BE49-F238E27FC236}">
                <a16:creationId xmlns:a16="http://schemas.microsoft.com/office/drawing/2014/main" id="{4BDC4F09-18F8-4698-863E-22EF2C8B2099}"/>
              </a:ext>
            </a:extLst>
          </p:cNvPr>
          <p:cNvSpPr>
            <a:spLocks/>
          </p:cNvSpPr>
          <p:nvPr/>
        </p:nvSpPr>
        <p:spPr bwMode="auto">
          <a:xfrm>
            <a:off x="8037513" y="6511925"/>
            <a:ext cx="436563" cy="30163"/>
          </a:xfrm>
          <a:custGeom>
            <a:avLst/>
            <a:gdLst>
              <a:gd name="T0" fmla="*/ 0 w 962"/>
              <a:gd name="T1" fmla="*/ 67 h 67"/>
              <a:gd name="T2" fmla="*/ 0 w 962"/>
              <a:gd name="T3" fmla="*/ 67 h 67"/>
              <a:gd name="T4" fmla="*/ 0 w 962"/>
              <a:gd name="T5" fmla="*/ 0 h 67"/>
              <a:gd name="T6" fmla="*/ 962 w 962"/>
              <a:gd name="T7" fmla="*/ 0 h 67"/>
              <a:gd name="T8" fmla="*/ 962 w 962"/>
              <a:gd name="T9" fmla="*/ 67 h 67"/>
              <a:gd name="T10" fmla="*/ 0 w 962"/>
              <a:gd name="T11" fmla="*/ 67 h 67"/>
            </a:gdLst>
            <a:ahLst/>
            <a:cxnLst>
              <a:cxn ang="0">
                <a:pos x="T0" y="T1"/>
              </a:cxn>
              <a:cxn ang="0">
                <a:pos x="T2" y="T3"/>
              </a:cxn>
              <a:cxn ang="0">
                <a:pos x="T4" y="T5"/>
              </a:cxn>
              <a:cxn ang="0">
                <a:pos x="T6" y="T7"/>
              </a:cxn>
              <a:cxn ang="0">
                <a:pos x="T8" y="T9"/>
              </a:cxn>
              <a:cxn ang="0">
                <a:pos x="T10" y="T11"/>
              </a:cxn>
            </a:cxnLst>
            <a:rect l="0" t="0" r="r" b="b"/>
            <a:pathLst>
              <a:path w="962" h="67">
                <a:moveTo>
                  <a:pt x="0" y="67"/>
                </a:moveTo>
                <a:lnTo>
                  <a:pt x="0" y="67"/>
                </a:lnTo>
                <a:lnTo>
                  <a:pt x="0" y="0"/>
                </a:lnTo>
                <a:lnTo>
                  <a:pt x="962" y="0"/>
                </a:lnTo>
                <a:lnTo>
                  <a:pt x="962" y="67"/>
                </a:lnTo>
                <a:lnTo>
                  <a:pt x="0" y="67"/>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0" name="Freeform 228">
            <a:extLst>
              <a:ext uri="{FF2B5EF4-FFF2-40B4-BE49-F238E27FC236}">
                <a16:creationId xmlns:a16="http://schemas.microsoft.com/office/drawing/2014/main" id="{0AC8EBFE-AEC6-4E6D-B087-DE8428E3E5C3}"/>
              </a:ext>
            </a:extLst>
          </p:cNvPr>
          <p:cNvSpPr>
            <a:spLocks/>
          </p:cNvSpPr>
          <p:nvPr/>
        </p:nvSpPr>
        <p:spPr bwMode="auto">
          <a:xfrm>
            <a:off x="8497888" y="6537325"/>
            <a:ext cx="436563" cy="4763"/>
          </a:xfrm>
          <a:custGeom>
            <a:avLst/>
            <a:gdLst>
              <a:gd name="T0" fmla="*/ 0 w 961"/>
              <a:gd name="T1" fmla="*/ 11 h 11"/>
              <a:gd name="T2" fmla="*/ 0 w 961"/>
              <a:gd name="T3" fmla="*/ 11 h 11"/>
              <a:gd name="T4" fmla="*/ 0 w 961"/>
              <a:gd name="T5" fmla="*/ 0 h 11"/>
              <a:gd name="T6" fmla="*/ 961 w 961"/>
              <a:gd name="T7" fmla="*/ 0 h 11"/>
              <a:gd name="T8" fmla="*/ 961 w 961"/>
              <a:gd name="T9" fmla="*/ 11 h 11"/>
              <a:gd name="T10" fmla="*/ 0 w 961"/>
              <a:gd name="T11" fmla="*/ 11 h 11"/>
            </a:gdLst>
            <a:ahLst/>
            <a:cxnLst>
              <a:cxn ang="0">
                <a:pos x="T0" y="T1"/>
              </a:cxn>
              <a:cxn ang="0">
                <a:pos x="T2" y="T3"/>
              </a:cxn>
              <a:cxn ang="0">
                <a:pos x="T4" y="T5"/>
              </a:cxn>
              <a:cxn ang="0">
                <a:pos x="T6" y="T7"/>
              </a:cxn>
              <a:cxn ang="0">
                <a:pos x="T8" y="T9"/>
              </a:cxn>
              <a:cxn ang="0">
                <a:pos x="T10" y="T11"/>
              </a:cxn>
            </a:cxnLst>
            <a:rect l="0" t="0" r="r" b="b"/>
            <a:pathLst>
              <a:path w="961" h="11">
                <a:moveTo>
                  <a:pt x="0" y="11"/>
                </a:moveTo>
                <a:lnTo>
                  <a:pt x="0" y="11"/>
                </a:lnTo>
                <a:lnTo>
                  <a:pt x="0" y="0"/>
                </a:lnTo>
                <a:lnTo>
                  <a:pt x="961" y="0"/>
                </a:lnTo>
                <a:lnTo>
                  <a:pt x="961" y="11"/>
                </a:lnTo>
                <a:lnTo>
                  <a:pt x="0" y="11"/>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1" name="Freeform 229">
            <a:extLst>
              <a:ext uri="{FF2B5EF4-FFF2-40B4-BE49-F238E27FC236}">
                <a16:creationId xmlns:a16="http://schemas.microsoft.com/office/drawing/2014/main" id="{412E50D0-E583-4525-BE42-610FE0EBF240}"/>
              </a:ext>
            </a:extLst>
          </p:cNvPr>
          <p:cNvSpPr>
            <a:spLocks/>
          </p:cNvSpPr>
          <p:nvPr/>
        </p:nvSpPr>
        <p:spPr bwMode="auto">
          <a:xfrm>
            <a:off x="8956675" y="6538913"/>
            <a:ext cx="438150" cy="3175"/>
          </a:xfrm>
          <a:custGeom>
            <a:avLst/>
            <a:gdLst>
              <a:gd name="T0" fmla="*/ 0 w 962"/>
              <a:gd name="T1" fmla="*/ 7 h 7"/>
              <a:gd name="T2" fmla="*/ 0 w 962"/>
              <a:gd name="T3" fmla="*/ 7 h 7"/>
              <a:gd name="T4" fmla="*/ 0 w 962"/>
              <a:gd name="T5" fmla="*/ 0 h 7"/>
              <a:gd name="T6" fmla="*/ 962 w 962"/>
              <a:gd name="T7" fmla="*/ 0 h 7"/>
              <a:gd name="T8" fmla="*/ 962 w 962"/>
              <a:gd name="T9" fmla="*/ 7 h 7"/>
              <a:gd name="T10" fmla="*/ 0 w 962"/>
              <a:gd name="T11" fmla="*/ 7 h 7"/>
            </a:gdLst>
            <a:ahLst/>
            <a:cxnLst>
              <a:cxn ang="0">
                <a:pos x="T0" y="T1"/>
              </a:cxn>
              <a:cxn ang="0">
                <a:pos x="T2" y="T3"/>
              </a:cxn>
              <a:cxn ang="0">
                <a:pos x="T4" y="T5"/>
              </a:cxn>
              <a:cxn ang="0">
                <a:pos x="T6" y="T7"/>
              </a:cxn>
              <a:cxn ang="0">
                <a:pos x="T8" y="T9"/>
              </a:cxn>
              <a:cxn ang="0">
                <a:pos x="T10" y="T11"/>
              </a:cxn>
            </a:cxnLst>
            <a:rect l="0" t="0" r="r" b="b"/>
            <a:pathLst>
              <a:path w="962" h="7">
                <a:moveTo>
                  <a:pt x="0" y="7"/>
                </a:moveTo>
                <a:lnTo>
                  <a:pt x="0" y="7"/>
                </a:lnTo>
                <a:lnTo>
                  <a:pt x="0" y="0"/>
                </a:lnTo>
                <a:lnTo>
                  <a:pt x="962" y="0"/>
                </a:lnTo>
                <a:lnTo>
                  <a:pt x="962" y="7"/>
                </a:lnTo>
                <a:lnTo>
                  <a:pt x="0" y="7"/>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2" name="Freeform 230">
            <a:extLst>
              <a:ext uri="{FF2B5EF4-FFF2-40B4-BE49-F238E27FC236}">
                <a16:creationId xmlns:a16="http://schemas.microsoft.com/office/drawing/2014/main" id="{D07E41F7-BF5B-4EA1-930E-F4E0FC19ACD7}"/>
              </a:ext>
            </a:extLst>
          </p:cNvPr>
          <p:cNvSpPr>
            <a:spLocks/>
          </p:cNvSpPr>
          <p:nvPr/>
        </p:nvSpPr>
        <p:spPr bwMode="auto">
          <a:xfrm>
            <a:off x="9417050" y="6540500"/>
            <a:ext cx="436563" cy="1588"/>
          </a:xfrm>
          <a:custGeom>
            <a:avLst/>
            <a:gdLst>
              <a:gd name="T0" fmla="*/ 0 w 962"/>
              <a:gd name="T1" fmla="*/ 2 h 2"/>
              <a:gd name="T2" fmla="*/ 0 w 962"/>
              <a:gd name="T3" fmla="*/ 2 h 2"/>
              <a:gd name="T4" fmla="*/ 0 w 962"/>
              <a:gd name="T5" fmla="*/ 0 h 2"/>
              <a:gd name="T6" fmla="*/ 962 w 962"/>
              <a:gd name="T7" fmla="*/ 0 h 2"/>
              <a:gd name="T8" fmla="*/ 962 w 962"/>
              <a:gd name="T9" fmla="*/ 2 h 2"/>
              <a:gd name="T10" fmla="*/ 0 w 962"/>
              <a:gd name="T11" fmla="*/ 2 h 2"/>
            </a:gdLst>
            <a:ahLst/>
            <a:cxnLst>
              <a:cxn ang="0">
                <a:pos x="T0" y="T1"/>
              </a:cxn>
              <a:cxn ang="0">
                <a:pos x="T2" y="T3"/>
              </a:cxn>
              <a:cxn ang="0">
                <a:pos x="T4" y="T5"/>
              </a:cxn>
              <a:cxn ang="0">
                <a:pos x="T6" y="T7"/>
              </a:cxn>
              <a:cxn ang="0">
                <a:pos x="T8" y="T9"/>
              </a:cxn>
              <a:cxn ang="0">
                <a:pos x="T10" y="T11"/>
              </a:cxn>
            </a:cxnLst>
            <a:rect l="0" t="0" r="r" b="b"/>
            <a:pathLst>
              <a:path w="962" h="2">
                <a:moveTo>
                  <a:pt x="0" y="2"/>
                </a:moveTo>
                <a:lnTo>
                  <a:pt x="0" y="2"/>
                </a:lnTo>
                <a:lnTo>
                  <a:pt x="0" y="0"/>
                </a:lnTo>
                <a:lnTo>
                  <a:pt x="962" y="0"/>
                </a:lnTo>
                <a:lnTo>
                  <a:pt x="962" y="2"/>
                </a:lnTo>
                <a:lnTo>
                  <a:pt x="0" y="2"/>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3" name="Freeform 231">
            <a:extLst>
              <a:ext uri="{FF2B5EF4-FFF2-40B4-BE49-F238E27FC236}">
                <a16:creationId xmlns:a16="http://schemas.microsoft.com/office/drawing/2014/main" id="{7F80CF21-9F52-476E-8B38-AB3AE02AC8FF}"/>
              </a:ext>
            </a:extLst>
          </p:cNvPr>
          <p:cNvSpPr>
            <a:spLocks/>
          </p:cNvSpPr>
          <p:nvPr/>
        </p:nvSpPr>
        <p:spPr bwMode="auto">
          <a:xfrm>
            <a:off x="9877425" y="6542088"/>
            <a:ext cx="436563" cy="0"/>
          </a:xfrm>
          <a:custGeom>
            <a:avLst/>
            <a:gdLst>
              <a:gd name="T0" fmla="*/ 0 w 962"/>
              <a:gd name="T1" fmla="*/ 0 w 962"/>
              <a:gd name="T2" fmla="*/ 0 w 962"/>
              <a:gd name="T3" fmla="*/ 962 w 962"/>
              <a:gd name="T4" fmla="*/ 962 w 962"/>
              <a:gd name="T5" fmla="*/ 0 w 962"/>
            </a:gdLst>
            <a:ahLst/>
            <a:cxnLst>
              <a:cxn ang="0">
                <a:pos x="T0" y="0"/>
              </a:cxn>
              <a:cxn ang="0">
                <a:pos x="T1" y="0"/>
              </a:cxn>
              <a:cxn ang="0">
                <a:pos x="T2" y="0"/>
              </a:cxn>
              <a:cxn ang="0">
                <a:pos x="T3" y="0"/>
              </a:cxn>
              <a:cxn ang="0">
                <a:pos x="T4" y="0"/>
              </a:cxn>
              <a:cxn ang="0">
                <a:pos x="T5" y="0"/>
              </a:cxn>
            </a:cxnLst>
            <a:rect l="0" t="0" r="r" b="b"/>
            <a:pathLst>
              <a:path w="962">
                <a:moveTo>
                  <a:pt x="0" y="0"/>
                </a:moveTo>
                <a:lnTo>
                  <a:pt x="0" y="0"/>
                </a:lnTo>
                <a:lnTo>
                  <a:pt x="0" y="0"/>
                </a:lnTo>
                <a:lnTo>
                  <a:pt x="962" y="0"/>
                </a:lnTo>
                <a:lnTo>
                  <a:pt x="962" y="0"/>
                </a:ln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4" name="Freeform 232">
            <a:extLst>
              <a:ext uri="{FF2B5EF4-FFF2-40B4-BE49-F238E27FC236}">
                <a16:creationId xmlns:a16="http://schemas.microsoft.com/office/drawing/2014/main" id="{A4817545-68A1-4FA4-AD96-D74EA8076EDB}"/>
              </a:ext>
            </a:extLst>
          </p:cNvPr>
          <p:cNvSpPr>
            <a:spLocks/>
          </p:cNvSpPr>
          <p:nvPr/>
        </p:nvSpPr>
        <p:spPr bwMode="auto">
          <a:xfrm>
            <a:off x="1227137" y="6542088"/>
            <a:ext cx="9455151" cy="0"/>
          </a:xfrm>
          <a:custGeom>
            <a:avLst/>
            <a:gdLst>
              <a:gd name="T0" fmla="*/ 0 w 20807"/>
              <a:gd name="T1" fmla="*/ 0 w 20807"/>
              <a:gd name="T2" fmla="*/ 20807 w 20807"/>
            </a:gdLst>
            <a:ahLst/>
            <a:cxnLst>
              <a:cxn ang="0">
                <a:pos x="T0" y="0"/>
              </a:cxn>
              <a:cxn ang="0">
                <a:pos x="T1" y="0"/>
              </a:cxn>
              <a:cxn ang="0">
                <a:pos x="T2" y="0"/>
              </a:cxn>
            </a:cxnLst>
            <a:rect l="0" t="0" r="r" b="b"/>
            <a:pathLst>
              <a:path w="20807">
                <a:moveTo>
                  <a:pt x="0" y="0"/>
                </a:moveTo>
                <a:lnTo>
                  <a:pt x="0" y="0"/>
                </a:lnTo>
                <a:lnTo>
                  <a:pt x="20807"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 name="Freeform 233">
            <a:extLst>
              <a:ext uri="{FF2B5EF4-FFF2-40B4-BE49-F238E27FC236}">
                <a16:creationId xmlns:a16="http://schemas.microsoft.com/office/drawing/2014/main" id="{6C46BA38-2BD3-4FA4-B385-281C70C32503}"/>
              </a:ext>
            </a:extLst>
          </p:cNvPr>
          <p:cNvSpPr>
            <a:spLocks/>
          </p:cNvSpPr>
          <p:nvPr/>
        </p:nvSpPr>
        <p:spPr bwMode="auto">
          <a:xfrm>
            <a:off x="1227137" y="4462463"/>
            <a:ext cx="9455151" cy="0"/>
          </a:xfrm>
          <a:custGeom>
            <a:avLst/>
            <a:gdLst>
              <a:gd name="T0" fmla="*/ 0 w 20807"/>
              <a:gd name="T1" fmla="*/ 0 w 20807"/>
              <a:gd name="T2" fmla="*/ 20807 w 20807"/>
            </a:gdLst>
            <a:ahLst/>
            <a:cxnLst>
              <a:cxn ang="0">
                <a:pos x="T0" y="0"/>
              </a:cxn>
              <a:cxn ang="0">
                <a:pos x="T1" y="0"/>
              </a:cxn>
              <a:cxn ang="0">
                <a:pos x="T2" y="0"/>
              </a:cxn>
            </a:cxnLst>
            <a:rect l="0" t="0" r="r" b="b"/>
            <a:pathLst>
              <a:path w="20807">
                <a:moveTo>
                  <a:pt x="0" y="0"/>
                </a:moveTo>
                <a:lnTo>
                  <a:pt x="0" y="0"/>
                </a:lnTo>
                <a:lnTo>
                  <a:pt x="20807"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6" name="Freeform 234">
            <a:extLst>
              <a:ext uri="{FF2B5EF4-FFF2-40B4-BE49-F238E27FC236}">
                <a16:creationId xmlns:a16="http://schemas.microsoft.com/office/drawing/2014/main" id="{9A3695AF-C842-452E-9DCC-3BF79FC09628}"/>
              </a:ext>
            </a:extLst>
          </p:cNvPr>
          <p:cNvSpPr>
            <a:spLocks/>
          </p:cNvSpPr>
          <p:nvPr/>
        </p:nvSpPr>
        <p:spPr bwMode="auto">
          <a:xfrm>
            <a:off x="1814512" y="6446838"/>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7" name="Freeform 235">
            <a:extLst>
              <a:ext uri="{FF2B5EF4-FFF2-40B4-BE49-F238E27FC236}">
                <a16:creationId xmlns:a16="http://schemas.microsoft.com/office/drawing/2014/main" id="{CE0A0D7C-48DD-4B01-BAD2-ACDBD74472CB}"/>
              </a:ext>
            </a:extLst>
          </p:cNvPr>
          <p:cNvSpPr>
            <a:spLocks/>
          </p:cNvSpPr>
          <p:nvPr/>
        </p:nvSpPr>
        <p:spPr bwMode="auto">
          <a:xfrm>
            <a:off x="2274887" y="6446838"/>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8" name="Freeform 236">
            <a:extLst>
              <a:ext uri="{FF2B5EF4-FFF2-40B4-BE49-F238E27FC236}">
                <a16:creationId xmlns:a16="http://schemas.microsoft.com/office/drawing/2014/main" id="{32D4B77D-1D31-4DAE-BCD5-F6B46ED5F5F6}"/>
              </a:ext>
            </a:extLst>
          </p:cNvPr>
          <p:cNvSpPr>
            <a:spLocks/>
          </p:cNvSpPr>
          <p:nvPr/>
        </p:nvSpPr>
        <p:spPr bwMode="auto">
          <a:xfrm>
            <a:off x="2733675" y="6446838"/>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 name="Freeform 237">
            <a:extLst>
              <a:ext uri="{FF2B5EF4-FFF2-40B4-BE49-F238E27FC236}">
                <a16:creationId xmlns:a16="http://schemas.microsoft.com/office/drawing/2014/main" id="{A90F2AC6-C360-4C80-9922-3D1A21E6055E}"/>
              </a:ext>
            </a:extLst>
          </p:cNvPr>
          <p:cNvSpPr>
            <a:spLocks/>
          </p:cNvSpPr>
          <p:nvPr/>
        </p:nvSpPr>
        <p:spPr bwMode="auto">
          <a:xfrm>
            <a:off x="3194050" y="6446838"/>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0" name="Freeform 238">
            <a:extLst>
              <a:ext uri="{FF2B5EF4-FFF2-40B4-BE49-F238E27FC236}">
                <a16:creationId xmlns:a16="http://schemas.microsoft.com/office/drawing/2014/main" id="{B81AFA3F-BEBF-48F9-9227-FA86C00B9E5A}"/>
              </a:ext>
            </a:extLst>
          </p:cNvPr>
          <p:cNvSpPr>
            <a:spLocks/>
          </p:cNvSpPr>
          <p:nvPr/>
        </p:nvSpPr>
        <p:spPr bwMode="auto">
          <a:xfrm>
            <a:off x="3654425" y="6446838"/>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1" name="Freeform 239">
            <a:extLst>
              <a:ext uri="{FF2B5EF4-FFF2-40B4-BE49-F238E27FC236}">
                <a16:creationId xmlns:a16="http://schemas.microsoft.com/office/drawing/2014/main" id="{0C4C788E-3206-4F95-A4C6-BC42385547DC}"/>
              </a:ext>
            </a:extLst>
          </p:cNvPr>
          <p:cNvSpPr>
            <a:spLocks/>
          </p:cNvSpPr>
          <p:nvPr/>
        </p:nvSpPr>
        <p:spPr bwMode="auto">
          <a:xfrm>
            <a:off x="4114800" y="6446838"/>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2" name="Freeform 240">
            <a:extLst>
              <a:ext uri="{FF2B5EF4-FFF2-40B4-BE49-F238E27FC236}">
                <a16:creationId xmlns:a16="http://schemas.microsoft.com/office/drawing/2014/main" id="{7A516BCA-61B1-4F0B-9055-EC873F63CA41}"/>
              </a:ext>
            </a:extLst>
          </p:cNvPr>
          <p:cNvSpPr>
            <a:spLocks/>
          </p:cNvSpPr>
          <p:nvPr/>
        </p:nvSpPr>
        <p:spPr bwMode="auto">
          <a:xfrm>
            <a:off x="4575175" y="6446838"/>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3" name="Freeform 241">
            <a:extLst>
              <a:ext uri="{FF2B5EF4-FFF2-40B4-BE49-F238E27FC236}">
                <a16:creationId xmlns:a16="http://schemas.microsoft.com/office/drawing/2014/main" id="{116B84CA-5098-4B5B-B272-9028E085EBD3}"/>
              </a:ext>
            </a:extLst>
          </p:cNvPr>
          <p:cNvSpPr>
            <a:spLocks/>
          </p:cNvSpPr>
          <p:nvPr/>
        </p:nvSpPr>
        <p:spPr bwMode="auto">
          <a:xfrm>
            <a:off x="5035550" y="6446838"/>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4" name="Freeform 242">
            <a:extLst>
              <a:ext uri="{FF2B5EF4-FFF2-40B4-BE49-F238E27FC236}">
                <a16:creationId xmlns:a16="http://schemas.microsoft.com/office/drawing/2014/main" id="{78EEDCF8-BADB-4C4F-AB5C-C1D19458A67C}"/>
              </a:ext>
            </a:extLst>
          </p:cNvPr>
          <p:cNvSpPr>
            <a:spLocks/>
          </p:cNvSpPr>
          <p:nvPr/>
        </p:nvSpPr>
        <p:spPr bwMode="auto">
          <a:xfrm>
            <a:off x="5494337" y="6446838"/>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 name="Freeform 243">
            <a:extLst>
              <a:ext uri="{FF2B5EF4-FFF2-40B4-BE49-F238E27FC236}">
                <a16:creationId xmlns:a16="http://schemas.microsoft.com/office/drawing/2014/main" id="{E80F9EB5-1F27-41AB-BC96-3E41C52DA0B9}"/>
              </a:ext>
            </a:extLst>
          </p:cNvPr>
          <p:cNvSpPr>
            <a:spLocks/>
          </p:cNvSpPr>
          <p:nvPr/>
        </p:nvSpPr>
        <p:spPr bwMode="auto">
          <a:xfrm>
            <a:off x="5954713" y="6446838"/>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6" name="Freeform 244">
            <a:extLst>
              <a:ext uri="{FF2B5EF4-FFF2-40B4-BE49-F238E27FC236}">
                <a16:creationId xmlns:a16="http://schemas.microsoft.com/office/drawing/2014/main" id="{D0DF507F-A342-471B-9560-0AD409214775}"/>
              </a:ext>
            </a:extLst>
          </p:cNvPr>
          <p:cNvSpPr>
            <a:spLocks/>
          </p:cNvSpPr>
          <p:nvPr/>
        </p:nvSpPr>
        <p:spPr bwMode="auto">
          <a:xfrm>
            <a:off x="6415088" y="6446838"/>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7" name="Freeform 245">
            <a:extLst>
              <a:ext uri="{FF2B5EF4-FFF2-40B4-BE49-F238E27FC236}">
                <a16:creationId xmlns:a16="http://schemas.microsoft.com/office/drawing/2014/main" id="{3979DC78-6644-4558-93D0-9E79756168DF}"/>
              </a:ext>
            </a:extLst>
          </p:cNvPr>
          <p:cNvSpPr>
            <a:spLocks/>
          </p:cNvSpPr>
          <p:nvPr/>
        </p:nvSpPr>
        <p:spPr bwMode="auto">
          <a:xfrm>
            <a:off x="6875463" y="6446838"/>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8" name="Freeform 246">
            <a:extLst>
              <a:ext uri="{FF2B5EF4-FFF2-40B4-BE49-F238E27FC236}">
                <a16:creationId xmlns:a16="http://schemas.microsoft.com/office/drawing/2014/main" id="{51ADB484-975A-4293-9218-1DFF156A74F8}"/>
              </a:ext>
            </a:extLst>
          </p:cNvPr>
          <p:cNvSpPr>
            <a:spLocks/>
          </p:cNvSpPr>
          <p:nvPr/>
        </p:nvSpPr>
        <p:spPr bwMode="auto">
          <a:xfrm>
            <a:off x="7335838" y="6446838"/>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 name="Freeform 247">
            <a:extLst>
              <a:ext uri="{FF2B5EF4-FFF2-40B4-BE49-F238E27FC236}">
                <a16:creationId xmlns:a16="http://schemas.microsoft.com/office/drawing/2014/main" id="{E8EB2602-D516-4F20-99EE-F373616B10F8}"/>
              </a:ext>
            </a:extLst>
          </p:cNvPr>
          <p:cNvSpPr>
            <a:spLocks/>
          </p:cNvSpPr>
          <p:nvPr/>
        </p:nvSpPr>
        <p:spPr bwMode="auto">
          <a:xfrm>
            <a:off x="7794625" y="6446838"/>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0" name="Freeform 248">
            <a:extLst>
              <a:ext uri="{FF2B5EF4-FFF2-40B4-BE49-F238E27FC236}">
                <a16:creationId xmlns:a16="http://schemas.microsoft.com/office/drawing/2014/main" id="{0F04BE65-E74E-42CD-BF5D-EE556D5C6970}"/>
              </a:ext>
            </a:extLst>
          </p:cNvPr>
          <p:cNvSpPr>
            <a:spLocks/>
          </p:cNvSpPr>
          <p:nvPr/>
        </p:nvSpPr>
        <p:spPr bwMode="auto">
          <a:xfrm>
            <a:off x="8255000" y="6446838"/>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1" name="Freeform 249">
            <a:extLst>
              <a:ext uri="{FF2B5EF4-FFF2-40B4-BE49-F238E27FC236}">
                <a16:creationId xmlns:a16="http://schemas.microsoft.com/office/drawing/2014/main" id="{34FA0A42-93ED-4968-A4D2-FC27222EEA88}"/>
              </a:ext>
            </a:extLst>
          </p:cNvPr>
          <p:cNvSpPr>
            <a:spLocks/>
          </p:cNvSpPr>
          <p:nvPr/>
        </p:nvSpPr>
        <p:spPr bwMode="auto">
          <a:xfrm>
            <a:off x="8715375" y="6446838"/>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2" name="Freeform 250">
            <a:extLst>
              <a:ext uri="{FF2B5EF4-FFF2-40B4-BE49-F238E27FC236}">
                <a16:creationId xmlns:a16="http://schemas.microsoft.com/office/drawing/2014/main" id="{2B7DD439-4B09-47EC-8B92-FA6B3E79C277}"/>
              </a:ext>
            </a:extLst>
          </p:cNvPr>
          <p:cNvSpPr>
            <a:spLocks/>
          </p:cNvSpPr>
          <p:nvPr/>
        </p:nvSpPr>
        <p:spPr bwMode="auto">
          <a:xfrm>
            <a:off x="9175750" y="6446838"/>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3" name="Freeform 251">
            <a:extLst>
              <a:ext uri="{FF2B5EF4-FFF2-40B4-BE49-F238E27FC236}">
                <a16:creationId xmlns:a16="http://schemas.microsoft.com/office/drawing/2014/main" id="{BD019E7B-FDE8-4921-9457-7E68C83D34E7}"/>
              </a:ext>
            </a:extLst>
          </p:cNvPr>
          <p:cNvSpPr>
            <a:spLocks/>
          </p:cNvSpPr>
          <p:nvPr/>
        </p:nvSpPr>
        <p:spPr bwMode="auto">
          <a:xfrm>
            <a:off x="9636125" y="6446838"/>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4" name="Freeform 252">
            <a:extLst>
              <a:ext uri="{FF2B5EF4-FFF2-40B4-BE49-F238E27FC236}">
                <a16:creationId xmlns:a16="http://schemas.microsoft.com/office/drawing/2014/main" id="{F1C9BEEC-E7ED-4A4B-8ADE-356EC42928AD}"/>
              </a:ext>
            </a:extLst>
          </p:cNvPr>
          <p:cNvSpPr>
            <a:spLocks/>
          </p:cNvSpPr>
          <p:nvPr/>
        </p:nvSpPr>
        <p:spPr bwMode="auto">
          <a:xfrm>
            <a:off x="10096500" y="6446838"/>
            <a:ext cx="0" cy="95250"/>
          </a:xfrm>
          <a:custGeom>
            <a:avLst/>
            <a:gdLst>
              <a:gd name="T0" fmla="*/ 208 h 208"/>
              <a:gd name="T1" fmla="*/ 208 h 208"/>
              <a:gd name="T2" fmla="*/ 0 h 208"/>
            </a:gdLst>
            <a:ahLst/>
            <a:cxnLst>
              <a:cxn ang="0">
                <a:pos x="0" y="T0"/>
              </a:cxn>
              <a:cxn ang="0">
                <a:pos x="0" y="T1"/>
              </a:cxn>
              <a:cxn ang="0">
                <a:pos x="0" y="T2"/>
              </a:cxn>
            </a:cxnLst>
            <a:rect l="0" t="0" r="r" b="b"/>
            <a:pathLst>
              <a:path h="208">
                <a:moveTo>
                  <a:pt x="0" y="208"/>
                </a:moveTo>
                <a:lnTo>
                  <a:pt x="0" y="208"/>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 name="Freeform 253">
            <a:extLst>
              <a:ext uri="{FF2B5EF4-FFF2-40B4-BE49-F238E27FC236}">
                <a16:creationId xmlns:a16="http://schemas.microsoft.com/office/drawing/2014/main" id="{9B059B06-9EA0-49E8-848A-4515583CD2A0}"/>
              </a:ext>
            </a:extLst>
          </p:cNvPr>
          <p:cNvSpPr>
            <a:spLocks/>
          </p:cNvSpPr>
          <p:nvPr/>
        </p:nvSpPr>
        <p:spPr bwMode="auto">
          <a:xfrm>
            <a:off x="1814512" y="4462463"/>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6" name="Freeform 254">
            <a:extLst>
              <a:ext uri="{FF2B5EF4-FFF2-40B4-BE49-F238E27FC236}">
                <a16:creationId xmlns:a16="http://schemas.microsoft.com/office/drawing/2014/main" id="{23FF56DF-AADA-4593-8040-EB3EB16C6786}"/>
              </a:ext>
            </a:extLst>
          </p:cNvPr>
          <p:cNvSpPr>
            <a:spLocks/>
          </p:cNvSpPr>
          <p:nvPr/>
        </p:nvSpPr>
        <p:spPr bwMode="auto">
          <a:xfrm>
            <a:off x="2274887" y="4462463"/>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7" name="Freeform 255">
            <a:extLst>
              <a:ext uri="{FF2B5EF4-FFF2-40B4-BE49-F238E27FC236}">
                <a16:creationId xmlns:a16="http://schemas.microsoft.com/office/drawing/2014/main" id="{FC02E42C-E140-42DA-86F3-1D33C3A49191}"/>
              </a:ext>
            </a:extLst>
          </p:cNvPr>
          <p:cNvSpPr>
            <a:spLocks/>
          </p:cNvSpPr>
          <p:nvPr/>
        </p:nvSpPr>
        <p:spPr bwMode="auto">
          <a:xfrm>
            <a:off x="2733675" y="4462463"/>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8" name="Freeform 256">
            <a:extLst>
              <a:ext uri="{FF2B5EF4-FFF2-40B4-BE49-F238E27FC236}">
                <a16:creationId xmlns:a16="http://schemas.microsoft.com/office/drawing/2014/main" id="{BD84945E-0823-4D3E-B6C2-377339D0102A}"/>
              </a:ext>
            </a:extLst>
          </p:cNvPr>
          <p:cNvSpPr>
            <a:spLocks/>
          </p:cNvSpPr>
          <p:nvPr/>
        </p:nvSpPr>
        <p:spPr bwMode="auto">
          <a:xfrm>
            <a:off x="3194050" y="4462463"/>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9" name="Freeform 257">
            <a:extLst>
              <a:ext uri="{FF2B5EF4-FFF2-40B4-BE49-F238E27FC236}">
                <a16:creationId xmlns:a16="http://schemas.microsoft.com/office/drawing/2014/main" id="{AF28FBDE-F4EE-4D78-BE9C-3F7D0435F28F}"/>
              </a:ext>
            </a:extLst>
          </p:cNvPr>
          <p:cNvSpPr>
            <a:spLocks/>
          </p:cNvSpPr>
          <p:nvPr/>
        </p:nvSpPr>
        <p:spPr bwMode="auto">
          <a:xfrm>
            <a:off x="3654425" y="4462463"/>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0" name="Freeform 258">
            <a:extLst>
              <a:ext uri="{FF2B5EF4-FFF2-40B4-BE49-F238E27FC236}">
                <a16:creationId xmlns:a16="http://schemas.microsoft.com/office/drawing/2014/main" id="{606BEF8C-5E34-48DF-ACB2-F81F6C6CDCBC}"/>
              </a:ext>
            </a:extLst>
          </p:cNvPr>
          <p:cNvSpPr>
            <a:spLocks/>
          </p:cNvSpPr>
          <p:nvPr/>
        </p:nvSpPr>
        <p:spPr bwMode="auto">
          <a:xfrm>
            <a:off x="4114800" y="4462463"/>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1" name="Freeform 259">
            <a:extLst>
              <a:ext uri="{FF2B5EF4-FFF2-40B4-BE49-F238E27FC236}">
                <a16:creationId xmlns:a16="http://schemas.microsoft.com/office/drawing/2014/main" id="{51A4CA06-0463-4A36-A932-62A43EFDFA9B}"/>
              </a:ext>
            </a:extLst>
          </p:cNvPr>
          <p:cNvSpPr>
            <a:spLocks/>
          </p:cNvSpPr>
          <p:nvPr/>
        </p:nvSpPr>
        <p:spPr bwMode="auto">
          <a:xfrm>
            <a:off x="4575175" y="4462463"/>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2" name="Freeform 260">
            <a:extLst>
              <a:ext uri="{FF2B5EF4-FFF2-40B4-BE49-F238E27FC236}">
                <a16:creationId xmlns:a16="http://schemas.microsoft.com/office/drawing/2014/main" id="{1296F1CF-A7AE-4A61-94AA-5C1F0A1F5C57}"/>
              </a:ext>
            </a:extLst>
          </p:cNvPr>
          <p:cNvSpPr>
            <a:spLocks/>
          </p:cNvSpPr>
          <p:nvPr/>
        </p:nvSpPr>
        <p:spPr bwMode="auto">
          <a:xfrm>
            <a:off x="5035550" y="4462463"/>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3" name="Freeform 261">
            <a:extLst>
              <a:ext uri="{FF2B5EF4-FFF2-40B4-BE49-F238E27FC236}">
                <a16:creationId xmlns:a16="http://schemas.microsoft.com/office/drawing/2014/main" id="{943E2568-E18B-46ED-878F-41E05C0A7D60}"/>
              </a:ext>
            </a:extLst>
          </p:cNvPr>
          <p:cNvSpPr>
            <a:spLocks/>
          </p:cNvSpPr>
          <p:nvPr/>
        </p:nvSpPr>
        <p:spPr bwMode="auto">
          <a:xfrm>
            <a:off x="5494337" y="4462463"/>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4" name="Freeform 262">
            <a:extLst>
              <a:ext uri="{FF2B5EF4-FFF2-40B4-BE49-F238E27FC236}">
                <a16:creationId xmlns:a16="http://schemas.microsoft.com/office/drawing/2014/main" id="{97001752-6220-402B-A112-6B9CD4B03CDD}"/>
              </a:ext>
            </a:extLst>
          </p:cNvPr>
          <p:cNvSpPr>
            <a:spLocks/>
          </p:cNvSpPr>
          <p:nvPr/>
        </p:nvSpPr>
        <p:spPr bwMode="auto">
          <a:xfrm>
            <a:off x="5954713" y="4462463"/>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5" name="Freeform 263">
            <a:extLst>
              <a:ext uri="{FF2B5EF4-FFF2-40B4-BE49-F238E27FC236}">
                <a16:creationId xmlns:a16="http://schemas.microsoft.com/office/drawing/2014/main" id="{AC10BEE0-88EB-4C4D-821F-A87A3D8C2C67}"/>
              </a:ext>
            </a:extLst>
          </p:cNvPr>
          <p:cNvSpPr>
            <a:spLocks/>
          </p:cNvSpPr>
          <p:nvPr/>
        </p:nvSpPr>
        <p:spPr bwMode="auto">
          <a:xfrm>
            <a:off x="6415088" y="4462463"/>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6" name="Freeform 264">
            <a:extLst>
              <a:ext uri="{FF2B5EF4-FFF2-40B4-BE49-F238E27FC236}">
                <a16:creationId xmlns:a16="http://schemas.microsoft.com/office/drawing/2014/main" id="{BF97133C-398D-4D5A-BE74-47825A3C3E73}"/>
              </a:ext>
            </a:extLst>
          </p:cNvPr>
          <p:cNvSpPr>
            <a:spLocks/>
          </p:cNvSpPr>
          <p:nvPr/>
        </p:nvSpPr>
        <p:spPr bwMode="auto">
          <a:xfrm>
            <a:off x="6875463" y="4462463"/>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7" name="Freeform 265">
            <a:extLst>
              <a:ext uri="{FF2B5EF4-FFF2-40B4-BE49-F238E27FC236}">
                <a16:creationId xmlns:a16="http://schemas.microsoft.com/office/drawing/2014/main" id="{669903C9-91AD-42F7-A794-1A440C1BE518}"/>
              </a:ext>
            </a:extLst>
          </p:cNvPr>
          <p:cNvSpPr>
            <a:spLocks/>
          </p:cNvSpPr>
          <p:nvPr/>
        </p:nvSpPr>
        <p:spPr bwMode="auto">
          <a:xfrm>
            <a:off x="7335838" y="4462463"/>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8" name="Freeform 266">
            <a:extLst>
              <a:ext uri="{FF2B5EF4-FFF2-40B4-BE49-F238E27FC236}">
                <a16:creationId xmlns:a16="http://schemas.microsoft.com/office/drawing/2014/main" id="{2E8D754F-1EE8-45DF-95AA-F26A5941CD0F}"/>
              </a:ext>
            </a:extLst>
          </p:cNvPr>
          <p:cNvSpPr>
            <a:spLocks/>
          </p:cNvSpPr>
          <p:nvPr/>
        </p:nvSpPr>
        <p:spPr bwMode="auto">
          <a:xfrm>
            <a:off x="7794625" y="4462463"/>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9" name="Freeform 267">
            <a:extLst>
              <a:ext uri="{FF2B5EF4-FFF2-40B4-BE49-F238E27FC236}">
                <a16:creationId xmlns:a16="http://schemas.microsoft.com/office/drawing/2014/main" id="{8224BC9E-3696-41C2-9A37-91400D69F4E2}"/>
              </a:ext>
            </a:extLst>
          </p:cNvPr>
          <p:cNvSpPr>
            <a:spLocks/>
          </p:cNvSpPr>
          <p:nvPr/>
        </p:nvSpPr>
        <p:spPr bwMode="auto">
          <a:xfrm>
            <a:off x="8255000" y="4462463"/>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0" name="Freeform 268">
            <a:extLst>
              <a:ext uri="{FF2B5EF4-FFF2-40B4-BE49-F238E27FC236}">
                <a16:creationId xmlns:a16="http://schemas.microsoft.com/office/drawing/2014/main" id="{3CB9A119-9E42-4204-B85C-1B9AB735A823}"/>
              </a:ext>
            </a:extLst>
          </p:cNvPr>
          <p:cNvSpPr>
            <a:spLocks/>
          </p:cNvSpPr>
          <p:nvPr/>
        </p:nvSpPr>
        <p:spPr bwMode="auto">
          <a:xfrm>
            <a:off x="8715375" y="4462463"/>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1" name="Freeform 269">
            <a:extLst>
              <a:ext uri="{FF2B5EF4-FFF2-40B4-BE49-F238E27FC236}">
                <a16:creationId xmlns:a16="http://schemas.microsoft.com/office/drawing/2014/main" id="{3741C5CA-722E-4CB1-A522-302A34A401F3}"/>
              </a:ext>
            </a:extLst>
          </p:cNvPr>
          <p:cNvSpPr>
            <a:spLocks/>
          </p:cNvSpPr>
          <p:nvPr/>
        </p:nvSpPr>
        <p:spPr bwMode="auto">
          <a:xfrm>
            <a:off x="9175750" y="4462463"/>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2" name="Freeform 270">
            <a:extLst>
              <a:ext uri="{FF2B5EF4-FFF2-40B4-BE49-F238E27FC236}">
                <a16:creationId xmlns:a16="http://schemas.microsoft.com/office/drawing/2014/main" id="{ABF01AF7-5839-4DE3-B54F-7E0D4229379E}"/>
              </a:ext>
            </a:extLst>
          </p:cNvPr>
          <p:cNvSpPr>
            <a:spLocks/>
          </p:cNvSpPr>
          <p:nvPr/>
        </p:nvSpPr>
        <p:spPr bwMode="auto">
          <a:xfrm>
            <a:off x="9636125" y="4462463"/>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3" name="Freeform 271">
            <a:extLst>
              <a:ext uri="{FF2B5EF4-FFF2-40B4-BE49-F238E27FC236}">
                <a16:creationId xmlns:a16="http://schemas.microsoft.com/office/drawing/2014/main" id="{0140D467-AD0B-4625-A0A7-070EDCAC4CC2}"/>
              </a:ext>
            </a:extLst>
          </p:cNvPr>
          <p:cNvSpPr>
            <a:spLocks/>
          </p:cNvSpPr>
          <p:nvPr/>
        </p:nvSpPr>
        <p:spPr bwMode="auto">
          <a:xfrm>
            <a:off x="10096500" y="4462463"/>
            <a:ext cx="0" cy="95250"/>
          </a:xfrm>
          <a:custGeom>
            <a:avLst/>
            <a:gdLst>
              <a:gd name="T0" fmla="*/ 0 h 208"/>
              <a:gd name="T1" fmla="*/ 0 h 208"/>
              <a:gd name="T2" fmla="*/ 208 h 208"/>
            </a:gdLst>
            <a:ahLst/>
            <a:cxnLst>
              <a:cxn ang="0">
                <a:pos x="0" y="T0"/>
              </a:cxn>
              <a:cxn ang="0">
                <a:pos x="0" y="T1"/>
              </a:cxn>
              <a:cxn ang="0">
                <a:pos x="0" y="T2"/>
              </a:cxn>
            </a:cxnLst>
            <a:rect l="0" t="0" r="r" b="b"/>
            <a:pathLst>
              <a:path h="208">
                <a:moveTo>
                  <a:pt x="0" y="0"/>
                </a:moveTo>
                <a:lnTo>
                  <a:pt x="0" y="0"/>
                </a:lnTo>
                <a:lnTo>
                  <a:pt x="0" y="208"/>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4" name="Rectangle 272">
            <a:extLst>
              <a:ext uri="{FF2B5EF4-FFF2-40B4-BE49-F238E27FC236}">
                <a16:creationId xmlns:a16="http://schemas.microsoft.com/office/drawing/2014/main" id="{5A39A7BF-11B6-472C-939E-42B6A930A323}"/>
              </a:ext>
            </a:extLst>
          </p:cNvPr>
          <p:cNvSpPr>
            <a:spLocks noChangeArrowheads="1"/>
          </p:cNvSpPr>
          <p:nvPr/>
        </p:nvSpPr>
        <p:spPr bwMode="auto">
          <a:xfrm>
            <a:off x="1778000" y="6572250"/>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Lg</a:t>
            </a:r>
            <a:endParaRPr kumimoji="0" lang="en-US" altLang="en-US" sz="1100" b="0" i="0" u="none" strike="noStrike" cap="none" normalizeH="0" baseline="0">
              <a:ln>
                <a:noFill/>
              </a:ln>
              <a:solidFill>
                <a:schemeClr val="tx1"/>
              </a:solidFill>
              <a:effectLst/>
            </a:endParaRPr>
          </a:p>
        </p:txBody>
      </p:sp>
      <p:sp>
        <p:nvSpPr>
          <p:cNvPr id="275" name="Rectangle 273">
            <a:extLst>
              <a:ext uri="{FF2B5EF4-FFF2-40B4-BE49-F238E27FC236}">
                <a16:creationId xmlns:a16="http://schemas.microsoft.com/office/drawing/2014/main" id="{7486A979-BDD2-4DD2-9844-86DBCCEB0BAF}"/>
              </a:ext>
            </a:extLst>
          </p:cNvPr>
          <p:cNvSpPr>
            <a:spLocks noChangeArrowheads="1"/>
          </p:cNvSpPr>
          <p:nvPr/>
        </p:nvSpPr>
        <p:spPr bwMode="auto">
          <a:xfrm>
            <a:off x="2252662" y="6572250"/>
            <a:ext cx="9457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P</a:t>
            </a:r>
            <a:endParaRPr kumimoji="0" lang="en-US" altLang="en-US" sz="1100" b="0" i="0" u="none" strike="noStrike" cap="none" normalizeH="0" baseline="0">
              <a:ln>
                <a:noFill/>
              </a:ln>
              <a:solidFill>
                <a:schemeClr val="tx1"/>
              </a:solidFill>
              <a:effectLst/>
            </a:endParaRPr>
          </a:p>
        </p:txBody>
      </p:sp>
      <p:sp>
        <p:nvSpPr>
          <p:cNvPr id="276" name="Rectangle 274">
            <a:extLst>
              <a:ext uri="{FF2B5EF4-FFF2-40B4-BE49-F238E27FC236}">
                <a16:creationId xmlns:a16="http://schemas.microsoft.com/office/drawing/2014/main" id="{26936BD2-3203-487A-98D6-458822710761}"/>
              </a:ext>
            </a:extLst>
          </p:cNvPr>
          <p:cNvSpPr>
            <a:spLocks noChangeArrowheads="1"/>
          </p:cNvSpPr>
          <p:nvPr/>
        </p:nvSpPr>
        <p:spPr bwMode="auto">
          <a:xfrm>
            <a:off x="2673350" y="6572250"/>
            <a:ext cx="28373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PKP</a:t>
            </a:r>
            <a:endParaRPr kumimoji="0" lang="en-US" altLang="en-US" sz="1100" b="0" i="0" u="none" strike="noStrike" cap="none" normalizeH="0" baseline="0">
              <a:ln>
                <a:noFill/>
              </a:ln>
              <a:solidFill>
                <a:schemeClr val="tx1"/>
              </a:solidFill>
              <a:effectLst/>
            </a:endParaRPr>
          </a:p>
        </p:txBody>
      </p:sp>
      <p:sp>
        <p:nvSpPr>
          <p:cNvPr id="277" name="Rectangle 275">
            <a:extLst>
              <a:ext uri="{FF2B5EF4-FFF2-40B4-BE49-F238E27FC236}">
                <a16:creationId xmlns:a16="http://schemas.microsoft.com/office/drawing/2014/main" id="{6DEC723C-1EE7-4EDC-8609-66B5D0EEFDB9}"/>
              </a:ext>
            </a:extLst>
          </p:cNvPr>
          <p:cNvSpPr>
            <a:spLocks noChangeArrowheads="1"/>
          </p:cNvSpPr>
          <p:nvPr/>
        </p:nvSpPr>
        <p:spPr bwMode="auto">
          <a:xfrm>
            <a:off x="3100387" y="6572250"/>
            <a:ext cx="44082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PKPab</a:t>
            </a:r>
            <a:endParaRPr kumimoji="0" lang="en-US" altLang="en-US" sz="1100" b="0" i="0" u="none" strike="noStrike" cap="none" normalizeH="0" baseline="0">
              <a:ln>
                <a:noFill/>
              </a:ln>
              <a:solidFill>
                <a:schemeClr val="tx1"/>
              </a:solidFill>
              <a:effectLst/>
            </a:endParaRPr>
          </a:p>
        </p:txBody>
      </p:sp>
      <p:sp>
        <p:nvSpPr>
          <p:cNvPr id="278" name="Rectangle 276">
            <a:extLst>
              <a:ext uri="{FF2B5EF4-FFF2-40B4-BE49-F238E27FC236}">
                <a16:creationId xmlns:a16="http://schemas.microsoft.com/office/drawing/2014/main" id="{6E10AEE0-1A8F-448C-BDB2-957916D506E6}"/>
              </a:ext>
            </a:extLst>
          </p:cNvPr>
          <p:cNvSpPr>
            <a:spLocks noChangeArrowheads="1"/>
          </p:cNvSpPr>
          <p:nvPr/>
        </p:nvSpPr>
        <p:spPr bwMode="auto">
          <a:xfrm>
            <a:off x="3560762" y="6572250"/>
            <a:ext cx="43281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PKPbc</a:t>
            </a:r>
            <a:endParaRPr kumimoji="0" lang="en-US" altLang="en-US" sz="1100" b="0" i="0" u="none" strike="noStrike" cap="none" normalizeH="0" baseline="0">
              <a:ln>
                <a:noFill/>
              </a:ln>
              <a:solidFill>
                <a:schemeClr val="tx1"/>
              </a:solidFill>
              <a:effectLst/>
            </a:endParaRPr>
          </a:p>
        </p:txBody>
      </p:sp>
      <p:sp>
        <p:nvSpPr>
          <p:cNvPr id="279" name="Rectangle 277">
            <a:extLst>
              <a:ext uri="{FF2B5EF4-FFF2-40B4-BE49-F238E27FC236}">
                <a16:creationId xmlns:a16="http://schemas.microsoft.com/office/drawing/2014/main" id="{279CBF1F-B924-4B14-8778-855FB79E4B62}"/>
              </a:ext>
            </a:extLst>
          </p:cNvPr>
          <p:cNvSpPr>
            <a:spLocks noChangeArrowheads="1"/>
          </p:cNvSpPr>
          <p:nvPr/>
        </p:nvSpPr>
        <p:spPr bwMode="auto">
          <a:xfrm>
            <a:off x="4027487" y="6572250"/>
            <a:ext cx="41036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PKiKP</a:t>
            </a:r>
            <a:endParaRPr kumimoji="0" lang="en-US" altLang="en-US" sz="1100" b="0" i="0" u="none" strike="noStrike" cap="none" normalizeH="0" baseline="0">
              <a:ln>
                <a:noFill/>
              </a:ln>
              <a:solidFill>
                <a:schemeClr val="tx1"/>
              </a:solidFill>
              <a:effectLst/>
            </a:endParaRPr>
          </a:p>
        </p:txBody>
      </p:sp>
      <p:sp>
        <p:nvSpPr>
          <p:cNvPr id="280" name="Rectangle 278">
            <a:extLst>
              <a:ext uri="{FF2B5EF4-FFF2-40B4-BE49-F238E27FC236}">
                <a16:creationId xmlns:a16="http://schemas.microsoft.com/office/drawing/2014/main" id="{F7E7E93C-5B14-4BCB-BD4D-7D8C8ED2A90E}"/>
              </a:ext>
            </a:extLst>
          </p:cNvPr>
          <p:cNvSpPr>
            <a:spLocks noChangeArrowheads="1"/>
          </p:cNvSpPr>
          <p:nvPr/>
        </p:nvSpPr>
        <p:spPr bwMode="auto">
          <a:xfrm>
            <a:off x="4518025" y="6572250"/>
            <a:ext cx="25968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PcP</a:t>
            </a:r>
            <a:endParaRPr kumimoji="0" lang="en-US" altLang="en-US" sz="1100" b="0" i="0" u="none" strike="noStrike" cap="none" normalizeH="0" baseline="0">
              <a:ln>
                <a:noFill/>
              </a:ln>
              <a:solidFill>
                <a:schemeClr val="tx1"/>
              </a:solidFill>
              <a:effectLst/>
            </a:endParaRPr>
          </a:p>
        </p:txBody>
      </p:sp>
      <p:sp>
        <p:nvSpPr>
          <p:cNvPr id="281" name="Rectangle 279">
            <a:extLst>
              <a:ext uri="{FF2B5EF4-FFF2-40B4-BE49-F238E27FC236}">
                <a16:creationId xmlns:a16="http://schemas.microsoft.com/office/drawing/2014/main" id="{A8FF6D96-0928-4055-ABBF-510BB55A7BCC}"/>
              </a:ext>
            </a:extLst>
          </p:cNvPr>
          <p:cNvSpPr>
            <a:spLocks noChangeArrowheads="1"/>
          </p:cNvSpPr>
          <p:nvPr/>
        </p:nvSpPr>
        <p:spPr bwMode="auto">
          <a:xfrm>
            <a:off x="4995862" y="6572250"/>
            <a:ext cx="17312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Pg</a:t>
            </a:r>
            <a:endParaRPr kumimoji="0" lang="en-US" altLang="en-US" sz="1100" b="0" i="0" u="none" strike="noStrike" cap="none" normalizeH="0" baseline="0">
              <a:ln>
                <a:noFill/>
              </a:ln>
              <a:solidFill>
                <a:schemeClr val="tx1"/>
              </a:solidFill>
              <a:effectLst/>
            </a:endParaRPr>
          </a:p>
        </p:txBody>
      </p:sp>
      <p:sp>
        <p:nvSpPr>
          <p:cNvPr id="282" name="Rectangle 280">
            <a:extLst>
              <a:ext uri="{FF2B5EF4-FFF2-40B4-BE49-F238E27FC236}">
                <a16:creationId xmlns:a16="http://schemas.microsoft.com/office/drawing/2014/main" id="{903CD379-6E40-4E39-B0AE-0C142A52DC94}"/>
              </a:ext>
            </a:extLst>
          </p:cNvPr>
          <p:cNvSpPr>
            <a:spLocks noChangeArrowheads="1"/>
          </p:cNvSpPr>
          <p:nvPr/>
        </p:nvSpPr>
        <p:spPr bwMode="auto">
          <a:xfrm>
            <a:off x="5456237" y="6572250"/>
            <a:ext cx="17312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Pn</a:t>
            </a:r>
            <a:endParaRPr kumimoji="0" lang="en-US" altLang="en-US" sz="1100" b="0" i="0" u="none" strike="noStrike" cap="none" normalizeH="0" baseline="0">
              <a:ln>
                <a:noFill/>
              </a:ln>
              <a:solidFill>
                <a:schemeClr val="tx1"/>
              </a:solidFill>
              <a:effectLst/>
            </a:endParaRPr>
          </a:p>
        </p:txBody>
      </p:sp>
      <p:sp>
        <p:nvSpPr>
          <p:cNvPr id="283" name="Rectangle 281">
            <a:extLst>
              <a:ext uri="{FF2B5EF4-FFF2-40B4-BE49-F238E27FC236}">
                <a16:creationId xmlns:a16="http://schemas.microsoft.com/office/drawing/2014/main" id="{36550ACE-E95E-4AFE-AF52-E283E1D448A1}"/>
              </a:ext>
            </a:extLst>
          </p:cNvPr>
          <p:cNvSpPr>
            <a:spLocks noChangeArrowheads="1"/>
          </p:cNvSpPr>
          <p:nvPr/>
        </p:nvSpPr>
        <p:spPr bwMode="auto">
          <a:xfrm>
            <a:off x="5934075" y="6572250"/>
            <a:ext cx="9457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S</a:t>
            </a:r>
            <a:endParaRPr kumimoji="0" lang="en-US" altLang="en-US" sz="1100" b="0" i="0" u="none" strike="noStrike" cap="none" normalizeH="0" baseline="0">
              <a:ln>
                <a:noFill/>
              </a:ln>
              <a:solidFill>
                <a:schemeClr val="tx1"/>
              </a:solidFill>
              <a:effectLst/>
            </a:endParaRPr>
          </a:p>
        </p:txBody>
      </p:sp>
      <p:sp>
        <p:nvSpPr>
          <p:cNvPr id="284" name="Rectangle 282">
            <a:extLst>
              <a:ext uri="{FF2B5EF4-FFF2-40B4-BE49-F238E27FC236}">
                <a16:creationId xmlns:a16="http://schemas.microsoft.com/office/drawing/2014/main" id="{5174B177-7EE0-416F-B142-A658D497B631}"/>
              </a:ext>
            </a:extLst>
          </p:cNvPr>
          <p:cNvSpPr>
            <a:spLocks noChangeArrowheads="1"/>
          </p:cNvSpPr>
          <p:nvPr/>
        </p:nvSpPr>
        <p:spPr bwMode="auto">
          <a:xfrm>
            <a:off x="6354763" y="6572250"/>
            <a:ext cx="28373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SKP</a:t>
            </a:r>
            <a:endParaRPr kumimoji="0" lang="en-US" altLang="en-US" sz="1100" b="0" i="0" u="none" strike="noStrike" cap="none" normalizeH="0" baseline="0">
              <a:ln>
                <a:noFill/>
              </a:ln>
              <a:solidFill>
                <a:schemeClr val="tx1"/>
              </a:solidFill>
              <a:effectLst/>
            </a:endParaRPr>
          </a:p>
        </p:txBody>
      </p:sp>
      <p:sp>
        <p:nvSpPr>
          <p:cNvPr id="285" name="Rectangle 283">
            <a:extLst>
              <a:ext uri="{FF2B5EF4-FFF2-40B4-BE49-F238E27FC236}">
                <a16:creationId xmlns:a16="http://schemas.microsoft.com/office/drawing/2014/main" id="{3FB1D2CC-CD59-4392-9E1B-1C98A8F99669}"/>
              </a:ext>
            </a:extLst>
          </p:cNvPr>
          <p:cNvSpPr>
            <a:spLocks noChangeArrowheads="1"/>
          </p:cNvSpPr>
          <p:nvPr/>
        </p:nvSpPr>
        <p:spPr bwMode="auto">
          <a:xfrm>
            <a:off x="6781800" y="6572250"/>
            <a:ext cx="43281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SKPbc</a:t>
            </a:r>
            <a:endParaRPr kumimoji="0" lang="en-US" altLang="en-US" sz="1100" b="0" i="0" u="none" strike="noStrike" cap="none" normalizeH="0" baseline="0">
              <a:ln>
                <a:noFill/>
              </a:ln>
              <a:solidFill>
                <a:schemeClr val="tx1"/>
              </a:solidFill>
              <a:effectLst/>
            </a:endParaRPr>
          </a:p>
        </p:txBody>
      </p:sp>
      <p:sp>
        <p:nvSpPr>
          <p:cNvPr id="286" name="Rectangle 284">
            <a:extLst>
              <a:ext uri="{FF2B5EF4-FFF2-40B4-BE49-F238E27FC236}">
                <a16:creationId xmlns:a16="http://schemas.microsoft.com/office/drawing/2014/main" id="{9D64669D-4761-4361-99B5-9A5500B1094A}"/>
              </a:ext>
            </a:extLst>
          </p:cNvPr>
          <p:cNvSpPr>
            <a:spLocks noChangeArrowheads="1"/>
          </p:cNvSpPr>
          <p:nvPr/>
        </p:nvSpPr>
        <p:spPr bwMode="auto">
          <a:xfrm>
            <a:off x="7278688" y="6572250"/>
            <a:ext cx="25968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ScP</a:t>
            </a:r>
            <a:endParaRPr kumimoji="0" lang="en-US" altLang="en-US" sz="1100" b="0" i="0" u="none" strike="noStrike" cap="none" normalizeH="0" baseline="0">
              <a:ln>
                <a:noFill/>
              </a:ln>
              <a:solidFill>
                <a:schemeClr val="tx1"/>
              </a:solidFill>
              <a:effectLst/>
            </a:endParaRPr>
          </a:p>
        </p:txBody>
      </p:sp>
      <p:sp>
        <p:nvSpPr>
          <p:cNvPr id="287" name="Rectangle 285">
            <a:extLst>
              <a:ext uri="{FF2B5EF4-FFF2-40B4-BE49-F238E27FC236}">
                <a16:creationId xmlns:a16="http://schemas.microsoft.com/office/drawing/2014/main" id="{A6FE18ED-E1B3-4D77-9E9C-A72620F4A570}"/>
              </a:ext>
            </a:extLst>
          </p:cNvPr>
          <p:cNvSpPr>
            <a:spLocks noChangeArrowheads="1"/>
          </p:cNvSpPr>
          <p:nvPr/>
        </p:nvSpPr>
        <p:spPr bwMode="auto">
          <a:xfrm>
            <a:off x="7756525" y="6572250"/>
            <a:ext cx="17312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Sn</a:t>
            </a:r>
            <a:endParaRPr kumimoji="0" lang="en-US" altLang="en-US" sz="1100" b="0" i="0" u="none" strike="noStrike" cap="none" normalizeH="0" baseline="0">
              <a:ln>
                <a:noFill/>
              </a:ln>
              <a:solidFill>
                <a:schemeClr val="tx1"/>
              </a:solidFill>
              <a:effectLst/>
            </a:endParaRPr>
          </a:p>
        </p:txBody>
      </p:sp>
      <p:sp>
        <p:nvSpPr>
          <p:cNvPr id="288" name="Rectangle 286">
            <a:extLst>
              <a:ext uri="{FF2B5EF4-FFF2-40B4-BE49-F238E27FC236}">
                <a16:creationId xmlns:a16="http://schemas.microsoft.com/office/drawing/2014/main" id="{D7C23AC9-BBB2-4211-8411-C46097398371}"/>
              </a:ext>
            </a:extLst>
          </p:cNvPr>
          <p:cNvSpPr>
            <a:spLocks noChangeArrowheads="1"/>
          </p:cNvSpPr>
          <p:nvPr/>
        </p:nvSpPr>
        <p:spPr bwMode="auto">
          <a:xfrm>
            <a:off x="8216900" y="6572250"/>
            <a:ext cx="17312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pP</a:t>
            </a:r>
            <a:endParaRPr kumimoji="0" lang="en-US" altLang="en-US" sz="1100" b="0" i="0" u="none" strike="noStrike" cap="none" normalizeH="0" baseline="0">
              <a:ln>
                <a:noFill/>
              </a:ln>
              <a:solidFill>
                <a:schemeClr val="tx1"/>
              </a:solidFill>
              <a:effectLst/>
            </a:endParaRPr>
          </a:p>
        </p:txBody>
      </p:sp>
      <p:sp>
        <p:nvSpPr>
          <p:cNvPr id="289" name="Rectangle 287">
            <a:extLst>
              <a:ext uri="{FF2B5EF4-FFF2-40B4-BE49-F238E27FC236}">
                <a16:creationId xmlns:a16="http://schemas.microsoft.com/office/drawing/2014/main" id="{F0C36FE5-CBE7-4224-BBA3-FDCEEEAFD9B0}"/>
              </a:ext>
            </a:extLst>
          </p:cNvPr>
          <p:cNvSpPr>
            <a:spLocks noChangeArrowheads="1"/>
          </p:cNvSpPr>
          <p:nvPr/>
        </p:nvSpPr>
        <p:spPr bwMode="auto">
          <a:xfrm>
            <a:off x="8637588" y="6572250"/>
            <a:ext cx="36227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pPKP</a:t>
            </a:r>
            <a:endParaRPr kumimoji="0" lang="en-US" altLang="en-US" sz="1100" b="0" i="0" u="none" strike="noStrike" cap="none" normalizeH="0" baseline="0">
              <a:ln>
                <a:noFill/>
              </a:ln>
              <a:solidFill>
                <a:schemeClr val="tx1"/>
              </a:solidFill>
              <a:effectLst/>
            </a:endParaRPr>
          </a:p>
        </p:txBody>
      </p:sp>
      <p:sp>
        <p:nvSpPr>
          <p:cNvPr id="290" name="Rectangle 288">
            <a:extLst>
              <a:ext uri="{FF2B5EF4-FFF2-40B4-BE49-F238E27FC236}">
                <a16:creationId xmlns:a16="http://schemas.microsoft.com/office/drawing/2014/main" id="{29334DE9-9774-40DE-A331-BDF2D79C3618}"/>
              </a:ext>
            </a:extLst>
          </p:cNvPr>
          <p:cNvSpPr>
            <a:spLocks noChangeArrowheads="1"/>
          </p:cNvSpPr>
          <p:nvPr/>
        </p:nvSpPr>
        <p:spPr bwMode="auto">
          <a:xfrm>
            <a:off x="9064625" y="6572250"/>
            <a:ext cx="51135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pPKPbc</a:t>
            </a:r>
            <a:endParaRPr kumimoji="0" lang="en-US" altLang="en-US" sz="1100" b="0" i="0" u="none" strike="noStrike" cap="none" normalizeH="0" baseline="0">
              <a:ln>
                <a:noFill/>
              </a:ln>
              <a:solidFill>
                <a:schemeClr val="tx1"/>
              </a:solidFill>
              <a:effectLst/>
            </a:endParaRPr>
          </a:p>
        </p:txBody>
      </p:sp>
      <p:sp>
        <p:nvSpPr>
          <p:cNvPr id="291" name="Rectangle 289">
            <a:extLst>
              <a:ext uri="{FF2B5EF4-FFF2-40B4-BE49-F238E27FC236}">
                <a16:creationId xmlns:a16="http://schemas.microsoft.com/office/drawing/2014/main" id="{A4CEA488-70EF-409A-947F-D72CA00575AF}"/>
              </a:ext>
            </a:extLst>
          </p:cNvPr>
          <p:cNvSpPr>
            <a:spLocks noChangeArrowheads="1"/>
          </p:cNvSpPr>
          <p:nvPr/>
        </p:nvSpPr>
        <p:spPr bwMode="auto">
          <a:xfrm>
            <a:off x="9599613" y="6572250"/>
            <a:ext cx="16511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sP</a:t>
            </a:r>
            <a:endParaRPr kumimoji="0" lang="en-US" altLang="en-US" sz="1100" b="0" i="0" u="none" strike="noStrike" cap="none" normalizeH="0" baseline="0">
              <a:ln>
                <a:noFill/>
              </a:ln>
              <a:solidFill>
                <a:schemeClr val="tx1"/>
              </a:solidFill>
              <a:effectLst/>
            </a:endParaRPr>
          </a:p>
        </p:txBody>
      </p:sp>
      <p:sp>
        <p:nvSpPr>
          <p:cNvPr id="292" name="Rectangle 290">
            <a:extLst>
              <a:ext uri="{FF2B5EF4-FFF2-40B4-BE49-F238E27FC236}">
                <a16:creationId xmlns:a16="http://schemas.microsoft.com/office/drawing/2014/main" id="{899E3781-A46F-43D8-88EC-8D2934574F0E}"/>
              </a:ext>
            </a:extLst>
          </p:cNvPr>
          <p:cNvSpPr>
            <a:spLocks noChangeArrowheads="1"/>
          </p:cNvSpPr>
          <p:nvPr/>
        </p:nvSpPr>
        <p:spPr bwMode="auto">
          <a:xfrm>
            <a:off x="9990138" y="6572250"/>
            <a:ext cx="4889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pPKiKP</a:t>
            </a:r>
            <a:endParaRPr kumimoji="0" lang="en-US" altLang="en-US" sz="1100" b="0" i="0" u="none" strike="noStrike" cap="none" normalizeH="0" baseline="0">
              <a:ln>
                <a:noFill/>
              </a:ln>
              <a:solidFill>
                <a:schemeClr val="tx1"/>
              </a:solidFill>
              <a:effectLst/>
            </a:endParaRPr>
          </a:p>
        </p:txBody>
      </p:sp>
      <p:sp>
        <p:nvSpPr>
          <p:cNvPr id="293" name="Freeform 291">
            <a:extLst>
              <a:ext uri="{FF2B5EF4-FFF2-40B4-BE49-F238E27FC236}">
                <a16:creationId xmlns:a16="http://schemas.microsoft.com/office/drawing/2014/main" id="{E18169B1-9433-4040-AFC3-B2284081727B}"/>
              </a:ext>
            </a:extLst>
          </p:cNvPr>
          <p:cNvSpPr>
            <a:spLocks/>
          </p:cNvSpPr>
          <p:nvPr/>
        </p:nvSpPr>
        <p:spPr bwMode="auto">
          <a:xfrm>
            <a:off x="1227137" y="4462463"/>
            <a:ext cx="0" cy="2079625"/>
          </a:xfrm>
          <a:custGeom>
            <a:avLst/>
            <a:gdLst>
              <a:gd name="T0" fmla="*/ 4566 h 4566"/>
              <a:gd name="T1" fmla="*/ 4566 h 4566"/>
              <a:gd name="T2" fmla="*/ 0 h 4566"/>
            </a:gdLst>
            <a:ahLst/>
            <a:cxnLst>
              <a:cxn ang="0">
                <a:pos x="0" y="T0"/>
              </a:cxn>
              <a:cxn ang="0">
                <a:pos x="0" y="T1"/>
              </a:cxn>
              <a:cxn ang="0">
                <a:pos x="0" y="T2"/>
              </a:cxn>
            </a:cxnLst>
            <a:rect l="0" t="0" r="r" b="b"/>
            <a:pathLst>
              <a:path h="4566">
                <a:moveTo>
                  <a:pt x="0" y="4566"/>
                </a:moveTo>
                <a:lnTo>
                  <a:pt x="0" y="4566"/>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4" name="Freeform 292">
            <a:extLst>
              <a:ext uri="{FF2B5EF4-FFF2-40B4-BE49-F238E27FC236}">
                <a16:creationId xmlns:a16="http://schemas.microsoft.com/office/drawing/2014/main" id="{E7448681-C905-4529-A62B-A836169199F5}"/>
              </a:ext>
            </a:extLst>
          </p:cNvPr>
          <p:cNvSpPr>
            <a:spLocks/>
          </p:cNvSpPr>
          <p:nvPr/>
        </p:nvSpPr>
        <p:spPr bwMode="auto">
          <a:xfrm>
            <a:off x="10682288" y="4462463"/>
            <a:ext cx="0" cy="2079625"/>
          </a:xfrm>
          <a:custGeom>
            <a:avLst/>
            <a:gdLst>
              <a:gd name="T0" fmla="*/ 4566 h 4566"/>
              <a:gd name="T1" fmla="*/ 4566 h 4566"/>
              <a:gd name="T2" fmla="*/ 0 h 4566"/>
            </a:gdLst>
            <a:ahLst/>
            <a:cxnLst>
              <a:cxn ang="0">
                <a:pos x="0" y="T0"/>
              </a:cxn>
              <a:cxn ang="0">
                <a:pos x="0" y="T1"/>
              </a:cxn>
              <a:cxn ang="0">
                <a:pos x="0" y="T2"/>
              </a:cxn>
            </a:cxnLst>
            <a:rect l="0" t="0" r="r" b="b"/>
            <a:pathLst>
              <a:path h="4566">
                <a:moveTo>
                  <a:pt x="0" y="4566"/>
                </a:moveTo>
                <a:lnTo>
                  <a:pt x="0" y="4566"/>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5" name="Freeform 293">
            <a:extLst>
              <a:ext uri="{FF2B5EF4-FFF2-40B4-BE49-F238E27FC236}">
                <a16:creationId xmlns:a16="http://schemas.microsoft.com/office/drawing/2014/main" id="{99C87BBB-E08B-45FD-B55E-45C5CF659CA8}"/>
              </a:ext>
            </a:extLst>
          </p:cNvPr>
          <p:cNvSpPr>
            <a:spLocks/>
          </p:cNvSpPr>
          <p:nvPr/>
        </p:nvSpPr>
        <p:spPr bwMode="auto">
          <a:xfrm>
            <a:off x="1227137" y="6542088"/>
            <a:ext cx="93663" cy="0"/>
          </a:xfrm>
          <a:custGeom>
            <a:avLst/>
            <a:gdLst>
              <a:gd name="T0" fmla="*/ 0 w 208"/>
              <a:gd name="T1" fmla="*/ 0 w 208"/>
              <a:gd name="T2" fmla="*/ 208 w 208"/>
            </a:gdLst>
            <a:ahLst/>
            <a:cxnLst>
              <a:cxn ang="0">
                <a:pos x="T0" y="0"/>
              </a:cxn>
              <a:cxn ang="0">
                <a:pos x="T1" y="0"/>
              </a:cxn>
              <a:cxn ang="0">
                <a:pos x="T2" y="0"/>
              </a:cxn>
            </a:cxnLst>
            <a:rect l="0" t="0" r="r" b="b"/>
            <a:pathLst>
              <a:path w="208">
                <a:moveTo>
                  <a:pt x="0" y="0"/>
                </a:moveTo>
                <a:lnTo>
                  <a:pt x="0" y="0"/>
                </a:lnTo>
                <a:lnTo>
                  <a:pt x="208"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6" name="Freeform 294">
            <a:extLst>
              <a:ext uri="{FF2B5EF4-FFF2-40B4-BE49-F238E27FC236}">
                <a16:creationId xmlns:a16="http://schemas.microsoft.com/office/drawing/2014/main" id="{949E09A1-87F0-4237-BA82-124C3B5BB167}"/>
              </a:ext>
            </a:extLst>
          </p:cNvPr>
          <p:cNvSpPr>
            <a:spLocks/>
          </p:cNvSpPr>
          <p:nvPr/>
        </p:nvSpPr>
        <p:spPr bwMode="auto">
          <a:xfrm>
            <a:off x="1227137" y="6176963"/>
            <a:ext cx="93663" cy="0"/>
          </a:xfrm>
          <a:custGeom>
            <a:avLst/>
            <a:gdLst>
              <a:gd name="T0" fmla="*/ 0 w 208"/>
              <a:gd name="T1" fmla="*/ 0 w 208"/>
              <a:gd name="T2" fmla="*/ 208 w 208"/>
            </a:gdLst>
            <a:ahLst/>
            <a:cxnLst>
              <a:cxn ang="0">
                <a:pos x="T0" y="0"/>
              </a:cxn>
              <a:cxn ang="0">
                <a:pos x="T1" y="0"/>
              </a:cxn>
              <a:cxn ang="0">
                <a:pos x="T2" y="0"/>
              </a:cxn>
            </a:cxnLst>
            <a:rect l="0" t="0" r="r" b="b"/>
            <a:pathLst>
              <a:path w="208">
                <a:moveTo>
                  <a:pt x="0" y="0"/>
                </a:moveTo>
                <a:lnTo>
                  <a:pt x="0" y="0"/>
                </a:lnTo>
                <a:lnTo>
                  <a:pt x="208"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7" name="Freeform 295">
            <a:extLst>
              <a:ext uri="{FF2B5EF4-FFF2-40B4-BE49-F238E27FC236}">
                <a16:creationId xmlns:a16="http://schemas.microsoft.com/office/drawing/2014/main" id="{07A82900-6C6C-4496-8259-121179733F15}"/>
              </a:ext>
            </a:extLst>
          </p:cNvPr>
          <p:cNvSpPr>
            <a:spLocks/>
          </p:cNvSpPr>
          <p:nvPr/>
        </p:nvSpPr>
        <p:spPr bwMode="auto">
          <a:xfrm>
            <a:off x="1227137" y="5810250"/>
            <a:ext cx="93663" cy="0"/>
          </a:xfrm>
          <a:custGeom>
            <a:avLst/>
            <a:gdLst>
              <a:gd name="T0" fmla="*/ 0 w 208"/>
              <a:gd name="T1" fmla="*/ 0 w 208"/>
              <a:gd name="T2" fmla="*/ 208 w 208"/>
            </a:gdLst>
            <a:ahLst/>
            <a:cxnLst>
              <a:cxn ang="0">
                <a:pos x="T0" y="0"/>
              </a:cxn>
              <a:cxn ang="0">
                <a:pos x="T1" y="0"/>
              </a:cxn>
              <a:cxn ang="0">
                <a:pos x="T2" y="0"/>
              </a:cxn>
            </a:cxnLst>
            <a:rect l="0" t="0" r="r" b="b"/>
            <a:pathLst>
              <a:path w="208">
                <a:moveTo>
                  <a:pt x="0" y="0"/>
                </a:moveTo>
                <a:lnTo>
                  <a:pt x="0" y="0"/>
                </a:lnTo>
                <a:lnTo>
                  <a:pt x="208"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8" name="Freeform 296">
            <a:extLst>
              <a:ext uri="{FF2B5EF4-FFF2-40B4-BE49-F238E27FC236}">
                <a16:creationId xmlns:a16="http://schemas.microsoft.com/office/drawing/2014/main" id="{345AA4A5-07CB-4719-8670-EFDA1A2A152D}"/>
              </a:ext>
            </a:extLst>
          </p:cNvPr>
          <p:cNvSpPr>
            <a:spLocks/>
          </p:cNvSpPr>
          <p:nvPr/>
        </p:nvSpPr>
        <p:spPr bwMode="auto">
          <a:xfrm>
            <a:off x="1227137" y="5445125"/>
            <a:ext cx="93663" cy="0"/>
          </a:xfrm>
          <a:custGeom>
            <a:avLst/>
            <a:gdLst>
              <a:gd name="T0" fmla="*/ 0 w 208"/>
              <a:gd name="T1" fmla="*/ 0 w 208"/>
              <a:gd name="T2" fmla="*/ 208 w 208"/>
            </a:gdLst>
            <a:ahLst/>
            <a:cxnLst>
              <a:cxn ang="0">
                <a:pos x="T0" y="0"/>
              </a:cxn>
              <a:cxn ang="0">
                <a:pos x="T1" y="0"/>
              </a:cxn>
              <a:cxn ang="0">
                <a:pos x="T2" y="0"/>
              </a:cxn>
            </a:cxnLst>
            <a:rect l="0" t="0" r="r" b="b"/>
            <a:pathLst>
              <a:path w="208">
                <a:moveTo>
                  <a:pt x="0" y="0"/>
                </a:moveTo>
                <a:lnTo>
                  <a:pt x="0" y="0"/>
                </a:lnTo>
                <a:lnTo>
                  <a:pt x="208"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9" name="Freeform 297">
            <a:extLst>
              <a:ext uri="{FF2B5EF4-FFF2-40B4-BE49-F238E27FC236}">
                <a16:creationId xmlns:a16="http://schemas.microsoft.com/office/drawing/2014/main" id="{4408F3BA-17D7-450B-BDE6-22F142719077}"/>
              </a:ext>
            </a:extLst>
          </p:cNvPr>
          <p:cNvSpPr>
            <a:spLocks/>
          </p:cNvSpPr>
          <p:nvPr/>
        </p:nvSpPr>
        <p:spPr bwMode="auto">
          <a:xfrm>
            <a:off x="1227137" y="5080000"/>
            <a:ext cx="93663" cy="0"/>
          </a:xfrm>
          <a:custGeom>
            <a:avLst/>
            <a:gdLst>
              <a:gd name="T0" fmla="*/ 0 w 208"/>
              <a:gd name="T1" fmla="*/ 0 w 208"/>
              <a:gd name="T2" fmla="*/ 208 w 208"/>
            </a:gdLst>
            <a:ahLst/>
            <a:cxnLst>
              <a:cxn ang="0">
                <a:pos x="T0" y="0"/>
              </a:cxn>
              <a:cxn ang="0">
                <a:pos x="T1" y="0"/>
              </a:cxn>
              <a:cxn ang="0">
                <a:pos x="T2" y="0"/>
              </a:cxn>
            </a:cxnLst>
            <a:rect l="0" t="0" r="r" b="b"/>
            <a:pathLst>
              <a:path w="208">
                <a:moveTo>
                  <a:pt x="0" y="0"/>
                </a:moveTo>
                <a:lnTo>
                  <a:pt x="0" y="0"/>
                </a:lnTo>
                <a:lnTo>
                  <a:pt x="208"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0" name="Freeform 298">
            <a:extLst>
              <a:ext uri="{FF2B5EF4-FFF2-40B4-BE49-F238E27FC236}">
                <a16:creationId xmlns:a16="http://schemas.microsoft.com/office/drawing/2014/main" id="{09BED3CD-434A-4232-994A-B1EBC2CBD806}"/>
              </a:ext>
            </a:extLst>
          </p:cNvPr>
          <p:cNvSpPr>
            <a:spLocks/>
          </p:cNvSpPr>
          <p:nvPr/>
        </p:nvSpPr>
        <p:spPr bwMode="auto">
          <a:xfrm>
            <a:off x="1227137" y="4713288"/>
            <a:ext cx="93663" cy="0"/>
          </a:xfrm>
          <a:custGeom>
            <a:avLst/>
            <a:gdLst>
              <a:gd name="T0" fmla="*/ 0 w 208"/>
              <a:gd name="T1" fmla="*/ 0 w 208"/>
              <a:gd name="T2" fmla="*/ 208 w 208"/>
            </a:gdLst>
            <a:ahLst/>
            <a:cxnLst>
              <a:cxn ang="0">
                <a:pos x="T0" y="0"/>
              </a:cxn>
              <a:cxn ang="0">
                <a:pos x="T1" y="0"/>
              </a:cxn>
              <a:cxn ang="0">
                <a:pos x="T2" y="0"/>
              </a:cxn>
            </a:cxnLst>
            <a:rect l="0" t="0" r="r" b="b"/>
            <a:pathLst>
              <a:path w="208">
                <a:moveTo>
                  <a:pt x="0" y="0"/>
                </a:moveTo>
                <a:lnTo>
                  <a:pt x="0" y="0"/>
                </a:lnTo>
                <a:lnTo>
                  <a:pt x="208"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1" name="Freeform 299">
            <a:extLst>
              <a:ext uri="{FF2B5EF4-FFF2-40B4-BE49-F238E27FC236}">
                <a16:creationId xmlns:a16="http://schemas.microsoft.com/office/drawing/2014/main" id="{65400612-1CB1-4905-BC71-15594B000487}"/>
              </a:ext>
            </a:extLst>
          </p:cNvPr>
          <p:cNvSpPr>
            <a:spLocks/>
          </p:cNvSpPr>
          <p:nvPr/>
        </p:nvSpPr>
        <p:spPr bwMode="auto">
          <a:xfrm>
            <a:off x="10588625" y="6542088"/>
            <a:ext cx="93663" cy="0"/>
          </a:xfrm>
          <a:custGeom>
            <a:avLst/>
            <a:gdLst>
              <a:gd name="T0" fmla="*/ 208 w 208"/>
              <a:gd name="T1" fmla="*/ 208 w 208"/>
              <a:gd name="T2" fmla="*/ 0 w 208"/>
            </a:gdLst>
            <a:ahLst/>
            <a:cxnLst>
              <a:cxn ang="0">
                <a:pos x="T0" y="0"/>
              </a:cxn>
              <a:cxn ang="0">
                <a:pos x="T1" y="0"/>
              </a:cxn>
              <a:cxn ang="0">
                <a:pos x="T2" y="0"/>
              </a:cxn>
            </a:cxnLst>
            <a:rect l="0" t="0" r="r" b="b"/>
            <a:pathLst>
              <a:path w="208">
                <a:moveTo>
                  <a:pt x="208" y="0"/>
                </a:moveTo>
                <a:lnTo>
                  <a:pt x="208"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2" name="Freeform 300">
            <a:extLst>
              <a:ext uri="{FF2B5EF4-FFF2-40B4-BE49-F238E27FC236}">
                <a16:creationId xmlns:a16="http://schemas.microsoft.com/office/drawing/2014/main" id="{C42FB676-C3F1-4AAA-B3BE-1B7784AB70C0}"/>
              </a:ext>
            </a:extLst>
          </p:cNvPr>
          <p:cNvSpPr>
            <a:spLocks/>
          </p:cNvSpPr>
          <p:nvPr/>
        </p:nvSpPr>
        <p:spPr bwMode="auto">
          <a:xfrm>
            <a:off x="10588625" y="6176963"/>
            <a:ext cx="93663" cy="0"/>
          </a:xfrm>
          <a:custGeom>
            <a:avLst/>
            <a:gdLst>
              <a:gd name="T0" fmla="*/ 208 w 208"/>
              <a:gd name="T1" fmla="*/ 208 w 208"/>
              <a:gd name="T2" fmla="*/ 0 w 208"/>
            </a:gdLst>
            <a:ahLst/>
            <a:cxnLst>
              <a:cxn ang="0">
                <a:pos x="T0" y="0"/>
              </a:cxn>
              <a:cxn ang="0">
                <a:pos x="T1" y="0"/>
              </a:cxn>
              <a:cxn ang="0">
                <a:pos x="T2" y="0"/>
              </a:cxn>
            </a:cxnLst>
            <a:rect l="0" t="0" r="r" b="b"/>
            <a:pathLst>
              <a:path w="208">
                <a:moveTo>
                  <a:pt x="208" y="0"/>
                </a:moveTo>
                <a:lnTo>
                  <a:pt x="208"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3" name="Freeform 301">
            <a:extLst>
              <a:ext uri="{FF2B5EF4-FFF2-40B4-BE49-F238E27FC236}">
                <a16:creationId xmlns:a16="http://schemas.microsoft.com/office/drawing/2014/main" id="{AEB7C4A4-4AD6-446C-B398-968EF0BA0721}"/>
              </a:ext>
            </a:extLst>
          </p:cNvPr>
          <p:cNvSpPr>
            <a:spLocks/>
          </p:cNvSpPr>
          <p:nvPr/>
        </p:nvSpPr>
        <p:spPr bwMode="auto">
          <a:xfrm>
            <a:off x="10588625" y="5810250"/>
            <a:ext cx="93663" cy="0"/>
          </a:xfrm>
          <a:custGeom>
            <a:avLst/>
            <a:gdLst>
              <a:gd name="T0" fmla="*/ 208 w 208"/>
              <a:gd name="T1" fmla="*/ 208 w 208"/>
              <a:gd name="T2" fmla="*/ 0 w 208"/>
            </a:gdLst>
            <a:ahLst/>
            <a:cxnLst>
              <a:cxn ang="0">
                <a:pos x="T0" y="0"/>
              </a:cxn>
              <a:cxn ang="0">
                <a:pos x="T1" y="0"/>
              </a:cxn>
              <a:cxn ang="0">
                <a:pos x="T2" y="0"/>
              </a:cxn>
            </a:cxnLst>
            <a:rect l="0" t="0" r="r" b="b"/>
            <a:pathLst>
              <a:path w="208">
                <a:moveTo>
                  <a:pt x="208" y="0"/>
                </a:moveTo>
                <a:lnTo>
                  <a:pt x="208"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4" name="Freeform 302">
            <a:extLst>
              <a:ext uri="{FF2B5EF4-FFF2-40B4-BE49-F238E27FC236}">
                <a16:creationId xmlns:a16="http://schemas.microsoft.com/office/drawing/2014/main" id="{B58E482C-132A-471F-93CB-CB91C309CED7}"/>
              </a:ext>
            </a:extLst>
          </p:cNvPr>
          <p:cNvSpPr>
            <a:spLocks/>
          </p:cNvSpPr>
          <p:nvPr/>
        </p:nvSpPr>
        <p:spPr bwMode="auto">
          <a:xfrm>
            <a:off x="10588625" y="5445125"/>
            <a:ext cx="93663" cy="0"/>
          </a:xfrm>
          <a:custGeom>
            <a:avLst/>
            <a:gdLst>
              <a:gd name="T0" fmla="*/ 208 w 208"/>
              <a:gd name="T1" fmla="*/ 208 w 208"/>
              <a:gd name="T2" fmla="*/ 0 w 208"/>
            </a:gdLst>
            <a:ahLst/>
            <a:cxnLst>
              <a:cxn ang="0">
                <a:pos x="T0" y="0"/>
              </a:cxn>
              <a:cxn ang="0">
                <a:pos x="T1" y="0"/>
              </a:cxn>
              <a:cxn ang="0">
                <a:pos x="T2" y="0"/>
              </a:cxn>
            </a:cxnLst>
            <a:rect l="0" t="0" r="r" b="b"/>
            <a:pathLst>
              <a:path w="208">
                <a:moveTo>
                  <a:pt x="208" y="0"/>
                </a:moveTo>
                <a:lnTo>
                  <a:pt x="208"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5" name="Freeform 303">
            <a:extLst>
              <a:ext uri="{FF2B5EF4-FFF2-40B4-BE49-F238E27FC236}">
                <a16:creationId xmlns:a16="http://schemas.microsoft.com/office/drawing/2014/main" id="{177030E3-9011-4FD0-BCA3-AE3035D5469F}"/>
              </a:ext>
            </a:extLst>
          </p:cNvPr>
          <p:cNvSpPr>
            <a:spLocks/>
          </p:cNvSpPr>
          <p:nvPr/>
        </p:nvSpPr>
        <p:spPr bwMode="auto">
          <a:xfrm>
            <a:off x="10588625" y="5080000"/>
            <a:ext cx="93663" cy="0"/>
          </a:xfrm>
          <a:custGeom>
            <a:avLst/>
            <a:gdLst>
              <a:gd name="T0" fmla="*/ 208 w 208"/>
              <a:gd name="T1" fmla="*/ 208 w 208"/>
              <a:gd name="T2" fmla="*/ 0 w 208"/>
            </a:gdLst>
            <a:ahLst/>
            <a:cxnLst>
              <a:cxn ang="0">
                <a:pos x="T0" y="0"/>
              </a:cxn>
              <a:cxn ang="0">
                <a:pos x="T1" y="0"/>
              </a:cxn>
              <a:cxn ang="0">
                <a:pos x="T2" y="0"/>
              </a:cxn>
            </a:cxnLst>
            <a:rect l="0" t="0" r="r" b="b"/>
            <a:pathLst>
              <a:path w="208">
                <a:moveTo>
                  <a:pt x="208" y="0"/>
                </a:moveTo>
                <a:lnTo>
                  <a:pt x="208"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6" name="Freeform 304">
            <a:extLst>
              <a:ext uri="{FF2B5EF4-FFF2-40B4-BE49-F238E27FC236}">
                <a16:creationId xmlns:a16="http://schemas.microsoft.com/office/drawing/2014/main" id="{DF91A029-A3DA-4D82-A048-BDC4469ABFD9}"/>
              </a:ext>
            </a:extLst>
          </p:cNvPr>
          <p:cNvSpPr>
            <a:spLocks/>
          </p:cNvSpPr>
          <p:nvPr/>
        </p:nvSpPr>
        <p:spPr bwMode="auto">
          <a:xfrm>
            <a:off x="10588625" y="4713288"/>
            <a:ext cx="93663" cy="0"/>
          </a:xfrm>
          <a:custGeom>
            <a:avLst/>
            <a:gdLst>
              <a:gd name="T0" fmla="*/ 208 w 208"/>
              <a:gd name="T1" fmla="*/ 208 w 208"/>
              <a:gd name="T2" fmla="*/ 0 w 208"/>
            </a:gdLst>
            <a:ahLst/>
            <a:cxnLst>
              <a:cxn ang="0">
                <a:pos x="T0" y="0"/>
              </a:cxn>
              <a:cxn ang="0">
                <a:pos x="T1" y="0"/>
              </a:cxn>
              <a:cxn ang="0">
                <a:pos x="T2" y="0"/>
              </a:cxn>
            </a:cxnLst>
            <a:rect l="0" t="0" r="r" b="b"/>
            <a:pathLst>
              <a:path w="208">
                <a:moveTo>
                  <a:pt x="208" y="0"/>
                </a:moveTo>
                <a:lnTo>
                  <a:pt x="208" y="0"/>
                </a:lnTo>
                <a:lnTo>
                  <a:pt x="0" y="0"/>
                </a:lnTo>
              </a:path>
            </a:pathLst>
          </a:custGeom>
          <a:noFill/>
          <a:ln w="3175" cap="sq">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 name="Rectangle 305">
            <a:extLst>
              <a:ext uri="{FF2B5EF4-FFF2-40B4-BE49-F238E27FC236}">
                <a16:creationId xmlns:a16="http://schemas.microsoft.com/office/drawing/2014/main" id="{85445534-E447-4543-8977-335E20E0120B}"/>
              </a:ext>
            </a:extLst>
          </p:cNvPr>
          <p:cNvSpPr>
            <a:spLocks noChangeArrowheads="1"/>
          </p:cNvSpPr>
          <p:nvPr/>
        </p:nvSpPr>
        <p:spPr bwMode="auto">
          <a:xfrm>
            <a:off x="1010056" y="6469561"/>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0</a:t>
            </a:r>
            <a:endParaRPr kumimoji="0" lang="en-US" altLang="en-US" sz="1100" b="0" i="0" u="none" strike="noStrike" cap="none" normalizeH="0" baseline="0">
              <a:ln>
                <a:noFill/>
              </a:ln>
              <a:solidFill>
                <a:schemeClr val="tx1"/>
              </a:solidFill>
              <a:effectLst/>
            </a:endParaRPr>
          </a:p>
        </p:txBody>
      </p:sp>
      <p:sp>
        <p:nvSpPr>
          <p:cNvPr id="308" name="Rectangle 306">
            <a:extLst>
              <a:ext uri="{FF2B5EF4-FFF2-40B4-BE49-F238E27FC236}">
                <a16:creationId xmlns:a16="http://schemas.microsoft.com/office/drawing/2014/main" id="{FB5825EE-F574-433A-A812-D6CA46EEFF30}"/>
              </a:ext>
            </a:extLst>
          </p:cNvPr>
          <p:cNvSpPr>
            <a:spLocks noChangeArrowheads="1"/>
          </p:cNvSpPr>
          <p:nvPr/>
        </p:nvSpPr>
        <p:spPr bwMode="auto">
          <a:xfrm>
            <a:off x="1010056" y="6104436"/>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1</a:t>
            </a:r>
            <a:endParaRPr kumimoji="0" lang="en-US" altLang="en-US" sz="1100" b="0" i="0" u="none" strike="noStrike" cap="none" normalizeH="0" baseline="0">
              <a:ln>
                <a:noFill/>
              </a:ln>
              <a:solidFill>
                <a:schemeClr val="tx1"/>
              </a:solidFill>
              <a:effectLst/>
            </a:endParaRPr>
          </a:p>
        </p:txBody>
      </p:sp>
      <p:sp>
        <p:nvSpPr>
          <p:cNvPr id="309" name="Rectangle 307">
            <a:extLst>
              <a:ext uri="{FF2B5EF4-FFF2-40B4-BE49-F238E27FC236}">
                <a16:creationId xmlns:a16="http://schemas.microsoft.com/office/drawing/2014/main" id="{193AFFA0-6E8A-45A5-8F8A-247367507FE6}"/>
              </a:ext>
            </a:extLst>
          </p:cNvPr>
          <p:cNvSpPr>
            <a:spLocks noChangeArrowheads="1"/>
          </p:cNvSpPr>
          <p:nvPr/>
        </p:nvSpPr>
        <p:spPr bwMode="auto">
          <a:xfrm>
            <a:off x="1010056" y="5739311"/>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2</a:t>
            </a:r>
            <a:endParaRPr kumimoji="0" lang="en-US" altLang="en-US" sz="1100" b="0" i="0" u="none" strike="noStrike" cap="none" normalizeH="0" baseline="0">
              <a:ln>
                <a:noFill/>
              </a:ln>
              <a:solidFill>
                <a:schemeClr val="tx1"/>
              </a:solidFill>
              <a:effectLst/>
            </a:endParaRPr>
          </a:p>
        </p:txBody>
      </p:sp>
      <p:sp>
        <p:nvSpPr>
          <p:cNvPr id="310" name="Rectangle 308">
            <a:extLst>
              <a:ext uri="{FF2B5EF4-FFF2-40B4-BE49-F238E27FC236}">
                <a16:creationId xmlns:a16="http://schemas.microsoft.com/office/drawing/2014/main" id="{F756DE91-F05A-4D49-AE73-28D4663CE11B}"/>
              </a:ext>
            </a:extLst>
          </p:cNvPr>
          <p:cNvSpPr>
            <a:spLocks noChangeArrowheads="1"/>
          </p:cNvSpPr>
          <p:nvPr/>
        </p:nvSpPr>
        <p:spPr bwMode="auto">
          <a:xfrm>
            <a:off x="1010056" y="5372599"/>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3</a:t>
            </a:r>
            <a:endParaRPr kumimoji="0" lang="en-US" altLang="en-US" sz="1100" b="0" i="0" u="none" strike="noStrike" cap="none" normalizeH="0" baseline="0">
              <a:ln>
                <a:noFill/>
              </a:ln>
              <a:solidFill>
                <a:schemeClr val="tx1"/>
              </a:solidFill>
              <a:effectLst/>
            </a:endParaRPr>
          </a:p>
        </p:txBody>
      </p:sp>
      <p:sp>
        <p:nvSpPr>
          <p:cNvPr id="311" name="Rectangle 309">
            <a:extLst>
              <a:ext uri="{FF2B5EF4-FFF2-40B4-BE49-F238E27FC236}">
                <a16:creationId xmlns:a16="http://schemas.microsoft.com/office/drawing/2014/main" id="{EE47CEDD-02ED-4F0F-B284-EB29889E12DE}"/>
              </a:ext>
            </a:extLst>
          </p:cNvPr>
          <p:cNvSpPr>
            <a:spLocks noChangeArrowheads="1"/>
          </p:cNvSpPr>
          <p:nvPr/>
        </p:nvSpPr>
        <p:spPr bwMode="auto">
          <a:xfrm>
            <a:off x="1010056" y="5007474"/>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4</a:t>
            </a:r>
            <a:endParaRPr kumimoji="0" lang="en-US" altLang="en-US" sz="1100" b="0" i="0" u="none" strike="noStrike" cap="none" normalizeH="0" baseline="0">
              <a:ln>
                <a:noFill/>
              </a:ln>
              <a:solidFill>
                <a:schemeClr val="tx1"/>
              </a:solidFill>
              <a:effectLst/>
            </a:endParaRPr>
          </a:p>
        </p:txBody>
      </p:sp>
      <p:sp>
        <p:nvSpPr>
          <p:cNvPr id="312" name="Rectangle 310">
            <a:extLst>
              <a:ext uri="{FF2B5EF4-FFF2-40B4-BE49-F238E27FC236}">
                <a16:creationId xmlns:a16="http://schemas.microsoft.com/office/drawing/2014/main" id="{D634CE23-C7B1-4A26-B923-F52C07EB3C49}"/>
              </a:ext>
            </a:extLst>
          </p:cNvPr>
          <p:cNvSpPr>
            <a:spLocks noChangeArrowheads="1"/>
          </p:cNvSpPr>
          <p:nvPr/>
        </p:nvSpPr>
        <p:spPr bwMode="auto">
          <a:xfrm>
            <a:off x="1010056" y="4642349"/>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62626"/>
                </a:solidFill>
                <a:effectLst/>
                <a:latin typeface="Helvetica" panose="020B0604020202020204" pitchFamily="34" charset="0"/>
              </a:rPr>
              <a:t>5</a:t>
            </a:r>
            <a:endParaRPr kumimoji="0" lang="en-US" altLang="en-US" sz="1100" b="0" i="0" u="none" strike="noStrike" cap="none" normalizeH="0" baseline="0">
              <a:ln>
                <a:noFill/>
              </a:ln>
              <a:solidFill>
                <a:schemeClr val="tx1"/>
              </a:solidFill>
              <a:effectLst/>
            </a:endParaRPr>
          </a:p>
        </p:txBody>
      </p:sp>
      <p:sp>
        <p:nvSpPr>
          <p:cNvPr id="318" name="TextBox 317">
            <a:extLst>
              <a:ext uri="{FF2B5EF4-FFF2-40B4-BE49-F238E27FC236}">
                <a16:creationId xmlns:a16="http://schemas.microsoft.com/office/drawing/2014/main" id="{978C59C5-E283-495C-8C69-7CD0889FF29B}"/>
              </a:ext>
            </a:extLst>
          </p:cNvPr>
          <p:cNvSpPr txBox="1"/>
          <p:nvPr/>
        </p:nvSpPr>
        <p:spPr>
          <a:xfrm>
            <a:off x="928818" y="4088259"/>
            <a:ext cx="596638" cy="369332"/>
          </a:xfrm>
          <a:prstGeom prst="rect">
            <a:avLst/>
          </a:prstGeom>
          <a:noFill/>
        </p:spPr>
        <p:txBody>
          <a:bodyPr wrap="none" rtlCol="0">
            <a:spAutoFit/>
          </a:bodyPr>
          <a:lstStyle/>
          <a:p>
            <a:r>
              <a:rPr lang="en-US" sz="1400" dirty="0"/>
              <a:t>x</a:t>
            </a:r>
            <a:r>
              <a:rPr lang="en-US" dirty="0"/>
              <a:t>10</a:t>
            </a:r>
            <a:r>
              <a:rPr lang="en-US" baseline="30000" dirty="0"/>
              <a:t>5</a:t>
            </a:r>
            <a:endParaRPr lang="en-US" dirty="0"/>
          </a:p>
        </p:txBody>
      </p:sp>
    </p:spTree>
    <p:extLst>
      <p:ext uri="{BB962C8B-B14F-4D97-AF65-F5344CB8AC3E}">
        <p14:creationId xmlns:p14="http://schemas.microsoft.com/office/powerpoint/2010/main" val="1937671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3" name="Group 192">
            <a:extLst>
              <a:ext uri="{FF2B5EF4-FFF2-40B4-BE49-F238E27FC236}">
                <a16:creationId xmlns:a16="http://schemas.microsoft.com/office/drawing/2014/main" id="{3C6C6211-04DB-43C5-8EFD-127C7308785C}"/>
              </a:ext>
            </a:extLst>
          </p:cNvPr>
          <p:cNvGrpSpPr/>
          <p:nvPr/>
        </p:nvGrpSpPr>
        <p:grpSpPr>
          <a:xfrm>
            <a:off x="6332002" y="1869189"/>
            <a:ext cx="2605088" cy="4581525"/>
            <a:chOff x="8437563" y="1123013"/>
            <a:chExt cx="2605088" cy="4581525"/>
          </a:xfrm>
        </p:grpSpPr>
        <p:pic>
          <p:nvPicPr>
            <p:cNvPr id="1106" name="Picture 82">
              <a:extLst>
                <a:ext uri="{FF2B5EF4-FFF2-40B4-BE49-F238E27FC236}">
                  <a16:creationId xmlns:a16="http://schemas.microsoft.com/office/drawing/2014/main" id="{39296898-DAF8-4E5D-8FAA-02B282A6C8D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7563" y="1123013"/>
              <a:ext cx="26050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1" name="Picture 167">
              <a:extLst>
                <a:ext uri="{FF2B5EF4-FFF2-40B4-BE49-F238E27FC236}">
                  <a16:creationId xmlns:a16="http://schemas.microsoft.com/office/drawing/2014/main" id="{F0EB2CB2-E1A3-4B5C-AD7C-976AC6CB3A0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7563" y="2959750"/>
              <a:ext cx="26050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7" name="Picture 253">
              <a:extLst>
                <a:ext uri="{FF2B5EF4-FFF2-40B4-BE49-F238E27FC236}">
                  <a16:creationId xmlns:a16="http://schemas.microsoft.com/office/drawing/2014/main" id="{E91E187B-2DFC-417A-9D41-2757ECA10D4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7563" y="4790138"/>
              <a:ext cx="26050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2" name="Group 191">
            <a:extLst>
              <a:ext uri="{FF2B5EF4-FFF2-40B4-BE49-F238E27FC236}">
                <a16:creationId xmlns:a16="http://schemas.microsoft.com/office/drawing/2014/main" id="{CEB0A163-09EE-4FEE-8852-4D96D9ECE327}"/>
              </a:ext>
            </a:extLst>
          </p:cNvPr>
          <p:cNvGrpSpPr/>
          <p:nvPr/>
        </p:nvGrpSpPr>
        <p:grpSpPr>
          <a:xfrm>
            <a:off x="19413" y="1236125"/>
            <a:ext cx="2992438" cy="5535099"/>
            <a:chOff x="1333500" y="449776"/>
            <a:chExt cx="2992438" cy="5535099"/>
          </a:xfrm>
        </p:grpSpPr>
        <p:sp>
          <p:nvSpPr>
            <p:cNvPr id="56" name="Line 8">
              <a:extLst>
                <a:ext uri="{FF2B5EF4-FFF2-40B4-BE49-F238E27FC236}">
                  <a16:creationId xmlns:a16="http://schemas.microsoft.com/office/drawing/2014/main" id="{E930D44D-7874-4765-9954-E00D6FB35E89}"/>
                </a:ext>
              </a:extLst>
            </p:cNvPr>
            <p:cNvSpPr>
              <a:spLocks noChangeShapeType="1"/>
            </p:cNvSpPr>
            <p:nvPr/>
          </p:nvSpPr>
          <p:spPr bwMode="auto">
            <a:xfrm>
              <a:off x="1589088" y="2151063"/>
              <a:ext cx="25971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Line 9">
              <a:extLst>
                <a:ext uri="{FF2B5EF4-FFF2-40B4-BE49-F238E27FC236}">
                  <a16:creationId xmlns:a16="http://schemas.microsoft.com/office/drawing/2014/main" id="{54EAC7CC-952B-4D28-AD53-15DA2777FBBE}"/>
                </a:ext>
              </a:extLst>
            </p:cNvPr>
            <p:cNvSpPr>
              <a:spLocks noChangeShapeType="1"/>
            </p:cNvSpPr>
            <p:nvPr/>
          </p:nvSpPr>
          <p:spPr bwMode="auto">
            <a:xfrm>
              <a:off x="1589088" y="828675"/>
              <a:ext cx="25971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10">
              <a:extLst>
                <a:ext uri="{FF2B5EF4-FFF2-40B4-BE49-F238E27FC236}">
                  <a16:creationId xmlns:a16="http://schemas.microsoft.com/office/drawing/2014/main" id="{8C454F28-4034-44DA-92B8-C2A8838AF423}"/>
                </a:ext>
              </a:extLst>
            </p:cNvPr>
            <p:cNvSpPr>
              <a:spLocks noChangeShapeType="1"/>
            </p:cNvSpPr>
            <p:nvPr/>
          </p:nvSpPr>
          <p:spPr bwMode="auto">
            <a:xfrm flipV="1">
              <a:off x="1589088" y="2125663"/>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Line 11">
              <a:extLst>
                <a:ext uri="{FF2B5EF4-FFF2-40B4-BE49-F238E27FC236}">
                  <a16:creationId xmlns:a16="http://schemas.microsoft.com/office/drawing/2014/main" id="{3FBF6DF4-2207-413B-A5B3-BD8DFAC39A47}"/>
                </a:ext>
              </a:extLst>
            </p:cNvPr>
            <p:cNvSpPr>
              <a:spLocks noChangeShapeType="1"/>
            </p:cNvSpPr>
            <p:nvPr/>
          </p:nvSpPr>
          <p:spPr bwMode="auto">
            <a:xfrm flipV="1">
              <a:off x="2108200" y="2125663"/>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Line 12">
              <a:extLst>
                <a:ext uri="{FF2B5EF4-FFF2-40B4-BE49-F238E27FC236}">
                  <a16:creationId xmlns:a16="http://schemas.microsoft.com/office/drawing/2014/main" id="{77CD8DCF-F838-4596-AE1B-E75D04F6A206}"/>
                </a:ext>
              </a:extLst>
            </p:cNvPr>
            <p:cNvSpPr>
              <a:spLocks noChangeShapeType="1"/>
            </p:cNvSpPr>
            <p:nvPr/>
          </p:nvSpPr>
          <p:spPr bwMode="auto">
            <a:xfrm flipV="1">
              <a:off x="2627313" y="2125663"/>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Line 13">
              <a:extLst>
                <a:ext uri="{FF2B5EF4-FFF2-40B4-BE49-F238E27FC236}">
                  <a16:creationId xmlns:a16="http://schemas.microsoft.com/office/drawing/2014/main" id="{00704776-2A31-4A38-97AC-6AF0DE2F53B9}"/>
                </a:ext>
              </a:extLst>
            </p:cNvPr>
            <p:cNvSpPr>
              <a:spLocks noChangeShapeType="1"/>
            </p:cNvSpPr>
            <p:nvPr/>
          </p:nvSpPr>
          <p:spPr bwMode="auto">
            <a:xfrm flipV="1">
              <a:off x="3148013" y="2125663"/>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14">
              <a:extLst>
                <a:ext uri="{FF2B5EF4-FFF2-40B4-BE49-F238E27FC236}">
                  <a16:creationId xmlns:a16="http://schemas.microsoft.com/office/drawing/2014/main" id="{4B2E6D82-9474-4078-945E-EA24236CDD3A}"/>
                </a:ext>
              </a:extLst>
            </p:cNvPr>
            <p:cNvSpPr>
              <a:spLocks noChangeShapeType="1"/>
            </p:cNvSpPr>
            <p:nvPr/>
          </p:nvSpPr>
          <p:spPr bwMode="auto">
            <a:xfrm flipV="1">
              <a:off x="3667125" y="2125663"/>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Line 15">
              <a:extLst>
                <a:ext uri="{FF2B5EF4-FFF2-40B4-BE49-F238E27FC236}">
                  <a16:creationId xmlns:a16="http://schemas.microsoft.com/office/drawing/2014/main" id="{38F06E32-96FA-414A-BC75-1AA17FC559F4}"/>
                </a:ext>
              </a:extLst>
            </p:cNvPr>
            <p:cNvSpPr>
              <a:spLocks noChangeShapeType="1"/>
            </p:cNvSpPr>
            <p:nvPr/>
          </p:nvSpPr>
          <p:spPr bwMode="auto">
            <a:xfrm flipV="1">
              <a:off x="4186238" y="2125663"/>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6" name="Line 16">
              <a:extLst>
                <a:ext uri="{FF2B5EF4-FFF2-40B4-BE49-F238E27FC236}">
                  <a16:creationId xmlns:a16="http://schemas.microsoft.com/office/drawing/2014/main" id="{BB015FE2-845F-4B9E-A57A-34E90075569D}"/>
                </a:ext>
              </a:extLst>
            </p:cNvPr>
            <p:cNvSpPr>
              <a:spLocks noChangeShapeType="1"/>
            </p:cNvSpPr>
            <p:nvPr/>
          </p:nvSpPr>
          <p:spPr bwMode="auto">
            <a:xfrm>
              <a:off x="1589088" y="828675"/>
              <a:ext cx="0" cy="2698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7" name="Line 17">
              <a:extLst>
                <a:ext uri="{FF2B5EF4-FFF2-40B4-BE49-F238E27FC236}">
                  <a16:creationId xmlns:a16="http://schemas.microsoft.com/office/drawing/2014/main" id="{5CCBCD30-0B8B-4A4E-8CBB-66082266E662}"/>
                </a:ext>
              </a:extLst>
            </p:cNvPr>
            <p:cNvSpPr>
              <a:spLocks noChangeShapeType="1"/>
            </p:cNvSpPr>
            <p:nvPr/>
          </p:nvSpPr>
          <p:spPr bwMode="auto">
            <a:xfrm>
              <a:off x="2108200" y="828675"/>
              <a:ext cx="0" cy="2698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8" name="Line 18">
              <a:extLst>
                <a:ext uri="{FF2B5EF4-FFF2-40B4-BE49-F238E27FC236}">
                  <a16:creationId xmlns:a16="http://schemas.microsoft.com/office/drawing/2014/main" id="{E35A37D9-382A-4796-9395-3009283B5E89}"/>
                </a:ext>
              </a:extLst>
            </p:cNvPr>
            <p:cNvSpPr>
              <a:spLocks noChangeShapeType="1"/>
            </p:cNvSpPr>
            <p:nvPr/>
          </p:nvSpPr>
          <p:spPr bwMode="auto">
            <a:xfrm>
              <a:off x="2627313" y="828675"/>
              <a:ext cx="0" cy="2698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9" name="Line 19">
              <a:extLst>
                <a:ext uri="{FF2B5EF4-FFF2-40B4-BE49-F238E27FC236}">
                  <a16:creationId xmlns:a16="http://schemas.microsoft.com/office/drawing/2014/main" id="{5C771ED8-5F80-46E6-A05C-C41E2F187402}"/>
                </a:ext>
              </a:extLst>
            </p:cNvPr>
            <p:cNvSpPr>
              <a:spLocks noChangeShapeType="1"/>
            </p:cNvSpPr>
            <p:nvPr/>
          </p:nvSpPr>
          <p:spPr bwMode="auto">
            <a:xfrm>
              <a:off x="3148013" y="828675"/>
              <a:ext cx="0" cy="2698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0" name="Line 20">
              <a:extLst>
                <a:ext uri="{FF2B5EF4-FFF2-40B4-BE49-F238E27FC236}">
                  <a16:creationId xmlns:a16="http://schemas.microsoft.com/office/drawing/2014/main" id="{22CA71D3-35A2-4B08-A28D-BE462EDE2BC0}"/>
                </a:ext>
              </a:extLst>
            </p:cNvPr>
            <p:cNvSpPr>
              <a:spLocks noChangeShapeType="1"/>
            </p:cNvSpPr>
            <p:nvPr/>
          </p:nvSpPr>
          <p:spPr bwMode="auto">
            <a:xfrm>
              <a:off x="3667125" y="828675"/>
              <a:ext cx="0" cy="2698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1" name="Line 21">
              <a:extLst>
                <a:ext uri="{FF2B5EF4-FFF2-40B4-BE49-F238E27FC236}">
                  <a16:creationId xmlns:a16="http://schemas.microsoft.com/office/drawing/2014/main" id="{FB980272-D891-437A-9534-FA8CE80ED665}"/>
                </a:ext>
              </a:extLst>
            </p:cNvPr>
            <p:cNvSpPr>
              <a:spLocks noChangeShapeType="1"/>
            </p:cNvSpPr>
            <p:nvPr/>
          </p:nvSpPr>
          <p:spPr bwMode="auto">
            <a:xfrm>
              <a:off x="4186238" y="828675"/>
              <a:ext cx="0" cy="2698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2" name="Rectangle 22">
              <a:extLst>
                <a:ext uri="{FF2B5EF4-FFF2-40B4-BE49-F238E27FC236}">
                  <a16:creationId xmlns:a16="http://schemas.microsoft.com/office/drawing/2014/main" id="{0D497185-EAFF-4E65-B9F7-DCA9FDF5DFA3}"/>
                </a:ext>
              </a:extLst>
            </p:cNvPr>
            <p:cNvSpPr>
              <a:spLocks noChangeArrowheads="1"/>
            </p:cNvSpPr>
            <p:nvPr/>
          </p:nvSpPr>
          <p:spPr bwMode="auto">
            <a:xfrm>
              <a:off x="1563688" y="2195513"/>
              <a:ext cx="889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3" name="Rectangle 23">
              <a:extLst>
                <a:ext uri="{FF2B5EF4-FFF2-40B4-BE49-F238E27FC236}">
                  <a16:creationId xmlns:a16="http://schemas.microsoft.com/office/drawing/2014/main" id="{D9108400-21E4-49CC-AD4E-11ACB6575617}"/>
                </a:ext>
              </a:extLst>
            </p:cNvPr>
            <p:cNvSpPr>
              <a:spLocks noChangeArrowheads="1"/>
            </p:cNvSpPr>
            <p:nvPr/>
          </p:nvSpPr>
          <p:spPr bwMode="auto">
            <a:xfrm>
              <a:off x="2039938" y="2195513"/>
              <a:ext cx="1841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500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4" name="Rectangle 24">
              <a:extLst>
                <a:ext uri="{FF2B5EF4-FFF2-40B4-BE49-F238E27FC236}">
                  <a16:creationId xmlns:a16="http://schemas.microsoft.com/office/drawing/2014/main" id="{37F225D3-539A-4DB1-9F01-E32113BE21FD}"/>
                </a:ext>
              </a:extLst>
            </p:cNvPr>
            <p:cNvSpPr>
              <a:spLocks noChangeArrowheads="1"/>
            </p:cNvSpPr>
            <p:nvPr/>
          </p:nvSpPr>
          <p:spPr bwMode="auto">
            <a:xfrm>
              <a:off x="2535238" y="2195513"/>
              <a:ext cx="2349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5" name="Rectangle 25">
              <a:extLst>
                <a:ext uri="{FF2B5EF4-FFF2-40B4-BE49-F238E27FC236}">
                  <a16:creationId xmlns:a16="http://schemas.microsoft.com/office/drawing/2014/main" id="{30267CC0-8D84-48F2-943C-A79DE843F3F7}"/>
                </a:ext>
              </a:extLst>
            </p:cNvPr>
            <p:cNvSpPr>
              <a:spLocks noChangeArrowheads="1"/>
            </p:cNvSpPr>
            <p:nvPr/>
          </p:nvSpPr>
          <p:spPr bwMode="auto">
            <a:xfrm>
              <a:off x="3049588" y="2195513"/>
              <a:ext cx="2349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1500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6" name="Rectangle 26">
              <a:extLst>
                <a:ext uri="{FF2B5EF4-FFF2-40B4-BE49-F238E27FC236}">
                  <a16:creationId xmlns:a16="http://schemas.microsoft.com/office/drawing/2014/main" id="{357FE770-C20A-423F-96BD-6281FED7ECB8}"/>
                </a:ext>
              </a:extLst>
            </p:cNvPr>
            <p:cNvSpPr>
              <a:spLocks noChangeArrowheads="1"/>
            </p:cNvSpPr>
            <p:nvPr/>
          </p:nvSpPr>
          <p:spPr bwMode="auto">
            <a:xfrm>
              <a:off x="3570288" y="2195513"/>
              <a:ext cx="2349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7" name="Rectangle 27">
              <a:extLst>
                <a:ext uri="{FF2B5EF4-FFF2-40B4-BE49-F238E27FC236}">
                  <a16:creationId xmlns:a16="http://schemas.microsoft.com/office/drawing/2014/main" id="{1C0D921D-BB2E-4143-99E4-A544C1AB651F}"/>
                </a:ext>
              </a:extLst>
            </p:cNvPr>
            <p:cNvSpPr>
              <a:spLocks noChangeArrowheads="1"/>
            </p:cNvSpPr>
            <p:nvPr/>
          </p:nvSpPr>
          <p:spPr bwMode="auto">
            <a:xfrm>
              <a:off x="4090988" y="2195513"/>
              <a:ext cx="2349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2500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8" name="Line 28">
              <a:extLst>
                <a:ext uri="{FF2B5EF4-FFF2-40B4-BE49-F238E27FC236}">
                  <a16:creationId xmlns:a16="http://schemas.microsoft.com/office/drawing/2014/main" id="{550A8FCC-37D3-4B3E-A0BE-0B68BB89AB79}"/>
                </a:ext>
              </a:extLst>
            </p:cNvPr>
            <p:cNvSpPr>
              <a:spLocks noChangeShapeType="1"/>
            </p:cNvSpPr>
            <p:nvPr/>
          </p:nvSpPr>
          <p:spPr bwMode="auto">
            <a:xfrm flipV="1">
              <a:off x="1589088" y="828675"/>
              <a:ext cx="0" cy="132238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9" name="Line 29">
              <a:extLst>
                <a:ext uri="{FF2B5EF4-FFF2-40B4-BE49-F238E27FC236}">
                  <a16:creationId xmlns:a16="http://schemas.microsoft.com/office/drawing/2014/main" id="{64AC9C42-F571-4AF8-A4E3-1777C6398BE5}"/>
                </a:ext>
              </a:extLst>
            </p:cNvPr>
            <p:cNvSpPr>
              <a:spLocks noChangeShapeType="1"/>
            </p:cNvSpPr>
            <p:nvPr/>
          </p:nvSpPr>
          <p:spPr bwMode="auto">
            <a:xfrm flipV="1">
              <a:off x="4186238" y="828675"/>
              <a:ext cx="0" cy="132238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0" name="Line 30">
              <a:extLst>
                <a:ext uri="{FF2B5EF4-FFF2-40B4-BE49-F238E27FC236}">
                  <a16:creationId xmlns:a16="http://schemas.microsoft.com/office/drawing/2014/main" id="{383D35E9-F723-4D0A-944C-AE3DC4E0D5EF}"/>
                </a:ext>
              </a:extLst>
            </p:cNvPr>
            <p:cNvSpPr>
              <a:spLocks noChangeShapeType="1"/>
            </p:cNvSpPr>
            <p:nvPr/>
          </p:nvSpPr>
          <p:spPr bwMode="auto">
            <a:xfrm>
              <a:off x="1589088" y="2151063"/>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1" name="Line 31">
              <a:extLst>
                <a:ext uri="{FF2B5EF4-FFF2-40B4-BE49-F238E27FC236}">
                  <a16:creationId xmlns:a16="http://schemas.microsoft.com/office/drawing/2014/main" id="{E44C204F-3246-4F26-BDC3-657E01F5A137}"/>
                </a:ext>
              </a:extLst>
            </p:cNvPr>
            <p:cNvSpPr>
              <a:spLocks noChangeShapeType="1"/>
            </p:cNvSpPr>
            <p:nvPr/>
          </p:nvSpPr>
          <p:spPr bwMode="auto">
            <a:xfrm>
              <a:off x="1589088" y="1820863"/>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2" name="Line 32">
              <a:extLst>
                <a:ext uri="{FF2B5EF4-FFF2-40B4-BE49-F238E27FC236}">
                  <a16:creationId xmlns:a16="http://schemas.microsoft.com/office/drawing/2014/main" id="{22827365-2844-4242-86EF-E8C6A156A353}"/>
                </a:ext>
              </a:extLst>
            </p:cNvPr>
            <p:cNvSpPr>
              <a:spLocks noChangeShapeType="1"/>
            </p:cNvSpPr>
            <p:nvPr/>
          </p:nvSpPr>
          <p:spPr bwMode="auto">
            <a:xfrm>
              <a:off x="1589088" y="1490663"/>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3" name="Line 33">
              <a:extLst>
                <a:ext uri="{FF2B5EF4-FFF2-40B4-BE49-F238E27FC236}">
                  <a16:creationId xmlns:a16="http://schemas.microsoft.com/office/drawing/2014/main" id="{F46CA3E5-8E3F-4B6B-B272-AB762E5A423B}"/>
                </a:ext>
              </a:extLst>
            </p:cNvPr>
            <p:cNvSpPr>
              <a:spLocks noChangeShapeType="1"/>
            </p:cNvSpPr>
            <p:nvPr/>
          </p:nvSpPr>
          <p:spPr bwMode="auto">
            <a:xfrm>
              <a:off x="1589088" y="1160463"/>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4" name="Line 34">
              <a:extLst>
                <a:ext uri="{FF2B5EF4-FFF2-40B4-BE49-F238E27FC236}">
                  <a16:creationId xmlns:a16="http://schemas.microsoft.com/office/drawing/2014/main" id="{CC5EDA87-CA03-4AB3-AEAD-3BC783F5AD1B}"/>
                </a:ext>
              </a:extLst>
            </p:cNvPr>
            <p:cNvSpPr>
              <a:spLocks noChangeShapeType="1"/>
            </p:cNvSpPr>
            <p:nvPr/>
          </p:nvSpPr>
          <p:spPr bwMode="auto">
            <a:xfrm>
              <a:off x="1589088" y="828675"/>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5" name="Line 35">
              <a:extLst>
                <a:ext uri="{FF2B5EF4-FFF2-40B4-BE49-F238E27FC236}">
                  <a16:creationId xmlns:a16="http://schemas.microsoft.com/office/drawing/2014/main" id="{70858028-BA4D-455F-A46C-F158AFB4E99F}"/>
                </a:ext>
              </a:extLst>
            </p:cNvPr>
            <p:cNvSpPr>
              <a:spLocks noChangeShapeType="1"/>
            </p:cNvSpPr>
            <p:nvPr/>
          </p:nvSpPr>
          <p:spPr bwMode="auto">
            <a:xfrm flipH="1">
              <a:off x="4160838" y="2151063"/>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6" name="Line 36">
              <a:extLst>
                <a:ext uri="{FF2B5EF4-FFF2-40B4-BE49-F238E27FC236}">
                  <a16:creationId xmlns:a16="http://schemas.microsoft.com/office/drawing/2014/main" id="{A0819685-41B3-4756-90C3-2CBDC12E7827}"/>
                </a:ext>
              </a:extLst>
            </p:cNvPr>
            <p:cNvSpPr>
              <a:spLocks noChangeShapeType="1"/>
            </p:cNvSpPr>
            <p:nvPr/>
          </p:nvSpPr>
          <p:spPr bwMode="auto">
            <a:xfrm flipH="1">
              <a:off x="4160838" y="1820863"/>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7" name="Line 37">
              <a:extLst>
                <a:ext uri="{FF2B5EF4-FFF2-40B4-BE49-F238E27FC236}">
                  <a16:creationId xmlns:a16="http://schemas.microsoft.com/office/drawing/2014/main" id="{0733C84F-36F6-4B76-8EE7-12C61FC7D5F4}"/>
                </a:ext>
              </a:extLst>
            </p:cNvPr>
            <p:cNvSpPr>
              <a:spLocks noChangeShapeType="1"/>
            </p:cNvSpPr>
            <p:nvPr/>
          </p:nvSpPr>
          <p:spPr bwMode="auto">
            <a:xfrm flipH="1">
              <a:off x="4160838" y="1490663"/>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8" name="Line 38">
              <a:extLst>
                <a:ext uri="{FF2B5EF4-FFF2-40B4-BE49-F238E27FC236}">
                  <a16:creationId xmlns:a16="http://schemas.microsoft.com/office/drawing/2014/main" id="{7CE93435-BE7B-42FF-B813-22A04CAF6A39}"/>
                </a:ext>
              </a:extLst>
            </p:cNvPr>
            <p:cNvSpPr>
              <a:spLocks noChangeShapeType="1"/>
            </p:cNvSpPr>
            <p:nvPr/>
          </p:nvSpPr>
          <p:spPr bwMode="auto">
            <a:xfrm flipH="1">
              <a:off x="4160838" y="1160463"/>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9" name="Line 39">
              <a:extLst>
                <a:ext uri="{FF2B5EF4-FFF2-40B4-BE49-F238E27FC236}">
                  <a16:creationId xmlns:a16="http://schemas.microsoft.com/office/drawing/2014/main" id="{8202690B-59BE-483F-B60D-5D4EBB14BCB6}"/>
                </a:ext>
              </a:extLst>
            </p:cNvPr>
            <p:cNvSpPr>
              <a:spLocks noChangeShapeType="1"/>
            </p:cNvSpPr>
            <p:nvPr/>
          </p:nvSpPr>
          <p:spPr bwMode="auto">
            <a:xfrm flipH="1">
              <a:off x="4160838" y="828675"/>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0" name="Rectangle 40">
              <a:extLst>
                <a:ext uri="{FF2B5EF4-FFF2-40B4-BE49-F238E27FC236}">
                  <a16:creationId xmlns:a16="http://schemas.microsoft.com/office/drawing/2014/main" id="{46A55EB2-1626-4B40-AEB6-2026952CF60F}"/>
                </a:ext>
              </a:extLst>
            </p:cNvPr>
            <p:cNvSpPr>
              <a:spLocks noChangeArrowheads="1"/>
            </p:cNvSpPr>
            <p:nvPr/>
          </p:nvSpPr>
          <p:spPr bwMode="auto">
            <a:xfrm>
              <a:off x="1506538" y="2106613"/>
              <a:ext cx="889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41" name="Rectangle 41">
              <a:extLst>
                <a:ext uri="{FF2B5EF4-FFF2-40B4-BE49-F238E27FC236}">
                  <a16:creationId xmlns:a16="http://schemas.microsoft.com/office/drawing/2014/main" id="{351299DC-329F-4FC9-849A-9A150C1A9234}"/>
                </a:ext>
              </a:extLst>
            </p:cNvPr>
            <p:cNvSpPr>
              <a:spLocks noChangeArrowheads="1"/>
            </p:cNvSpPr>
            <p:nvPr/>
          </p:nvSpPr>
          <p:spPr bwMode="auto">
            <a:xfrm>
              <a:off x="1409700" y="1776413"/>
              <a:ext cx="1841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500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42" name="Rectangle 42">
              <a:extLst>
                <a:ext uri="{FF2B5EF4-FFF2-40B4-BE49-F238E27FC236}">
                  <a16:creationId xmlns:a16="http://schemas.microsoft.com/office/drawing/2014/main" id="{DCCDA7CD-817E-4669-81A3-67F759EA3D2E}"/>
                </a:ext>
              </a:extLst>
            </p:cNvPr>
            <p:cNvSpPr>
              <a:spLocks noChangeArrowheads="1"/>
            </p:cNvSpPr>
            <p:nvPr/>
          </p:nvSpPr>
          <p:spPr bwMode="auto">
            <a:xfrm>
              <a:off x="1365250" y="1446213"/>
              <a:ext cx="2349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43" name="Rectangle 43">
              <a:extLst>
                <a:ext uri="{FF2B5EF4-FFF2-40B4-BE49-F238E27FC236}">
                  <a16:creationId xmlns:a16="http://schemas.microsoft.com/office/drawing/2014/main" id="{2F479FEB-68F0-41E8-ADBC-C20D98744B8D}"/>
                </a:ext>
              </a:extLst>
            </p:cNvPr>
            <p:cNvSpPr>
              <a:spLocks noChangeArrowheads="1"/>
            </p:cNvSpPr>
            <p:nvPr/>
          </p:nvSpPr>
          <p:spPr bwMode="auto">
            <a:xfrm>
              <a:off x="1365250" y="1116013"/>
              <a:ext cx="2349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1500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44" name="Rectangle 44">
              <a:extLst>
                <a:ext uri="{FF2B5EF4-FFF2-40B4-BE49-F238E27FC236}">
                  <a16:creationId xmlns:a16="http://schemas.microsoft.com/office/drawing/2014/main" id="{BE7D7403-D255-4723-AE81-2B9049B9FFE1}"/>
                </a:ext>
              </a:extLst>
            </p:cNvPr>
            <p:cNvSpPr>
              <a:spLocks noChangeArrowheads="1"/>
            </p:cNvSpPr>
            <p:nvPr/>
          </p:nvSpPr>
          <p:spPr bwMode="auto">
            <a:xfrm>
              <a:off x="1365250" y="784225"/>
              <a:ext cx="2349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45" name="Freeform 45">
              <a:extLst>
                <a:ext uri="{FF2B5EF4-FFF2-40B4-BE49-F238E27FC236}">
                  <a16:creationId xmlns:a16="http://schemas.microsoft.com/office/drawing/2014/main" id="{C4FB74A8-6EE9-4B7A-A638-3EB274AF3EF4}"/>
                </a:ext>
              </a:extLst>
            </p:cNvPr>
            <p:cNvSpPr>
              <a:spLocks/>
            </p:cNvSpPr>
            <p:nvPr/>
          </p:nvSpPr>
          <p:spPr bwMode="auto">
            <a:xfrm>
              <a:off x="1589088" y="830263"/>
              <a:ext cx="2495550" cy="1130300"/>
            </a:xfrm>
            <a:custGeom>
              <a:avLst/>
              <a:gdLst>
                <a:gd name="T0" fmla="*/ 25 w 1572"/>
                <a:gd name="T1" fmla="*/ 378 h 712"/>
                <a:gd name="T2" fmla="*/ 49 w 1572"/>
                <a:gd name="T3" fmla="*/ 389 h 712"/>
                <a:gd name="T4" fmla="*/ 74 w 1572"/>
                <a:gd name="T5" fmla="*/ 317 h 712"/>
                <a:gd name="T6" fmla="*/ 99 w 1572"/>
                <a:gd name="T7" fmla="*/ 385 h 712"/>
                <a:gd name="T8" fmla="*/ 124 w 1572"/>
                <a:gd name="T9" fmla="*/ 350 h 712"/>
                <a:gd name="T10" fmla="*/ 149 w 1572"/>
                <a:gd name="T11" fmla="*/ 450 h 712"/>
                <a:gd name="T12" fmla="*/ 174 w 1572"/>
                <a:gd name="T13" fmla="*/ 452 h 712"/>
                <a:gd name="T14" fmla="*/ 199 w 1572"/>
                <a:gd name="T15" fmla="*/ 395 h 712"/>
                <a:gd name="T16" fmla="*/ 224 w 1572"/>
                <a:gd name="T17" fmla="*/ 390 h 712"/>
                <a:gd name="T18" fmla="*/ 248 w 1572"/>
                <a:gd name="T19" fmla="*/ 442 h 712"/>
                <a:gd name="T20" fmla="*/ 273 w 1572"/>
                <a:gd name="T21" fmla="*/ 394 h 712"/>
                <a:gd name="T22" fmla="*/ 298 w 1572"/>
                <a:gd name="T23" fmla="*/ 363 h 712"/>
                <a:gd name="T24" fmla="*/ 323 w 1572"/>
                <a:gd name="T25" fmla="*/ 390 h 712"/>
                <a:gd name="T26" fmla="*/ 348 w 1572"/>
                <a:gd name="T27" fmla="*/ 391 h 712"/>
                <a:gd name="T28" fmla="*/ 373 w 1572"/>
                <a:gd name="T29" fmla="*/ 404 h 712"/>
                <a:gd name="T30" fmla="*/ 398 w 1572"/>
                <a:gd name="T31" fmla="*/ 428 h 712"/>
                <a:gd name="T32" fmla="*/ 423 w 1572"/>
                <a:gd name="T33" fmla="*/ 415 h 712"/>
                <a:gd name="T34" fmla="*/ 448 w 1572"/>
                <a:gd name="T35" fmla="*/ 474 h 712"/>
                <a:gd name="T36" fmla="*/ 472 w 1572"/>
                <a:gd name="T37" fmla="*/ 390 h 712"/>
                <a:gd name="T38" fmla="*/ 497 w 1572"/>
                <a:gd name="T39" fmla="*/ 382 h 712"/>
                <a:gd name="T40" fmla="*/ 522 w 1572"/>
                <a:gd name="T41" fmla="*/ 387 h 712"/>
                <a:gd name="T42" fmla="*/ 547 w 1572"/>
                <a:gd name="T43" fmla="*/ 438 h 712"/>
                <a:gd name="T44" fmla="*/ 572 w 1572"/>
                <a:gd name="T45" fmla="*/ 361 h 712"/>
                <a:gd name="T46" fmla="*/ 597 w 1572"/>
                <a:gd name="T47" fmla="*/ 425 h 712"/>
                <a:gd name="T48" fmla="*/ 622 w 1572"/>
                <a:gd name="T49" fmla="*/ 473 h 712"/>
                <a:gd name="T50" fmla="*/ 647 w 1572"/>
                <a:gd name="T51" fmla="*/ 418 h 712"/>
                <a:gd name="T52" fmla="*/ 671 w 1572"/>
                <a:gd name="T53" fmla="*/ 440 h 712"/>
                <a:gd name="T54" fmla="*/ 696 w 1572"/>
                <a:gd name="T55" fmla="*/ 468 h 712"/>
                <a:gd name="T56" fmla="*/ 721 w 1572"/>
                <a:gd name="T57" fmla="*/ 471 h 712"/>
                <a:gd name="T58" fmla="*/ 746 w 1572"/>
                <a:gd name="T59" fmla="*/ 479 h 712"/>
                <a:gd name="T60" fmla="*/ 771 w 1572"/>
                <a:gd name="T61" fmla="*/ 385 h 712"/>
                <a:gd name="T62" fmla="*/ 796 w 1572"/>
                <a:gd name="T63" fmla="*/ 310 h 712"/>
                <a:gd name="T64" fmla="*/ 821 w 1572"/>
                <a:gd name="T65" fmla="*/ 368 h 712"/>
                <a:gd name="T66" fmla="*/ 845 w 1572"/>
                <a:gd name="T67" fmla="*/ 483 h 712"/>
                <a:gd name="T68" fmla="*/ 870 w 1572"/>
                <a:gd name="T69" fmla="*/ 467 h 712"/>
                <a:gd name="T70" fmla="*/ 895 w 1572"/>
                <a:gd name="T71" fmla="*/ 547 h 712"/>
                <a:gd name="T72" fmla="*/ 920 w 1572"/>
                <a:gd name="T73" fmla="*/ 308 h 712"/>
                <a:gd name="T74" fmla="*/ 945 w 1572"/>
                <a:gd name="T75" fmla="*/ 414 h 712"/>
                <a:gd name="T76" fmla="*/ 970 w 1572"/>
                <a:gd name="T77" fmla="*/ 458 h 712"/>
                <a:gd name="T78" fmla="*/ 995 w 1572"/>
                <a:gd name="T79" fmla="*/ 566 h 712"/>
                <a:gd name="T80" fmla="*/ 1020 w 1572"/>
                <a:gd name="T81" fmla="*/ 498 h 712"/>
                <a:gd name="T82" fmla="*/ 1045 w 1572"/>
                <a:gd name="T83" fmla="*/ 345 h 712"/>
                <a:gd name="T84" fmla="*/ 1070 w 1572"/>
                <a:gd name="T85" fmla="*/ 385 h 712"/>
                <a:gd name="T86" fmla="*/ 1094 w 1572"/>
                <a:gd name="T87" fmla="*/ 538 h 712"/>
                <a:gd name="T88" fmla="*/ 1119 w 1572"/>
                <a:gd name="T89" fmla="*/ 204 h 712"/>
                <a:gd name="T90" fmla="*/ 1144 w 1572"/>
                <a:gd name="T91" fmla="*/ 127 h 712"/>
                <a:gd name="T92" fmla="*/ 1169 w 1572"/>
                <a:gd name="T93" fmla="*/ 309 h 712"/>
                <a:gd name="T94" fmla="*/ 1194 w 1572"/>
                <a:gd name="T95" fmla="*/ 576 h 712"/>
                <a:gd name="T96" fmla="*/ 1219 w 1572"/>
                <a:gd name="T97" fmla="*/ 422 h 712"/>
                <a:gd name="T98" fmla="*/ 1244 w 1572"/>
                <a:gd name="T99" fmla="*/ 519 h 712"/>
                <a:gd name="T100" fmla="*/ 1268 w 1572"/>
                <a:gd name="T101" fmla="*/ 467 h 712"/>
                <a:gd name="T102" fmla="*/ 1293 w 1572"/>
                <a:gd name="T103" fmla="*/ 390 h 712"/>
                <a:gd name="T104" fmla="*/ 1318 w 1572"/>
                <a:gd name="T105" fmla="*/ 501 h 712"/>
                <a:gd name="T106" fmla="*/ 1343 w 1572"/>
                <a:gd name="T107" fmla="*/ 427 h 712"/>
                <a:gd name="T108" fmla="*/ 1368 w 1572"/>
                <a:gd name="T109" fmla="*/ 496 h 712"/>
                <a:gd name="T110" fmla="*/ 1393 w 1572"/>
                <a:gd name="T111" fmla="*/ 453 h 712"/>
                <a:gd name="T112" fmla="*/ 1418 w 1572"/>
                <a:gd name="T113" fmla="*/ 482 h 712"/>
                <a:gd name="T114" fmla="*/ 1443 w 1572"/>
                <a:gd name="T115" fmla="*/ 355 h 712"/>
                <a:gd name="T116" fmla="*/ 1468 w 1572"/>
                <a:gd name="T117" fmla="*/ 435 h 712"/>
                <a:gd name="T118" fmla="*/ 1493 w 1572"/>
                <a:gd name="T119" fmla="*/ 207 h 712"/>
                <a:gd name="T120" fmla="*/ 1517 w 1572"/>
                <a:gd name="T121" fmla="*/ 427 h 712"/>
                <a:gd name="T122" fmla="*/ 1542 w 1572"/>
                <a:gd name="T123" fmla="*/ 311 h 712"/>
                <a:gd name="T124" fmla="*/ 1567 w 1572"/>
                <a:gd name="T125" fmla="*/ 383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72" h="712">
                  <a:moveTo>
                    <a:pt x="0" y="341"/>
                  </a:moveTo>
                  <a:lnTo>
                    <a:pt x="1" y="358"/>
                  </a:lnTo>
                  <a:lnTo>
                    <a:pt x="2" y="375"/>
                  </a:lnTo>
                  <a:lnTo>
                    <a:pt x="2" y="352"/>
                  </a:lnTo>
                  <a:lnTo>
                    <a:pt x="3" y="352"/>
                  </a:lnTo>
                  <a:lnTo>
                    <a:pt x="4" y="320"/>
                  </a:lnTo>
                  <a:lnTo>
                    <a:pt x="4" y="341"/>
                  </a:lnTo>
                  <a:lnTo>
                    <a:pt x="5" y="392"/>
                  </a:lnTo>
                  <a:lnTo>
                    <a:pt x="6" y="358"/>
                  </a:lnTo>
                  <a:lnTo>
                    <a:pt x="6" y="323"/>
                  </a:lnTo>
                  <a:lnTo>
                    <a:pt x="7" y="353"/>
                  </a:lnTo>
                  <a:lnTo>
                    <a:pt x="8" y="376"/>
                  </a:lnTo>
                  <a:lnTo>
                    <a:pt x="8" y="315"/>
                  </a:lnTo>
                  <a:lnTo>
                    <a:pt x="9" y="309"/>
                  </a:lnTo>
                  <a:lnTo>
                    <a:pt x="10" y="430"/>
                  </a:lnTo>
                  <a:lnTo>
                    <a:pt x="10" y="413"/>
                  </a:lnTo>
                  <a:lnTo>
                    <a:pt x="11" y="326"/>
                  </a:lnTo>
                  <a:lnTo>
                    <a:pt x="12" y="325"/>
                  </a:lnTo>
                  <a:lnTo>
                    <a:pt x="12" y="347"/>
                  </a:lnTo>
                  <a:lnTo>
                    <a:pt x="13" y="362"/>
                  </a:lnTo>
                  <a:lnTo>
                    <a:pt x="13" y="312"/>
                  </a:lnTo>
                  <a:lnTo>
                    <a:pt x="14" y="346"/>
                  </a:lnTo>
                  <a:lnTo>
                    <a:pt x="15" y="413"/>
                  </a:lnTo>
                  <a:lnTo>
                    <a:pt x="15" y="348"/>
                  </a:lnTo>
                  <a:lnTo>
                    <a:pt x="16" y="319"/>
                  </a:lnTo>
                  <a:lnTo>
                    <a:pt x="17" y="335"/>
                  </a:lnTo>
                  <a:lnTo>
                    <a:pt x="17" y="348"/>
                  </a:lnTo>
                  <a:lnTo>
                    <a:pt x="18" y="389"/>
                  </a:lnTo>
                  <a:lnTo>
                    <a:pt x="19" y="378"/>
                  </a:lnTo>
                  <a:lnTo>
                    <a:pt x="19" y="369"/>
                  </a:lnTo>
                  <a:lnTo>
                    <a:pt x="20" y="368"/>
                  </a:lnTo>
                  <a:lnTo>
                    <a:pt x="21" y="351"/>
                  </a:lnTo>
                  <a:lnTo>
                    <a:pt x="21" y="355"/>
                  </a:lnTo>
                  <a:lnTo>
                    <a:pt x="22" y="358"/>
                  </a:lnTo>
                  <a:lnTo>
                    <a:pt x="23" y="384"/>
                  </a:lnTo>
                  <a:lnTo>
                    <a:pt x="23" y="387"/>
                  </a:lnTo>
                  <a:lnTo>
                    <a:pt x="24" y="374"/>
                  </a:lnTo>
                  <a:lnTo>
                    <a:pt x="25" y="378"/>
                  </a:lnTo>
                  <a:lnTo>
                    <a:pt x="25" y="369"/>
                  </a:lnTo>
                  <a:lnTo>
                    <a:pt x="26" y="358"/>
                  </a:lnTo>
                  <a:lnTo>
                    <a:pt x="27" y="341"/>
                  </a:lnTo>
                  <a:lnTo>
                    <a:pt x="27" y="335"/>
                  </a:lnTo>
                  <a:lnTo>
                    <a:pt x="28" y="343"/>
                  </a:lnTo>
                  <a:lnTo>
                    <a:pt x="29" y="356"/>
                  </a:lnTo>
                  <a:lnTo>
                    <a:pt x="29" y="365"/>
                  </a:lnTo>
                  <a:lnTo>
                    <a:pt x="30" y="361"/>
                  </a:lnTo>
                  <a:lnTo>
                    <a:pt x="30" y="383"/>
                  </a:lnTo>
                  <a:lnTo>
                    <a:pt x="31" y="421"/>
                  </a:lnTo>
                  <a:lnTo>
                    <a:pt x="32" y="394"/>
                  </a:lnTo>
                  <a:lnTo>
                    <a:pt x="32" y="360"/>
                  </a:lnTo>
                  <a:lnTo>
                    <a:pt x="33" y="351"/>
                  </a:lnTo>
                  <a:lnTo>
                    <a:pt x="34" y="298"/>
                  </a:lnTo>
                  <a:lnTo>
                    <a:pt x="34" y="306"/>
                  </a:lnTo>
                  <a:lnTo>
                    <a:pt x="35" y="380"/>
                  </a:lnTo>
                  <a:lnTo>
                    <a:pt x="36" y="377"/>
                  </a:lnTo>
                  <a:lnTo>
                    <a:pt x="36" y="325"/>
                  </a:lnTo>
                  <a:lnTo>
                    <a:pt x="37" y="345"/>
                  </a:lnTo>
                  <a:lnTo>
                    <a:pt x="38" y="408"/>
                  </a:lnTo>
                  <a:lnTo>
                    <a:pt x="38" y="395"/>
                  </a:lnTo>
                  <a:lnTo>
                    <a:pt x="39" y="397"/>
                  </a:lnTo>
                  <a:lnTo>
                    <a:pt x="40" y="416"/>
                  </a:lnTo>
                  <a:lnTo>
                    <a:pt x="40" y="355"/>
                  </a:lnTo>
                  <a:lnTo>
                    <a:pt x="41" y="340"/>
                  </a:lnTo>
                  <a:lnTo>
                    <a:pt x="42" y="372"/>
                  </a:lnTo>
                  <a:lnTo>
                    <a:pt x="42" y="381"/>
                  </a:lnTo>
                  <a:lnTo>
                    <a:pt x="43" y="391"/>
                  </a:lnTo>
                  <a:lnTo>
                    <a:pt x="44" y="364"/>
                  </a:lnTo>
                  <a:lnTo>
                    <a:pt x="44" y="359"/>
                  </a:lnTo>
                  <a:lnTo>
                    <a:pt x="45" y="406"/>
                  </a:lnTo>
                  <a:lnTo>
                    <a:pt x="46" y="399"/>
                  </a:lnTo>
                  <a:lnTo>
                    <a:pt x="46" y="394"/>
                  </a:lnTo>
                  <a:lnTo>
                    <a:pt x="47" y="374"/>
                  </a:lnTo>
                  <a:lnTo>
                    <a:pt x="48" y="352"/>
                  </a:lnTo>
                  <a:lnTo>
                    <a:pt x="48" y="426"/>
                  </a:lnTo>
                  <a:lnTo>
                    <a:pt x="49" y="411"/>
                  </a:lnTo>
                  <a:lnTo>
                    <a:pt x="49" y="389"/>
                  </a:lnTo>
                  <a:lnTo>
                    <a:pt x="50" y="411"/>
                  </a:lnTo>
                  <a:lnTo>
                    <a:pt x="51" y="350"/>
                  </a:lnTo>
                  <a:lnTo>
                    <a:pt x="51" y="411"/>
                  </a:lnTo>
                  <a:lnTo>
                    <a:pt x="52" y="439"/>
                  </a:lnTo>
                  <a:lnTo>
                    <a:pt x="53" y="328"/>
                  </a:lnTo>
                  <a:lnTo>
                    <a:pt x="53" y="349"/>
                  </a:lnTo>
                  <a:lnTo>
                    <a:pt x="54" y="377"/>
                  </a:lnTo>
                  <a:lnTo>
                    <a:pt x="55" y="353"/>
                  </a:lnTo>
                  <a:lnTo>
                    <a:pt x="55" y="411"/>
                  </a:lnTo>
                  <a:lnTo>
                    <a:pt x="56" y="435"/>
                  </a:lnTo>
                  <a:lnTo>
                    <a:pt x="57" y="384"/>
                  </a:lnTo>
                  <a:lnTo>
                    <a:pt x="57" y="367"/>
                  </a:lnTo>
                  <a:lnTo>
                    <a:pt x="58" y="394"/>
                  </a:lnTo>
                  <a:lnTo>
                    <a:pt x="59" y="432"/>
                  </a:lnTo>
                  <a:lnTo>
                    <a:pt x="59" y="399"/>
                  </a:lnTo>
                  <a:lnTo>
                    <a:pt x="60" y="340"/>
                  </a:lnTo>
                  <a:lnTo>
                    <a:pt x="61" y="376"/>
                  </a:lnTo>
                  <a:lnTo>
                    <a:pt x="61" y="402"/>
                  </a:lnTo>
                  <a:lnTo>
                    <a:pt x="62" y="372"/>
                  </a:lnTo>
                  <a:lnTo>
                    <a:pt x="63" y="342"/>
                  </a:lnTo>
                  <a:lnTo>
                    <a:pt x="63" y="369"/>
                  </a:lnTo>
                  <a:lnTo>
                    <a:pt x="64" y="427"/>
                  </a:lnTo>
                  <a:lnTo>
                    <a:pt x="65" y="414"/>
                  </a:lnTo>
                  <a:lnTo>
                    <a:pt x="65" y="384"/>
                  </a:lnTo>
                  <a:lnTo>
                    <a:pt x="66" y="375"/>
                  </a:lnTo>
                  <a:lnTo>
                    <a:pt x="66" y="367"/>
                  </a:lnTo>
                  <a:lnTo>
                    <a:pt x="67" y="352"/>
                  </a:lnTo>
                  <a:lnTo>
                    <a:pt x="68" y="333"/>
                  </a:lnTo>
                  <a:lnTo>
                    <a:pt x="68" y="381"/>
                  </a:lnTo>
                  <a:lnTo>
                    <a:pt x="69" y="423"/>
                  </a:lnTo>
                  <a:lnTo>
                    <a:pt x="70" y="397"/>
                  </a:lnTo>
                  <a:lnTo>
                    <a:pt x="70" y="394"/>
                  </a:lnTo>
                  <a:lnTo>
                    <a:pt x="71" y="408"/>
                  </a:lnTo>
                  <a:lnTo>
                    <a:pt x="72" y="419"/>
                  </a:lnTo>
                  <a:lnTo>
                    <a:pt x="72" y="441"/>
                  </a:lnTo>
                  <a:lnTo>
                    <a:pt x="73" y="422"/>
                  </a:lnTo>
                  <a:lnTo>
                    <a:pt x="74" y="359"/>
                  </a:lnTo>
                  <a:lnTo>
                    <a:pt x="74" y="317"/>
                  </a:lnTo>
                  <a:lnTo>
                    <a:pt x="75" y="348"/>
                  </a:lnTo>
                  <a:lnTo>
                    <a:pt x="76" y="414"/>
                  </a:lnTo>
                  <a:lnTo>
                    <a:pt x="76" y="384"/>
                  </a:lnTo>
                  <a:lnTo>
                    <a:pt x="77" y="315"/>
                  </a:lnTo>
                  <a:lnTo>
                    <a:pt x="78" y="340"/>
                  </a:lnTo>
                  <a:lnTo>
                    <a:pt x="78" y="389"/>
                  </a:lnTo>
                  <a:lnTo>
                    <a:pt x="79" y="423"/>
                  </a:lnTo>
                  <a:lnTo>
                    <a:pt x="80" y="411"/>
                  </a:lnTo>
                  <a:lnTo>
                    <a:pt x="80" y="380"/>
                  </a:lnTo>
                  <a:lnTo>
                    <a:pt x="81" y="368"/>
                  </a:lnTo>
                  <a:lnTo>
                    <a:pt x="82" y="328"/>
                  </a:lnTo>
                  <a:lnTo>
                    <a:pt x="82" y="385"/>
                  </a:lnTo>
                  <a:lnTo>
                    <a:pt x="83" y="455"/>
                  </a:lnTo>
                  <a:lnTo>
                    <a:pt x="84" y="398"/>
                  </a:lnTo>
                  <a:lnTo>
                    <a:pt x="84" y="370"/>
                  </a:lnTo>
                  <a:lnTo>
                    <a:pt x="85" y="394"/>
                  </a:lnTo>
                  <a:lnTo>
                    <a:pt x="85" y="433"/>
                  </a:lnTo>
                  <a:lnTo>
                    <a:pt x="86" y="456"/>
                  </a:lnTo>
                  <a:lnTo>
                    <a:pt x="87" y="436"/>
                  </a:lnTo>
                  <a:lnTo>
                    <a:pt x="87" y="448"/>
                  </a:lnTo>
                  <a:lnTo>
                    <a:pt x="88" y="440"/>
                  </a:lnTo>
                  <a:lnTo>
                    <a:pt x="89" y="421"/>
                  </a:lnTo>
                  <a:lnTo>
                    <a:pt x="89" y="445"/>
                  </a:lnTo>
                  <a:lnTo>
                    <a:pt x="90" y="417"/>
                  </a:lnTo>
                  <a:lnTo>
                    <a:pt x="91" y="404"/>
                  </a:lnTo>
                  <a:lnTo>
                    <a:pt x="91" y="436"/>
                  </a:lnTo>
                  <a:lnTo>
                    <a:pt x="92" y="431"/>
                  </a:lnTo>
                  <a:lnTo>
                    <a:pt x="93" y="438"/>
                  </a:lnTo>
                  <a:lnTo>
                    <a:pt x="93" y="423"/>
                  </a:lnTo>
                  <a:lnTo>
                    <a:pt x="94" y="390"/>
                  </a:lnTo>
                  <a:lnTo>
                    <a:pt x="95" y="428"/>
                  </a:lnTo>
                  <a:lnTo>
                    <a:pt x="95" y="456"/>
                  </a:lnTo>
                  <a:lnTo>
                    <a:pt x="96" y="440"/>
                  </a:lnTo>
                  <a:lnTo>
                    <a:pt x="97" y="416"/>
                  </a:lnTo>
                  <a:lnTo>
                    <a:pt x="97" y="394"/>
                  </a:lnTo>
                  <a:lnTo>
                    <a:pt x="98" y="435"/>
                  </a:lnTo>
                  <a:lnTo>
                    <a:pt x="99" y="444"/>
                  </a:lnTo>
                  <a:lnTo>
                    <a:pt x="99" y="385"/>
                  </a:lnTo>
                  <a:lnTo>
                    <a:pt x="100" y="402"/>
                  </a:lnTo>
                  <a:lnTo>
                    <a:pt x="101" y="417"/>
                  </a:lnTo>
                  <a:lnTo>
                    <a:pt x="101" y="398"/>
                  </a:lnTo>
                  <a:lnTo>
                    <a:pt x="102" y="447"/>
                  </a:lnTo>
                  <a:lnTo>
                    <a:pt x="102" y="436"/>
                  </a:lnTo>
                  <a:lnTo>
                    <a:pt x="103" y="389"/>
                  </a:lnTo>
                  <a:lnTo>
                    <a:pt x="104" y="417"/>
                  </a:lnTo>
                  <a:lnTo>
                    <a:pt x="104" y="392"/>
                  </a:lnTo>
                  <a:lnTo>
                    <a:pt x="105" y="385"/>
                  </a:lnTo>
                  <a:lnTo>
                    <a:pt x="106" y="420"/>
                  </a:lnTo>
                  <a:lnTo>
                    <a:pt x="106" y="405"/>
                  </a:lnTo>
                  <a:lnTo>
                    <a:pt x="107" y="414"/>
                  </a:lnTo>
                  <a:lnTo>
                    <a:pt x="108" y="396"/>
                  </a:lnTo>
                  <a:lnTo>
                    <a:pt x="108" y="379"/>
                  </a:lnTo>
                  <a:lnTo>
                    <a:pt x="109" y="402"/>
                  </a:lnTo>
                  <a:lnTo>
                    <a:pt x="110" y="372"/>
                  </a:lnTo>
                  <a:lnTo>
                    <a:pt x="110" y="379"/>
                  </a:lnTo>
                  <a:lnTo>
                    <a:pt x="111" y="419"/>
                  </a:lnTo>
                  <a:lnTo>
                    <a:pt x="112" y="401"/>
                  </a:lnTo>
                  <a:lnTo>
                    <a:pt x="112" y="392"/>
                  </a:lnTo>
                  <a:lnTo>
                    <a:pt x="113" y="379"/>
                  </a:lnTo>
                  <a:lnTo>
                    <a:pt x="114" y="340"/>
                  </a:lnTo>
                  <a:lnTo>
                    <a:pt x="114" y="366"/>
                  </a:lnTo>
                  <a:lnTo>
                    <a:pt x="115" y="408"/>
                  </a:lnTo>
                  <a:lnTo>
                    <a:pt x="116" y="363"/>
                  </a:lnTo>
                  <a:lnTo>
                    <a:pt x="116" y="329"/>
                  </a:lnTo>
                  <a:lnTo>
                    <a:pt x="117" y="353"/>
                  </a:lnTo>
                  <a:lnTo>
                    <a:pt x="118" y="353"/>
                  </a:lnTo>
                  <a:lnTo>
                    <a:pt x="118" y="340"/>
                  </a:lnTo>
                  <a:lnTo>
                    <a:pt x="119" y="365"/>
                  </a:lnTo>
                  <a:lnTo>
                    <a:pt x="119" y="395"/>
                  </a:lnTo>
                  <a:lnTo>
                    <a:pt x="120" y="343"/>
                  </a:lnTo>
                  <a:lnTo>
                    <a:pt x="121" y="310"/>
                  </a:lnTo>
                  <a:lnTo>
                    <a:pt x="121" y="388"/>
                  </a:lnTo>
                  <a:lnTo>
                    <a:pt x="122" y="399"/>
                  </a:lnTo>
                  <a:lnTo>
                    <a:pt x="123" y="344"/>
                  </a:lnTo>
                  <a:lnTo>
                    <a:pt x="123" y="332"/>
                  </a:lnTo>
                  <a:lnTo>
                    <a:pt x="124" y="350"/>
                  </a:lnTo>
                  <a:lnTo>
                    <a:pt x="125" y="389"/>
                  </a:lnTo>
                  <a:lnTo>
                    <a:pt x="125" y="403"/>
                  </a:lnTo>
                  <a:lnTo>
                    <a:pt x="126" y="394"/>
                  </a:lnTo>
                  <a:lnTo>
                    <a:pt x="127" y="382"/>
                  </a:lnTo>
                  <a:lnTo>
                    <a:pt x="127" y="390"/>
                  </a:lnTo>
                  <a:lnTo>
                    <a:pt x="128" y="388"/>
                  </a:lnTo>
                  <a:lnTo>
                    <a:pt x="129" y="375"/>
                  </a:lnTo>
                  <a:lnTo>
                    <a:pt x="129" y="400"/>
                  </a:lnTo>
                  <a:lnTo>
                    <a:pt x="130" y="368"/>
                  </a:lnTo>
                  <a:lnTo>
                    <a:pt x="131" y="350"/>
                  </a:lnTo>
                  <a:lnTo>
                    <a:pt x="131" y="404"/>
                  </a:lnTo>
                  <a:lnTo>
                    <a:pt x="132" y="402"/>
                  </a:lnTo>
                  <a:lnTo>
                    <a:pt x="133" y="385"/>
                  </a:lnTo>
                  <a:lnTo>
                    <a:pt x="133" y="415"/>
                  </a:lnTo>
                  <a:lnTo>
                    <a:pt x="134" y="428"/>
                  </a:lnTo>
                  <a:lnTo>
                    <a:pt x="135" y="383"/>
                  </a:lnTo>
                  <a:lnTo>
                    <a:pt x="135" y="371"/>
                  </a:lnTo>
                  <a:lnTo>
                    <a:pt x="136" y="423"/>
                  </a:lnTo>
                  <a:lnTo>
                    <a:pt x="137" y="436"/>
                  </a:lnTo>
                  <a:lnTo>
                    <a:pt x="137" y="403"/>
                  </a:lnTo>
                  <a:lnTo>
                    <a:pt x="138" y="388"/>
                  </a:lnTo>
                  <a:lnTo>
                    <a:pt x="138" y="415"/>
                  </a:lnTo>
                  <a:lnTo>
                    <a:pt x="139" y="414"/>
                  </a:lnTo>
                  <a:lnTo>
                    <a:pt x="140" y="398"/>
                  </a:lnTo>
                  <a:lnTo>
                    <a:pt x="140" y="410"/>
                  </a:lnTo>
                  <a:lnTo>
                    <a:pt x="141" y="420"/>
                  </a:lnTo>
                  <a:lnTo>
                    <a:pt x="142" y="424"/>
                  </a:lnTo>
                  <a:lnTo>
                    <a:pt x="142" y="404"/>
                  </a:lnTo>
                  <a:lnTo>
                    <a:pt x="143" y="412"/>
                  </a:lnTo>
                  <a:lnTo>
                    <a:pt x="144" y="431"/>
                  </a:lnTo>
                  <a:lnTo>
                    <a:pt x="144" y="414"/>
                  </a:lnTo>
                  <a:lnTo>
                    <a:pt x="145" y="422"/>
                  </a:lnTo>
                  <a:lnTo>
                    <a:pt x="146" y="426"/>
                  </a:lnTo>
                  <a:lnTo>
                    <a:pt x="146" y="448"/>
                  </a:lnTo>
                  <a:lnTo>
                    <a:pt x="147" y="475"/>
                  </a:lnTo>
                  <a:lnTo>
                    <a:pt x="148" y="431"/>
                  </a:lnTo>
                  <a:lnTo>
                    <a:pt x="148" y="416"/>
                  </a:lnTo>
                  <a:lnTo>
                    <a:pt x="149" y="450"/>
                  </a:lnTo>
                  <a:lnTo>
                    <a:pt x="150" y="436"/>
                  </a:lnTo>
                  <a:lnTo>
                    <a:pt x="150" y="404"/>
                  </a:lnTo>
                  <a:lnTo>
                    <a:pt x="151" y="383"/>
                  </a:lnTo>
                  <a:lnTo>
                    <a:pt x="152" y="394"/>
                  </a:lnTo>
                  <a:lnTo>
                    <a:pt x="152" y="460"/>
                  </a:lnTo>
                  <a:lnTo>
                    <a:pt x="153" y="473"/>
                  </a:lnTo>
                  <a:lnTo>
                    <a:pt x="154" y="415"/>
                  </a:lnTo>
                  <a:lnTo>
                    <a:pt x="154" y="400"/>
                  </a:lnTo>
                  <a:lnTo>
                    <a:pt x="155" y="406"/>
                  </a:lnTo>
                  <a:lnTo>
                    <a:pt x="155" y="401"/>
                  </a:lnTo>
                  <a:lnTo>
                    <a:pt x="156" y="429"/>
                  </a:lnTo>
                  <a:lnTo>
                    <a:pt x="157" y="458"/>
                  </a:lnTo>
                  <a:lnTo>
                    <a:pt x="157" y="454"/>
                  </a:lnTo>
                  <a:lnTo>
                    <a:pt x="158" y="427"/>
                  </a:lnTo>
                  <a:lnTo>
                    <a:pt x="159" y="404"/>
                  </a:lnTo>
                  <a:lnTo>
                    <a:pt x="159" y="439"/>
                  </a:lnTo>
                  <a:lnTo>
                    <a:pt x="160" y="475"/>
                  </a:lnTo>
                  <a:lnTo>
                    <a:pt x="161" y="448"/>
                  </a:lnTo>
                  <a:lnTo>
                    <a:pt x="161" y="428"/>
                  </a:lnTo>
                  <a:lnTo>
                    <a:pt x="162" y="432"/>
                  </a:lnTo>
                  <a:lnTo>
                    <a:pt x="163" y="468"/>
                  </a:lnTo>
                  <a:lnTo>
                    <a:pt x="163" y="504"/>
                  </a:lnTo>
                  <a:lnTo>
                    <a:pt x="164" y="470"/>
                  </a:lnTo>
                  <a:lnTo>
                    <a:pt x="165" y="433"/>
                  </a:lnTo>
                  <a:lnTo>
                    <a:pt x="165" y="446"/>
                  </a:lnTo>
                  <a:lnTo>
                    <a:pt x="166" y="458"/>
                  </a:lnTo>
                  <a:lnTo>
                    <a:pt x="167" y="443"/>
                  </a:lnTo>
                  <a:lnTo>
                    <a:pt x="167" y="454"/>
                  </a:lnTo>
                  <a:lnTo>
                    <a:pt x="168" y="467"/>
                  </a:lnTo>
                  <a:lnTo>
                    <a:pt x="169" y="464"/>
                  </a:lnTo>
                  <a:lnTo>
                    <a:pt x="169" y="468"/>
                  </a:lnTo>
                  <a:lnTo>
                    <a:pt x="170" y="488"/>
                  </a:lnTo>
                  <a:lnTo>
                    <a:pt x="171" y="520"/>
                  </a:lnTo>
                  <a:lnTo>
                    <a:pt x="171" y="488"/>
                  </a:lnTo>
                  <a:lnTo>
                    <a:pt x="172" y="498"/>
                  </a:lnTo>
                  <a:lnTo>
                    <a:pt x="173" y="547"/>
                  </a:lnTo>
                  <a:lnTo>
                    <a:pt x="173" y="501"/>
                  </a:lnTo>
                  <a:lnTo>
                    <a:pt x="174" y="452"/>
                  </a:lnTo>
                  <a:lnTo>
                    <a:pt x="174" y="450"/>
                  </a:lnTo>
                  <a:lnTo>
                    <a:pt x="175" y="489"/>
                  </a:lnTo>
                  <a:lnTo>
                    <a:pt x="176" y="488"/>
                  </a:lnTo>
                  <a:lnTo>
                    <a:pt x="176" y="453"/>
                  </a:lnTo>
                  <a:lnTo>
                    <a:pt x="177" y="506"/>
                  </a:lnTo>
                  <a:lnTo>
                    <a:pt x="178" y="521"/>
                  </a:lnTo>
                  <a:lnTo>
                    <a:pt x="178" y="496"/>
                  </a:lnTo>
                  <a:lnTo>
                    <a:pt x="179" y="518"/>
                  </a:lnTo>
                  <a:lnTo>
                    <a:pt x="180" y="497"/>
                  </a:lnTo>
                  <a:lnTo>
                    <a:pt x="180" y="464"/>
                  </a:lnTo>
                  <a:lnTo>
                    <a:pt x="181" y="475"/>
                  </a:lnTo>
                  <a:lnTo>
                    <a:pt x="182" y="484"/>
                  </a:lnTo>
                  <a:lnTo>
                    <a:pt x="182" y="467"/>
                  </a:lnTo>
                  <a:lnTo>
                    <a:pt x="183" y="474"/>
                  </a:lnTo>
                  <a:lnTo>
                    <a:pt x="184" y="498"/>
                  </a:lnTo>
                  <a:lnTo>
                    <a:pt x="184" y="480"/>
                  </a:lnTo>
                  <a:lnTo>
                    <a:pt x="185" y="446"/>
                  </a:lnTo>
                  <a:lnTo>
                    <a:pt x="186" y="442"/>
                  </a:lnTo>
                  <a:lnTo>
                    <a:pt x="186" y="485"/>
                  </a:lnTo>
                  <a:lnTo>
                    <a:pt x="187" y="525"/>
                  </a:lnTo>
                  <a:lnTo>
                    <a:pt x="188" y="524"/>
                  </a:lnTo>
                  <a:lnTo>
                    <a:pt x="188" y="460"/>
                  </a:lnTo>
                  <a:lnTo>
                    <a:pt x="189" y="399"/>
                  </a:lnTo>
                  <a:lnTo>
                    <a:pt x="190" y="441"/>
                  </a:lnTo>
                  <a:lnTo>
                    <a:pt x="190" y="451"/>
                  </a:lnTo>
                  <a:lnTo>
                    <a:pt x="191" y="435"/>
                  </a:lnTo>
                  <a:lnTo>
                    <a:pt x="191" y="460"/>
                  </a:lnTo>
                  <a:lnTo>
                    <a:pt x="192" y="407"/>
                  </a:lnTo>
                  <a:lnTo>
                    <a:pt x="193" y="370"/>
                  </a:lnTo>
                  <a:lnTo>
                    <a:pt x="193" y="442"/>
                  </a:lnTo>
                  <a:lnTo>
                    <a:pt x="194" y="485"/>
                  </a:lnTo>
                  <a:lnTo>
                    <a:pt x="195" y="451"/>
                  </a:lnTo>
                  <a:lnTo>
                    <a:pt x="195" y="415"/>
                  </a:lnTo>
                  <a:lnTo>
                    <a:pt x="196" y="404"/>
                  </a:lnTo>
                  <a:lnTo>
                    <a:pt x="197" y="404"/>
                  </a:lnTo>
                  <a:lnTo>
                    <a:pt x="197" y="429"/>
                  </a:lnTo>
                  <a:lnTo>
                    <a:pt x="198" y="441"/>
                  </a:lnTo>
                  <a:lnTo>
                    <a:pt x="199" y="395"/>
                  </a:lnTo>
                  <a:lnTo>
                    <a:pt x="199" y="352"/>
                  </a:lnTo>
                  <a:lnTo>
                    <a:pt x="200" y="390"/>
                  </a:lnTo>
                  <a:lnTo>
                    <a:pt x="201" y="438"/>
                  </a:lnTo>
                  <a:lnTo>
                    <a:pt x="201" y="392"/>
                  </a:lnTo>
                  <a:lnTo>
                    <a:pt x="202" y="354"/>
                  </a:lnTo>
                  <a:lnTo>
                    <a:pt x="203" y="379"/>
                  </a:lnTo>
                  <a:lnTo>
                    <a:pt x="203" y="373"/>
                  </a:lnTo>
                  <a:lnTo>
                    <a:pt x="204" y="361"/>
                  </a:lnTo>
                  <a:lnTo>
                    <a:pt x="205" y="416"/>
                  </a:lnTo>
                  <a:lnTo>
                    <a:pt x="205" y="443"/>
                  </a:lnTo>
                  <a:lnTo>
                    <a:pt x="206" y="382"/>
                  </a:lnTo>
                  <a:lnTo>
                    <a:pt x="207" y="365"/>
                  </a:lnTo>
                  <a:lnTo>
                    <a:pt x="207" y="378"/>
                  </a:lnTo>
                  <a:lnTo>
                    <a:pt x="208" y="377"/>
                  </a:lnTo>
                  <a:lnTo>
                    <a:pt x="208" y="395"/>
                  </a:lnTo>
                  <a:lnTo>
                    <a:pt x="209" y="391"/>
                  </a:lnTo>
                  <a:lnTo>
                    <a:pt x="210" y="364"/>
                  </a:lnTo>
                  <a:lnTo>
                    <a:pt x="210" y="356"/>
                  </a:lnTo>
                  <a:lnTo>
                    <a:pt x="211" y="388"/>
                  </a:lnTo>
                  <a:lnTo>
                    <a:pt x="212" y="395"/>
                  </a:lnTo>
                  <a:lnTo>
                    <a:pt x="212" y="391"/>
                  </a:lnTo>
                  <a:lnTo>
                    <a:pt x="213" y="390"/>
                  </a:lnTo>
                  <a:lnTo>
                    <a:pt x="214" y="364"/>
                  </a:lnTo>
                  <a:lnTo>
                    <a:pt x="214" y="370"/>
                  </a:lnTo>
                  <a:lnTo>
                    <a:pt x="215" y="379"/>
                  </a:lnTo>
                  <a:lnTo>
                    <a:pt x="216" y="381"/>
                  </a:lnTo>
                  <a:lnTo>
                    <a:pt x="216" y="377"/>
                  </a:lnTo>
                  <a:lnTo>
                    <a:pt x="217" y="378"/>
                  </a:lnTo>
                  <a:lnTo>
                    <a:pt x="218" y="407"/>
                  </a:lnTo>
                  <a:lnTo>
                    <a:pt x="218" y="412"/>
                  </a:lnTo>
                  <a:lnTo>
                    <a:pt x="219" y="411"/>
                  </a:lnTo>
                  <a:lnTo>
                    <a:pt x="220" y="423"/>
                  </a:lnTo>
                  <a:lnTo>
                    <a:pt x="220" y="401"/>
                  </a:lnTo>
                  <a:lnTo>
                    <a:pt x="221" y="359"/>
                  </a:lnTo>
                  <a:lnTo>
                    <a:pt x="222" y="366"/>
                  </a:lnTo>
                  <a:lnTo>
                    <a:pt x="222" y="422"/>
                  </a:lnTo>
                  <a:lnTo>
                    <a:pt x="223" y="445"/>
                  </a:lnTo>
                  <a:lnTo>
                    <a:pt x="224" y="390"/>
                  </a:lnTo>
                  <a:lnTo>
                    <a:pt x="224" y="357"/>
                  </a:lnTo>
                  <a:lnTo>
                    <a:pt x="225" y="415"/>
                  </a:lnTo>
                  <a:lnTo>
                    <a:pt x="226" y="447"/>
                  </a:lnTo>
                  <a:lnTo>
                    <a:pt x="226" y="399"/>
                  </a:lnTo>
                  <a:lnTo>
                    <a:pt x="227" y="354"/>
                  </a:lnTo>
                  <a:lnTo>
                    <a:pt x="227" y="354"/>
                  </a:lnTo>
                  <a:lnTo>
                    <a:pt x="228" y="411"/>
                  </a:lnTo>
                  <a:lnTo>
                    <a:pt x="229" y="427"/>
                  </a:lnTo>
                  <a:lnTo>
                    <a:pt x="229" y="379"/>
                  </a:lnTo>
                  <a:lnTo>
                    <a:pt x="230" y="411"/>
                  </a:lnTo>
                  <a:lnTo>
                    <a:pt x="231" y="452"/>
                  </a:lnTo>
                  <a:lnTo>
                    <a:pt x="231" y="439"/>
                  </a:lnTo>
                  <a:lnTo>
                    <a:pt x="232" y="422"/>
                  </a:lnTo>
                  <a:lnTo>
                    <a:pt x="233" y="416"/>
                  </a:lnTo>
                  <a:lnTo>
                    <a:pt x="233" y="470"/>
                  </a:lnTo>
                  <a:lnTo>
                    <a:pt x="234" y="476"/>
                  </a:lnTo>
                  <a:lnTo>
                    <a:pt x="235" y="428"/>
                  </a:lnTo>
                  <a:lnTo>
                    <a:pt x="235" y="430"/>
                  </a:lnTo>
                  <a:lnTo>
                    <a:pt x="236" y="432"/>
                  </a:lnTo>
                  <a:lnTo>
                    <a:pt x="237" y="426"/>
                  </a:lnTo>
                  <a:lnTo>
                    <a:pt x="237" y="429"/>
                  </a:lnTo>
                  <a:lnTo>
                    <a:pt x="238" y="470"/>
                  </a:lnTo>
                  <a:lnTo>
                    <a:pt x="239" y="527"/>
                  </a:lnTo>
                  <a:lnTo>
                    <a:pt x="239" y="497"/>
                  </a:lnTo>
                  <a:lnTo>
                    <a:pt x="240" y="421"/>
                  </a:lnTo>
                  <a:lnTo>
                    <a:pt x="241" y="423"/>
                  </a:lnTo>
                  <a:lnTo>
                    <a:pt x="241" y="459"/>
                  </a:lnTo>
                  <a:lnTo>
                    <a:pt x="242" y="454"/>
                  </a:lnTo>
                  <a:lnTo>
                    <a:pt x="243" y="437"/>
                  </a:lnTo>
                  <a:lnTo>
                    <a:pt x="243" y="426"/>
                  </a:lnTo>
                  <a:lnTo>
                    <a:pt x="244" y="446"/>
                  </a:lnTo>
                  <a:lnTo>
                    <a:pt x="244" y="447"/>
                  </a:lnTo>
                  <a:lnTo>
                    <a:pt x="245" y="429"/>
                  </a:lnTo>
                  <a:lnTo>
                    <a:pt x="246" y="463"/>
                  </a:lnTo>
                  <a:lnTo>
                    <a:pt x="246" y="473"/>
                  </a:lnTo>
                  <a:lnTo>
                    <a:pt x="247" y="436"/>
                  </a:lnTo>
                  <a:lnTo>
                    <a:pt x="248" y="429"/>
                  </a:lnTo>
                  <a:lnTo>
                    <a:pt x="248" y="442"/>
                  </a:lnTo>
                  <a:lnTo>
                    <a:pt x="249" y="451"/>
                  </a:lnTo>
                  <a:lnTo>
                    <a:pt x="250" y="475"/>
                  </a:lnTo>
                  <a:lnTo>
                    <a:pt x="250" y="501"/>
                  </a:lnTo>
                  <a:lnTo>
                    <a:pt x="251" y="490"/>
                  </a:lnTo>
                  <a:lnTo>
                    <a:pt x="252" y="438"/>
                  </a:lnTo>
                  <a:lnTo>
                    <a:pt x="252" y="432"/>
                  </a:lnTo>
                  <a:lnTo>
                    <a:pt x="253" y="474"/>
                  </a:lnTo>
                  <a:lnTo>
                    <a:pt x="254" y="473"/>
                  </a:lnTo>
                  <a:lnTo>
                    <a:pt x="254" y="448"/>
                  </a:lnTo>
                  <a:lnTo>
                    <a:pt x="255" y="427"/>
                  </a:lnTo>
                  <a:lnTo>
                    <a:pt x="256" y="427"/>
                  </a:lnTo>
                  <a:lnTo>
                    <a:pt x="256" y="468"/>
                  </a:lnTo>
                  <a:lnTo>
                    <a:pt x="257" y="491"/>
                  </a:lnTo>
                  <a:lnTo>
                    <a:pt x="258" y="473"/>
                  </a:lnTo>
                  <a:lnTo>
                    <a:pt x="258" y="475"/>
                  </a:lnTo>
                  <a:lnTo>
                    <a:pt x="259" y="440"/>
                  </a:lnTo>
                  <a:lnTo>
                    <a:pt x="260" y="402"/>
                  </a:lnTo>
                  <a:lnTo>
                    <a:pt x="260" y="464"/>
                  </a:lnTo>
                  <a:lnTo>
                    <a:pt x="261" y="477"/>
                  </a:lnTo>
                  <a:lnTo>
                    <a:pt x="262" y="431"/>
                  </a:lnTo>
                  <a:lnTo>
                    <a:pt x="262" y="429"/>
                  </a:lnTo>
                  <a:lnTo>
                    <a:pt x="263" y="464"/>
                  </a:lnTo>
                  <a:lnTo>
                    <a:pt x="263" y="499"/>
                  </a:lnTo>
                  <a:lnTo>
                    <a:pt x="264" y="458"/>
                  </a:lnTo>
                  <a:lnTo>
                    <a:pt x="265" y="398"/>
                  </a:lnTo>
                  <a:lnTo>
                    <a:pt x="265" y="411"/>
                  </a:lnTo>
                  <a:lnTo>
                    <a:pt x="266" y="449"/>
                  </a:lnTo>
                  <a:lnTo>
                    <a:pt x="267" y="455"/>
                  </a:lnTo>
                  <a:lnTo>
                    <a:pt x="267" y="455"/>
                  </a:lnTo>
                  <a:lnTo>
                    <a:pt x="268" y="441"/>
                  </a:lnTo>
                  <a:lnTo>
                    <a:pt x="269" y="429"/>
                  </a:lnTo>
                  <a:lnTo>
                    <a:pt x="269" y="467"/>
                  </a:lnTo>
                  <a:lnTo>
                    <a:pt x="270" y="495"/>
                  </a:lnTo>
                  <a:lnTo>
                    <a:pt x="271" y="457"/>
                  </a:lnTo>
                  <a:lnTo>
                    <a:pt x="271" y="416"/>
                  </a:lnTo>
                  <a:lnTo>
                    <a:pt x="272" y="432"/>
                  </a:lnTo>
                  <a:lnTo>
                    <a:pt x="273" y="425"/>
                  </a:lnTo>
                  <a:lnTo>
                    <a:pt x="273" y="394"/>
                  </a:lnTo>
                  <a:lnTo>
                    <a:pt x="274" y="417"/>
                  </a:lnTo>
                  <a:lnTo>
                    <a:pt x="275" y="431"/>
                  </a:lnTo>
                  <a:lnTo>
                    <a:pt x="275" y="432"/>
                  </a:lnTo>
                  <a:lnTo>
                    <a:pt x="276" y="448"/>
                  </a:lnTo>
                  <a:lnTo>
                    <a:pt x="277" y="481"/>
                  </a:lnTo>
                  <a:lnTo>
                    <a:pt x="277" y="500"/>
                  </a:lnTo>
                  <a:lnTo>
                    <a:pt x="278" y="433"/>
                  </a:lnTo>
                  <a:lnTo>
                    <a:pt x="279" y="400"/>
                  </a:lnTo>
                  <a:lnTo>
                    <a:pt x="279" y="463"/>
                  </a:lnTo>
                  <a:lnTo>
                    <a:pt x="280" y="479"/>
                  </a:lnTo>
                  <a:lnTo>
                    <a:pt x="280" y="439"/>
                  </a:lnTo>
                  <a:lnTo>
                    <a:pt x="281" y="418"/>
                  </a:lnTo>
                  <a:lnTo>
                    <a:pt x="282" y="407"/>
                  </a:lnTo>
                  <a:lnTo>
                    <a:pt x="282" y="389"/>
                  </a:lnTo>
                  <a:lnTo>
                    <a:pt x="283" y="392"/>
                  </a:lnTo>
                  <a:lnTo>
                    <a:pt x="284" y="406"/>
                  </a:lnTo>
                  <a:lnTo>
                    <a:pt x="284" y="421"/>
                  </a:lnTo>
                  <a:lnTo>
                    <a:pt x="285" y="423"/>
                  </a:lnTo>
                  <a:lnTo>
                    <a:pt x="286" y="396"/>
                  </a:lnTo>
                  <a:lnTo>
                    <a:pt x="286" y="407"/>
                  </a:lnTo>
                  <a:lnTo>
                    <a:pt x="287" y="454"/>
                  </a:lnTo>
                  <a:lnTo>
                    <a:pt x="288" y="458"/>
                  </a:lnTo>
                  <a:lnTo>
                    <a:pt x="288" y="432"/>
                  </a:lnTo>
                  <a:lnTo>
                    <a:pt x="289" y="437"/>
                  </a:lnTo>
                  <a:lnTo>
                    <a:pt x="290" y="412"/>
                  </a:lnTo>
                  <a:lnTo>
                    <a:pt x="290" y="361"/>
                  </a:lnTo>
                  <a:lnTo>
                    <a:pt x="291" y="400"/>
                  </a:lnTo>
                  <a:lnTo>
                    <a:pt x="292" y="430"/>
                  </a:lnTo>
                  <a:lnTo>
                    <a:pt x="292" y="391"/>
                  </a:lnTo>
                  <a:lnTo>
                    <a:pt x="293" y="360"/>
                  </a:lnTo>
                  <a:lnTo>
                    <a:pt x="294" y="358"/>
                  </a:lnTo>
                  <a:lnTo>
                    <a:pt x="294" y="402"/>
                  </a:lnTo>
                  <a:lnTo>
                    <a:pt x="295" y="413"/>
                  </a:lnTo>
                  <a:lnTo>
                    <a:pt x="296" y="363"/>
                  </a:lnTo>
                  <a:lnTo>
                    <a:pt x="296" y="350"/>
                  </a:lnTo>
                  <a:lnTo>
                    <a:pt x="297" y="366"/>
                  </a:lnTo>
                  <a:lnTo>
                    <a:pt x="297" y="350"/>
                  </a:lnTo>
                  <a:lnTo>
                    <a:pt x="298" y="363"/>
                  </a:lnTo>
                  <a:lnTo>
                    <a:pt x="299" y="394"/>
                  </a:lnTo>
                  <a:lnTo>
                    <a:pt x="299" y="384"/>
                  </a:lnTo>
                  <a:lnTo>
                    <a:pt x="300" y="370"/>
                  </a:lnTo>
                  <a:lnTo>
                    <a:pt x="301" y="399"/>
                  </a:lnTo>
                  <a:lnTo>
                    <a:pt x="301" y="436"/>
                  </a:lnTo>
                  <a:lnTo>
                    <a:pt x="302" y="377"/>
                  </a:lnTo>
                  <a:lnTo>
                    <a:pt x="303" y="339"/>
                  </a:lnTo>
                  <a:lnTo>
                    <a:pt x="303" y="403"/>
                  </a:lnTo>
                  <a:lnTo>
                    <a:pt x="304" y="433"/>
                  </a:lnTo>
                  <a:lnTo>
                    <a:pt x="305" y="400"/>
                  </a:lnTo>
                  <a:lnTo>
                    <a:pt x="305" y="376"/>
                  </a:lnTo>
                  <a:lnTo>
                    <a:pt x="306" y="368"/>
                  </a:lnTo>
                  <a:lnTo>
                    <a:pt x="307" y="365"/>
                  </a:lnTo>
                  <a:lnTo>
                    <a:pt x="307" y="410"/>
                  </a:lnTo>
                  <a:lnTo>
                    <a:pt x="308" y="449"/>
                  </a:lnTo>
                  <a:lnTo>
                    <a:pt x="309" y="434"/>
                  </a:lnTo>
                  <a:lnTo>
                    <a:pt x="309" y="413"/>
                  </a:lnTo>
                  <a:lnTo>
                    <a:pt x="310" y="392"/>
                  </a:lnTo>
                  <a:lnTo>
                    <a:pt x="311" y="364"/>
                  </a:lnTo>
                  <a:lnTo>
                    <a:pt x="311" y="361"/>
                  </a:lnTo>
                  <a:lnTo>
                    <a:pt x="312" y="413"/>
                  </a:lnTo>
                  <a:lnTo>
                    <a:pt x="313" y="459"/>
                  </a:lnTo>
                  <a:lnTo>
                    <a:pt x="313" y="419"/>
                  </a:lnTo>
                  <a:lnTo>
                    <a:pt x="314" y="383"/>
                  </a:lnTo>
                  <a:lnTo>
                    <a:pt x="315" y="387"/>
                  </a:lnTo>
                  <a:lnTo>
                    <a:pt x="315" y="394"/>
                  </a:lnTo>
                  <a:lnTo>
                    <a:pt x="316" y="426"/>
                  </a:lnTo>
                  <a:lnTo>
                    <a:pt x="316" y="413"/>
                  </a:lnTo>
                  <a:lnTo>
                    <a:pt x="317" y="391"/>
                  </a:lnTo>
                  <a:lnTo>
                    <a:pt x="318" y="418"/>
                  </a:lnTo>
                  <a:lnTo>
                    <a:pt x="318" y="434"/>
                  </a:lnTo>
                  <a:lnTo>
                    <a:pt x="319" y="427"/>
                  </a:lnTo>
                  <a:lnTo>
                    <a:pt x="320" y="416"/>
                  </a:lnTo>
                  <a:lnTo>
                    <a:pt x="320" y="438"/>
                  </a:lnTo>
                  <a:lnTo>
                    <a:pt x="321" y="423"/>
                  </a:lnTo>
                  <a:lnTo>
                    <a:pt x="322" y="380"/>
                  </a:lnTo>
                  <a:lnTo>
                    <a:pt x="322" y="387"/>
                  </a:lnTo>
                  <a:lnTo>
                    <a:pt x="323" y="390"/>
                  </a:lnTo>
                  <a:lnTo>
                    <a:pt x="324" y="399"/>
                  </a:lnTo>
                  <a:lnTo>
                    <a:pt x="324" y="413"/>
                  </a:lnTo>
                  <a:lnTo>
                    <a:pt x="325" y="384"/>
                  </a:lnTo>
                  <a:lnTo>
                    <a:pt x="326" y="350"/>
                  </a:lnTo>
                  <a:lnTo>
                    <a:pt x="326" y="361"/>
                  </a:lnTo>
                  <a:lnTo>
                    <a:pt x="327" y="370"/>
                  </a:lnTo>
                  <a:lnTo>
                    <a:pt x="328" y="366"/>
                  </a:lnTo>
                  <a:lnTo>
                    <a:pt x="328" y="422"/>
                  </a:lnTo>
                  <a:lnTo>
                    <a:pt x="329" y="464"/>
                  </a:lnTo>
                  <a:lnTo>
                    <a:pt x="330" y="430"/>
                  </a:lnTo>
                  <a:lnTo>
                    <a:pt x="330" y="388"/>
                  </a:lnTo>
                  <a:lnTo>
                    <a:pt x="331" y="382"/>
                  </a:lnTo>
                  <a:lnTo>
                    <a:pt x="332" y="415"/>
                  </a:lnTo>
                  <a:lnTo>
                    <a:pt x="332" y="434"/>
                  </a:lnTo>
                  <a:lnTo>
                    <a:pt x="333" y="406"/>
                  </a:lnTo>
                  <a:lnTo>
                    <a:pt x="333" y="390"/>
                  </a:lnTo>
                  <a:lnTo>
                    <a:pt x="334" y="371"/>
                  </a:lnTo>
                  <a:lnTo>
                    <a:pt x="335" y="345"/>
                  </a:lnTo>
                  <a:lnTo>
                    <a:pt x="335" y="399"/>
                  </a:lnTo>
                  <a:lnTo>
                    <a:pt x="336" y="417"/>
                  </a:lnTo>
                  <a:lnTo>
                    <a:pt x="337" y="380"/>
                  </a:lnTo>
                  <a:lnTo>
                    <a:pt x="337" y="399"/>
                  </a:lnTo>
                  <a:lnTo>
                    <a:pt x="338" y="405"/>
                  </a:lnTo>
                  <a:lnTo>
                    <a:pt x="339" y="406"/>
                  </a:lnTo>
                  <a:lnTo>
                    <a:pt x="339" y="362"/>
                  </a:lnTo>
                  <a:lnTo>
                    <a:pt x="340" y="299"/>
                  </a:lnTo>
                  <a:lnTo>
                    <a:pt x="341" y="337"/>
                  </a:lnTo>
                  <a:lnTo>
                    <a:pt x="341" y="379"/>
                  </a:lnTo>
                  <a:lnTo>
                    <a:pt x="342" y="379"/>
                  </a:lnTo>
                  <a:lnTo>
                    <a:pt x="343" y="365"/>
                  </a:lnTo>
                  <a:lnTo>
                    <a:pt x="343" y="370"/>
                  </a:lnTo>
                  <a:lnTo>
                    <a:pt x="344" y="405"/>
                  </a:lnTo>
                  <a:lnTo>
                    <a:pt x="345" y="348"/>
                  </a:lnTo>
                  <a:lnTo>
                    <a:pt x="345" y="312"/>
                  </a:lnTo>
                  <a:lnTo>
                    <a:pt x="346" y="355"/>
                  </a:lnTo>
                  <a:lnTo>
                    <a:pt x="347" y="327"/>
                  </a:lnTo>
                  <a:lnTo>
                    <a:pt x="347" y="353"/>
                  </a:lnTo>
                  <a:lnTo>
                    <a:pt x="348" y="391"/>
                  </a:lnTo>
                  <a:lnTo>
                    <a:pt x="349" y="367"/>
                  </a:lnTo>
                  <a:lnTo>
                    <a:pt x="349" y="385"/>
                  </a:lnTo>
                  <a:lnTo>
                    <a:pt x="350" y="367"/>
                  </a:lnTo>
                  <a:lnTo>
                    <a:pt x="351" y="378"/>
                  </a:lnTo>
                  <a:lnTo>
                    <a:pt x="351" y="397"/>
                  </a:lnTo>
                  <a:lnTo>
                    <a:pt x="352" y="366"/>
                  </a:lnTo>
                  <a:lnTo>
                    <a:pt x="352" y="372"/>
                  </a:lnTo>
                  <a:lnTo>
                    <a:pt x="353" y="333"/>
                  </a:lnTo>
                  <a:lnTo>
                    <a:pt x="354" y="326"/>
                  </a:lnTo>
                  <a:lnTo>
                    <a:pt x="354" y="354"/>
                  </a:lnTo>
                  <a:lnTo>
                    <a:pt x="355" y="330"/>
                  </a:lnTo>
                  <a:lnTo>
                    <a:pt x="356" y="378"/>
                  </a:lnTo>
                  <a:lnTo>
                    <a:pt x="356" y="404"/>
                  </a:lnTo>
                  <a:lnTo>
                    <a:pt x="357" y="372"/>
                  </a:lnTo>
                  <a:lnTo>
                    <a:pt x="358" y="361"/>
                  </a:lnTo>
                  <a:lnTo>
                    <a:pt x="358" y="356"/>
                  </a:lnTo>
                  <a:lnTo>
                    <a:pt x="359" y="404"/>
                  </a:lnTo>
                  <a:lnTo>
                    <a:pt x="360" y="404"/>
                  </a:lnTo>
                  <a:lnTo>
                    <a:pt x="360" y="351"/>
                  </a:lnTo>
                  <a:lnTo>
                    <a:pt x="361" y="363"/>
                  </a:lnTo>
                  <a:lnTo>
                    <a:pt x="362" y="386"/>
                  </a:lnTo>
                  <a:lnTo>
                    <a:pt x="362" y="384"/>
                  </a:lnTo>
                  <a:lnTo>
                    <a:pt x="363" y="355"/>
                  </a:lnTo>
                  <a:lnTo>
                    <a:pt x="364" y="365"/>
                  </a:lnTo>
                  <a:lnTo>
                    <a:pt x="364" y="412"/>
                  </a:lnTo>
                  <a:lnTo>
                    <a:pt x="365" y="421"/>
                  </a:lnTo>
                  <a:lnTo>
                    <a:pt x="366" y="411"/>
                  </a:lnTo>
                  <a:lnTo>
                    <a:pt x="366" y="380"/>
                  </a:lnTo>
                  <a:lnTo>
                    <a:pt x="367" y="372"/>
                  </a:lnTo>
                  <a:lnTo>
                    <a:pt x="368" y="394"/>
                  </a:lnTo>
                  <a:lnTo>
                    <a:pt x="368" y="409"/>
                  </a:lnTo>
                  <a:lnTo>
                    <a:pt x="369" y="417"/>
                  </a:lnTo>
                  <a:lnTo>
                    <a:pt x="369" y="380"/>
                  </a:lnTo>
                  <a:lnTo>
                    <a:pt x="370" y="350"/>
                  </a:lnTo>
                  <a:lnTo>
                    <a:pt x="371" y="383"/>
                  </a:lnTo>
                  <a:lnTo>
                    <a:pt x="371" y="419"/>
                  </a:lnTo>
                  <a:lnTo>
                    <a:pt x="372" y="415"/>
                  </a:lnTo>
                  <a:lnTo>
                    <a:pt x="373" y="404"/>
                  </a:lnTo>
                  <a:lnTo>
                    <a:pt x="373" y="413"/>
                  </a:lnTo>
                  <a:lnTo>
                    <a:pt x="374" y="429"/>
                  </a:lnTo>
                  <a:lnTo>
                    <a:pt x="375" y="432"/>
                  </a:lnTo>
                  <a:lnTo>
                    <a:pt x="375" y="401"/>
                  </a:lnTo>
                  <a:lnTo>
                    <a:pt x="376" y="379"/>
                  </a:lnTo>
                  <a:lnTo>
                    <a:pt x="377" y="387"/>
                  </a:lnTo>
                  <a:lnTo>
                    <a:pt x="377" y="383"/>
                  </a:lnTo>
                  <a:lnTo>
                    <a:pt x="378" y="399"/>
                  </a:lnTo>
                  <a:lnTo>
                    <a:pt x="379" y="400"/>
                  </a:lnTo>
                  <a:lnTo>
                    <a:pt x="379" y="363"/>
                  </a:lnTo>
                  <a:lnTo>
                    <a:pt x="380" y="423"/>
                  </a:lnTo>
                  <a:lnTo>
                    <a:pt x="381" y="466"/>
                  </a:lnTo>
                  <a:lnTo>
                    <a:pt x="381" y="412"/>
                  </a:lnTo>
                  <a:lnTo>
                    <a:pt x="382" y="413"/>
                  </a:lnTo>
                  <a:lnTo>
                    <a:pt x="383" y="417"/>
                  </a:lnTo>
                  <a:lnTo>
                    <a:pt x="383" y="374"/>
                  </a:lnTo>
                  <a:lnTo>
                    <a:pt x="384" y="352"/>
                  </a:lnTo>
                  <a:lnTo>
                    <a:pt x="385" y="408"/>
                  </a:lnTo>
                  <a:lnTo>
                    <a:pt x="385" y="478"/>
                  </a:lnTo>
                  <a:lnTo>
                    <a:pt x="386" y="425"/>
                  </a:lnTo>
                  <a:lnTo>
                    <a:pt x="386" y="360"/>
                  </a:lnTo>
                  <a:lnTo>
                    <a:pt x="387" y="423"/>
                  </a:lnTo>
                  <a:lnTo>
                    <a:pt x="388" y="460"/>
                  </a:lnTo>
                  <a:lnTo>
                    <a:pt x="388" y="395"/>
                  </a:lnTo>
                  <a:lnTo>
                    <a:pt x="389" y="386"/>
                  </a:lnTo>
                  <a:lnTo>
                    <a:pt x="390" y="426"/>
                  </a:lnTo>
                  <a:lnTo>
                    <a:pt x="390" y="424"/>
                  </a:lnTo>
                  <a:lnTo>
                    <a:pt x="391" y="395"/>
                  </a:lnTo>
                  <a:lnTo>
                    <a:pt x="392" y="402"/>
                  </a:lnTo>
                  <a:lnTo>
                    <a:pt x="392" y="425"/>
                  </a:lnTo>
                  <a:lnTo>
                    <a:pt x="393" y="415"/>
                  </a:lnTo>
                  <a:lnTo>
                    <a:pt x="394" y="416"/>
                  </a:lnTo>
                  <a:lnTo>
                    <a:pt x="394" y="425"/>
                  </a:lnTo>
                  <a:lnTo>
                    <a:pt x="395" y="428"/>
                  </a:lnTo>
                  <a:lnTo>
                    <a:pt x="396" y="413"/>
                  </a:lnTo>
                  <a:lnTo>
                    <a:pt x="397" y="388"/>
                  </a:lnTo>
                  <a:lnTo>
                    <a:pt x="397" y="399"/>
                  </a:lnTo>
                  <a:lnTo>
                    <a:pt x="398" y="428"/>
                  </a:lnTo>
                  <a:lnTo>
                    <a:pt x="399" y="427"/>
                  </a:lnTo>
                  <a:lnTo>
                    <a:pt x="399" y="418"/>
                  </a:lnTo>
                  <a:lnTo>
                    <a:pt x="400" y="413"/>
                  </a:lnTo>
                  <a:lnTo>
                    <a:pt x="400" y="360"/>
                  </a:lnTo>
                  <a:lnTo>
                    <a:pt x="401" y="383"/>
                  </a:lnTo>
                  <a:lnTo>
                    <a:pt x="402" y="444"/>
                  </a:lnTo>
                  <a:lnTo>
                    <a:pt x="402" y="388"/>
                  </a:lnTo>
                  <a:lnTo>
                    <a:pt x="403" y="385"/>
                  </a:lnTo>
                  <a:lnTo>
                    <a:pt x="404" y="447"/>
                  </a:lnTo>
                  <a:lnTo>
                    <a:pt x="404" y="453"/>
                  </a:lnTo>
                  <a:lnTo>
                    <a:pt x="405" y="427"/>
                  </a:lnTo>
                  <a:lnTo>
                    <a:pt x="406" y="421"/>
                  </a:lnTo>
                  <a:lnTo>
                    <a:pt x="406" y="458"/>
                  </a:lnTo>
                  <a:lnTo>
                    <a:pt x="407" y="456"/>
                  </a:lnTo>
                  <a:lnTo>
                    <a:pt x="408" y="438"/>
                  </a:lnTo>
                  <a:lnTo>
                    <a:pt x="408" y="435"/>
                  </a:lnTo>
                  <a:lnTo>
                    <a:pt x="409" y="430"/>
                  </a:lnTo>
                  <a:lnTo>
                    <a:pt x="410" y="449"/>
                  </a:lnTo>
                  <a:lnTo>
                    <a:pt x="410" y="431"/>
                  </a:lnTo>
                  <a:lnTo>
                    <a:pt x="411" y="397"/>
                  </a:lnTo>
                  <a:lnTo>
                    <a:pt x="412" y="407"/>
                  </a:lnTo>
                  <a:lnTo>
                    <a:pt x="412" y="433"/>
                  </a:lnTo>
                  <a:lnTo>
                    <a:pt x="413" y="452"/>
                  </a:lnTo>
                  <a:lnTo>
                    <a:pt x="414" y="442"/>
                  </a:lnTo>
                  <a:lnTo>
                    <a:pt x="414" y="419"/>
                  </a:lnTo>
                  <a:lnTo>
                    <a:pt x="415" y="410"/>
                  </a:lnTo>
                  <a:lnTo>
                    <a:pt x="416" y="413"/>
                  </a:lnTo>
                  <a:lnTo>
                    <a:pt x="416" y="391"/>
                  </a:lnTo>
                  <a:lnTo>
                    <a:pt x="417" y="392"/>
                  </a:lnTo>
                  <a:lnTo>
                    <a:pt x="417" y="456"/>
                  </a:lnTo>
                  <a:lnTo>
                    <a:pt x="418" y="480"/>
                  </a:lnTo>
                  <a:lnTo>
                    <a:pt x="419" y="434"/>
                  </a:lnTo>
                  <a:lnTo>
                    <a:pt x="419" y="404"/>
                  </a:lnTo>
                  <a:lnTo>
                    <a:pt x="420" y="407"/>
                  </a:lnTo>
                  <a:lnTo>
                    <a:pt x="421" y="427"/>
                  </a:lnTo>
                  <a:lnTo>
                    <a:pt x="421" y="460"/>
                  </a:lnTo>
                  <a:lnTo>
                    <a:pt x="422" y="446"/>
                  </a:lnTo>
                  <a:lnTo>
                    <a:pt x="423" y="415"/>
                  </a:lnTo>
                  <a:lnTo>
                    <a:pt x="423" y="412"/>
                  </a:lnTo>
                  <a:lnTo>
                    <a:pt x="424" y="409"/>
                  </a:lnTo>
                  <a:lnTo>
                    <a:pt x="425" y="421"/>
                  </a:lnTo>
                  <a:lnTo>
                    <a:pt x="425" y="436"/>
                  </a:lnTo>
                  <a:lnTo>
                    <a:pt x="426" y="453"/>
                  </a:lnTo>
                  <a:lnTo>
                    <a:pt x="427" y="412"/>
                  </a:lnTo>
                  <a:lnTo>
                    <a:pt x="427" y="379"/>
                  </a:lnTo>
                  <a:lnTo>
                    <a:pt x="428" y="468"/>
                  </a:lnTo>
                  <a:lnTo>
                    <a:pt x="429" y="483"/>
                  </a:lnTo>
                  <a:lnTo>
                    <a:pt x="429" y="432"/>
                  </a:lnTo>
                  <a:lnTo>
                    <a:pt x="430" y="459"/>
                  </a:lnTo>
                  <a:lnTo>
                    <a:pt x="431" y="481"/>
                  </a:lnTo>
                  <a:lnTo>
                    <a:pt x="431" y="473"/>
                  </a:lnTo>
                  <a:lnTo>
                    <a:pt x="432" y="458"/>
                  </a:lnTo>
                  <a:lnTo>
                    <a:pt x="433" y="454"/>
                  </a:lnTo>
                  <a:lnTo>
                    <a:pt x="433" y="463"/>
                  </a:lnTo>
                  <a:lnTo>
                    <a:pt x="434" y="440"/>
                  </a:lnTo>
                  <a:lnTo>
                    <a:pt x="435" y="473"/>
                  </a:lnTo>
                  <a:lnTo>
                    <a:pt x="435" y="497"/>
                  </a:lnTo>
                  <a:lnTo>
                    <a:pt x="436" y="436"/>
                  </a:lnTo>
                  <a:lnTo>
                    <a:pt x="436" y="463"/>
                  </a:lnTo>
                  <a:lnTo>
                    <a:pt x="437" y="475"/>
                  </a:lnTo>
                  <a:lnTo>
                    <a:pt x="438" y="444"/>
                  </a:lnTo>
                  <a:lnTo>
                    <a:pt x="438" y="457"/>
                  </a:lnTo>
                  <a:lnTo>
                    <a:pt x="439" y="429"/>
                  </a:lnTo>
                  <a:lnTo>
                    <a:pt x="440" y="454"/>
                  </a:lnTo>
                  <a:lnTo>
                    <a:pt x="440" y="441"/>
                  </a:lnTo>
                  <a:lnTo>
                    <a:pt x="441" y="382"/>
                  </a:lnTo>
                  <a:lnTo>
                    <a:pt x="442" y="465"/>
                  </a:lnTo>
                  <a:lnTo>
                    <a:pt x="442" y="480"/>
                  </a:lnTo>
                  <a:lnTo>
                    <a:pt x="443" y="422"/>
                  </a:lnTo>
                  <a:lnTo>
                    <a:pt x="444" y="465"/>
                  </a:lnTo>
                  <a:lnTo>
                    <a:pt x="444" y="458"/>
                  </a:lnTo>
                  <a:lnTo>
                    <a:pt x="445" y="439"/>
                  </a:lnTo>
                  <a:lnTo>
                    <a:pt x="446" y="438"/>
                  </a:lnTo>
                  <a:lnTo>
                    <a:pt x="446" y="394"/>
                  </a:lnTo>
                  <a:lnTo>
                    <a:pt x="447" y="447"/>
                  </a:lnTo>
                  <a:lnTo>
                    <a:pt x="448" y="474"/>
                  </a:lnTo>
                  <a:lnTo>
                    <a:pt x="448" y="423"/>
                  </a:lnTo>
                  <a:lnTo>
                    <a:pt x="449" y="454"/>
                  </a:lnTo>
                  <a:lnTo>
                    <a:pt x="450" y="463"/>
                  </a:lnTo>
                  <a:lnTo>
                    <a:pt x="450" y="446"/>
                  </a:lnTo>
                  <a:lnTo>
                    <a:pt x="451" y="454"/>
                  </a:lnTo>
                  <a:lnTo>
                    <a:pt x="452" y="452"/>
                  </a:lnTo>
                  <a:lnTo>
                    <a:pt x="452" y="436"/>
                  </a:lnTo>
                  <a:lnTo>
                    <a:pt x="453" y="382"/>
                  </a:lnTo>
                  <a:lnTo>
                    <a:pt x="453" y="387"/>
                  </a:lnTo>
                  <a:lnTo>
                    <a:pt x="454" y="409"/>
                  </a:lnTo>
                  <a:lnTo>
                    <a:pt x="455" y="375"/>
                  </a:lnTo>
                  <a:lnTo>
                    <a:pt x="455" y="404"/>
                  </a:lnTo>
                  <a:lnTo>
                    <a:pt x="456" y="436"/>
                  </a:lnTo>
                  <a:lnTo>
                    <a:pt x="457" y="415"/>
                  </a:lnTo>
                  <a:lnTo>
                    <a:pt x="457" y="406"/>
                  </a:lnTo>
                  <a:lnTo>
                    <a:pt x="458" y="420"/>
                  </a:lnTo>
                  <a:lnTo>
                    <a:pt x="459" y="416"/>
                  </a:lnTo>
                  <a:lnTo>
                    <a:pt x="459" y="377"/>
                  </a:lnTo>
                  <a:lnTo>
                    <a:pt x="460" y="353"/>
                  </a:lnTo>
                  <a:lnTo>
                    <a:pt x="461" y="386"/>
                  </a:lnTo>
                  <a:lnTo>
                    <a:pt x="461" y="399"/>
                  </a:lnTo>
                  <a:lnTo>
                    <a:pt x="462" y="366"/>
                  </a:lnTo>
                  <a:lnTo>
                    <a:pt x="463" y="375"/>
                  </a:lnTo>
                  <a:lnTo>
                    <a:pt x="463" y="388"/>
                  </a:lnTo>
                  <a:lnTo>
                    <a:pt x="464" y="343"/>
                  </a:lnTo>
                  <a:lnTo>
                    <a:pt x="465" y="310"/>
                  </a:lnTo>
                  <a:lnTo>
                    <a:pt x="465" y="343"/>
                  </a:lnTo>
                  <a:lnTo>
                    <a:pt x="466" y="364"/>
                  </a:lnTo>
                  <a:lnTo>
                    <a:pt x="467" y="332"/>
                  </a:lnTo>
                  <a:lnTo>
                    <a:pt x="467" y="339"/>
                  </a:lnTo>
                  <a:lnTo>
                    <a:pt x="468" y="382"/>
                  </a:lnTo>
                  <a:lnTo>
                    <a:pt x="469" y="333"/>
                  </a:lnTo>
                  <a:lnTo>
                    <a:pt x="469" y="289"/>
                  </a:lnTo>
                  <a:lnTo>
                    <a:pt x="470" y="352"/>
                  </a:lnTo>
                  <a:lnTo>
                    <a:pt x="471" y="340"/>
                  </a:lnTo>
                  <a:lnTo>
                    <a:pt x="471" y="281"/>
                  </a:lnTo>
                  <a:lnTo>
                    <a:pt x="472" y="320"/>
                  </a:lnTo>
                  <a:lnTo>
                    <a:pt x="472" y="390"/>
                  </a:lnTo>
                  <a:lnTo>
                    <a:pt x="473" y="378"/>
                  </a:lnTo>
                  <a:lnTo>
                    <a:pt x="474" y="299"/>
                  </a:lnTo>
                  <a:lnTo>
                    <a:pt x="474" y="335"/>
                  </a:lnTo>
                  <a:lnTo>
                    <a:pt x="475" y="382"/>
                  </a:lnTo>
                  <a:lnTo>
                    <a:pt x="476" y="299"/>
                  </a:lnTo>
                  <a:lnTo>
                    <a:pt x="476" y="275"/>
                  </a:lnTo>
                  <a:lnTo>
                    <a:pt x="477" y="314"/>
                  </a:lnTo>
                  <a:lnTo>
                    <a:pt x="478" y="318"/>
                  </a:lnTo>
                  <a:lnTo>
                    <a:pt x="478" y="305"/>
                  </a:lnTo>
                  <a:lnTo>
                    <a:pt x="479" y="286"/>
                  </a:lnTo>
                  <a:lnTo>
                    <a:pt x="480" y="305"/>
                  </a:lnTo>
                  <a:lnTo>
                    <a:pt x="480" y="328"/>
                  </a:lnTo>
                  <a:lnTo>
                    <a:pt x="481" y="313"/>
                  </a:lnTo>
                  <a:lnTo>
                    <a:pt x="482" y="297"/>
                  </a:lnTo>
                  <a:lnTo>
                    <a:pt x="482" y="279"/>
                  </a:lnTo>
                  <a:lnTo>
                    <a:pt x="483" y="283"/>
                  </a:lnTo>
                  <a:lnTo>
                    <a:pt x="484" y="308"/>
                  </a:lnTo>
                  <a:lnTo>
                    <a:pt x="484" y="341"/>
                  </a:lnTo>
                  <a:lnTo>
                    <a:pt x="485" y="353"/>
                  </a:lnTo>
                  <a:lnTo>
                    <a:pt x="486" y="295"/>
                  </a:lnTo>
                  <a:lnTo>
                    <a:pt x="486" y="258"/>
                  </a:lnTo>
                  <a:lnTo>
                    <a:pt x="487" y="284"/>
                  </a:lnTo>
                  <a:lnTo>
                    <a:pt x="488" y="296"/>
                  </a:lnTo>
                  <a:lnTo>
                    <a:pt x="488" y="318"/>
                  </a:lnTo>
                  <a:lnTo>
                    <a:pt x="489" y="333"/>
                  </a:lnTo>
                  <a:lnTo>
                    <a:pt x="489" y="296"/>
                  </a:lnTo>
                  <a:lnTo>
                    <a:pt x="490" y="282"/>
                  </a:lnTo>
                  <a:lnTo>
                    <a:pt x="491" y="302"/>
                  </a:lnTo>
                  <a:lnTo>
                    <a:pt x="491" y="333"/>
                  </a:lnTo>
                  <a:lnTo>
                    <a:pt x="492" y="371"/>
                  </a:lnTo>
                  <a:lnTo>
                    <a:pt x="493" y="347"/>
                  </a:lnTo>
                  <a:lnTo>
                    <a:pt x="493" y="288"/>
                  </a:lnTo>
                  <a:lnTo>
                    <a:pt x="494" y="310"/>
                  </a:lnTo>
                  <a:lnTo>
                    <a:pt x="495" y="364"/>
                  </a:lnTo>
                  <a:lnTo>
                    <a:pt x="495" y="344"/>
                  </a:lnTo>
                  <a:lnTo>
                    <a:pt x="496" y="306"/>
                  </a:lnTo>
                  <a:lnTo>
                    <a:pt x="497" y="330"/>
                  </a:lnTo>
                  <a:lnTo>
                    <a:pt x="497" y="382"/>
                  </a:lnTo>
                  <a:lnTo>
                    <a:pt x="498" y="337"/>
                  </a:lnTo>
                  <a:lnTo>
                    <a:pt x="499" y="257"/>
                  </a:lnTo>
                  <a:lnTo>
                    <a:pt x="499" y="313"/>
                  </a:lnTo>
                  <a:lnTo>
                    <a:pt x="500" y="381"/>
                  </a:lnTo>
                  <a:lnTo>
                    <a:pt x="501" y="357"/>
                  </a:lnTo>
                  <a:lnTo>
                    <a:pt x="501" y="342"/>
                  </a:lnTo>
                  <a:lnTo>
                    <a:pt x="502" y="350"/>
                  </a:lnTo>
                  <a:lnTo>
                    <a:pt x="503" y="338"/>
                  </a:lnTo>
                  <a:lnTo>
                    <a:pt x="503" y="338"/>
                  </a:lnTo>
                  <a:lnTo>
                    <a:pt x="504" y="363"/>
                  </a:lnTo>
                  <a:lnTo>
                    <a:pt x="505" y="367"/>
                  </a:lnTo>
                  <a:lnTo>
                    <a:pt x="505" y="322"/>
                  </a:lnTo>
                  <a:lnTo>
                    <a:pt x="506" y="292"/>
                  </a:lnTo>
                  <a:lnTo>
                    <a:pt x="506" y="350"/>
                  </a:lnTo>
                  <a:lnTo>
                    <a:pt x="507" y="376"/>
                  </a:lnTo>
                  <a:lnTo>
                    <a:pt x="508" y="358"/>
                  </a:lnTo>
                  <a:lnTo>
                    <a:pt x="508" y="362"/>
                  </a:lnTo>
                  <a:lnTo>
                    <a:pt x="509" y="356"/>
                  </a:lnTo>
                  <a:lnTo>
                    <a:pt x="510" y="359"/>
                  </a:lnTo>
                  <a:lnTo>
                    <a:pt x="510" y="352"/>
                  </a:lnTo>
                  <a:lnTo>
                    <a:pt x="511" y="362"/>
                  </a:lnTo>
                  <a:lnTo>
                    <a:pt x="512" y="373"/>
                  </a:lnTo>
                  <a:lnTo>
                    <a:pt x="512" y="374"/>
                  </a:lnTo>
                  <a:lnTo>
                    <a:pt x="513" y="410"/>
                  </a:lnTo>
                  <a:lnTo>
                    <a:pt x="514" y="405"/>
                  </a:lnTo>
                  <a:lnTo>
                    <a:pt x="514" y="356"/>
                  </a:lnTo>
                  <a:lnTo>
                    <a:pt x="515" y="341"/>
                  </a:lnTo>
                  <a:lnTo>
                    <a:pt x="516" y="399"/>
                  </a:lnTo>
                  <a:lnTo>
                    <a:pt x="516" y="461"/>
                  </a:lnTo>
                  <a:lnTo>
                    <a:pt x="517" y="412"/>
                  </a:lnTo>
                  <a:lnTo>
                    <a:pt x="518" y="338"/>
                  </a:lnTo>
                  <a:lnTo>
                    <a:pt x="518" y="345"/>
                  </a:lnTo>
                  <a:lnTo>
                    <a:pt x="519" y="359"/>
                  </a:lnTo>
                  <a:lnTo>
                    <a:pt x="520" y="388"/>
                  </a:lnTo>
                  <a:lnTo>
                    <a:pt x="520" y="446"/>
                  </a:lnTo>
                  <a:lnTo>
                    <a:pt x="521" y="425"/>
                  </a:lnTo>
                  <a:lnTo>
                    <a:pt x="522" y="359"/>
                  </a:lnTo>
                  <a:lnTo>
                    <a:pt x="522" y="387"/>
                  </a:lnTo>
                  <a:lnTo>
                    <a:pt x="523" y="456"/>
                  </a:lnTo>
                  <a:lnTo>
                    <a:pt x="524" y="427"/>
                  </a:lnTo>
                  <a:lnTo>
                    <a:pt x="524" y="404"/>
                  </a:lnTo>
                  <a:lnTo>
                    <a:pt x="525" y="448"/>
                  </a:lnTo>
                  <a:lnTo>
                    <a:pt x="525" y="408"/>
                  </a:lnTo>
                  <a:lnTo>
                    <a:pt x="526" y="403"/>
                  </a:lnTo>
                  <a:lnTo>
                    <a:pt x="527" y="471"/>
                  </a:lnTo>
                  <a:lnTo>
                    <a:pt x="527" y="452"/>
                  </a:lnTo>
                  <a:lnTo>
                    <a:pt x="528" y="414"/>
                  </a:lnTo>
                  <a:lnTo>
                    <a:pt x="529" y="392"/>
                  </a:lnTo>
                  <a:lnTo>
                    <a:pt x="529" y="438"/>
                  </a:lnTo>
                  <a:lnTo>
                    <a:pt x="530" y="479"/>
                  </a:lnTo>
                  <a:lnTo>
                    <a:pt x="531" y="418"/>
                  </a:lnTo>
                  <a:lnTo>
                    <a:pt x="531" y="424"/>
                  </a:lnTo>
                  <a:lnTo>
                    <a:pt x="532" y="420"/>
                  </a:lnTo>
                  <a:lnTo>
                    <a:pt x="533" y="411"/>
                  </a:lnTo>
                  <a:lnTo>
                    <a:pt x="533" y="471"/>
                  </a:lnTo>
                  <a:lnTo>
                    <a:pt x="534" y="443"/>
                  </a:lnTo>
                  <a:lnTo>
                    <a:pt x="535" y="433"/>
                  </a:lnTo>
                  <a:lnTo>
                    <a:pt x="535" y="475"/>
                  </a:lnTo>
                  <a:lnTo>
                    <a:pt x="536" y="448"/>
                  </a:lnTo>
                  <a:lnTo>
                    <a:pt x="537" y="438"/>
                  </a:lnTo>
                  <a:lnTo>
                    <a:pt x="537" y="456"/>
                  </a:lnTo>
                  <a:lnTo>
                    <a:pt x="538" y="467"/>
                  </a:lnTo>
                  <a:lnTo>
                    <a:pt x="539" y="463"/>
                  </a:lnTo>
                  <a:lnTo>
                    <a:pt x="539" y="427"/>
                  </a:lnTo>
                  <a:lnTo>
                    <a:pt x="540" y="464"/>
                  </a:lnTo>
                  <a:lnTo>
                    <a:pt x="541" y="494"/>
                  </a:lnTo>
                  <a:lnTo>
                    <a:pt x="541" y="436"/>
                  </a:lnTo>
                  <a:lnTo>
                    <a:pt x="542" y="451"/>
                  </a:lnTo>
                  <a:lnTo>
                    <a:pt x="542" y="463"/>
                  </a:lnTo>
                  <a:lnTo>
                    <a:pt x="543" y="421"/>
                  </a:lnTo>
                  <a:lnTo>
                    <a:pt x="544" y="447"/>
                  </a:lnTo>
                  <a:lnTo>
                    <a:pt x="544" y="453"/>
                  </a:lnTo>
                  <a:lnTo>
                    <a:pt x="545" y="445"/>
                  </a:lnTo>
                  <a:lnTo>
                    <a:pt x="546" y="465"/>
                  </a:lnTo>
                  <a:lnTo>
                    <a:pt x="546" y="435"/>
                  </a:lnTo>
                  <a:lnTo>
                    <a:pt x="547" y="438"/>
                  </a:lnTo>
                  <a:lnTo>
                    <a:pt x="548" y="473"/>
                  </a:lnTo>
                  <a:lnTo>
                    <a:pt x="548" y="463"/>
                  </a:lnTo>
                  <a:lnTo>
                    <a:pt x="549" y="443"/>
                  </a:lnTo>
                  <a:lnTo>
                    <a:pt x="550" y="424"/>
                  </a:lnTo>
                  <a:lnTo>
                    <a:pt x="550" y="416"/>
                  </a:lnTo>
                  <a:lnTo>
                    <a:pt x="551" y="402"/>
                  </a:lnTo>
                  <a:lnTo>
                    <a:pt x="552" y="410"/>
                  </a:lnTo>
                  <a:lnTo>
                    <a:pt x="552" y="468"/>
                  </a:lnTo>
                  <a:lnTo>
                    <a:pt x="553" y="452"/>
                  </a:lnTo>
                  <a:lnTo>
                    <a:pt x="554" y="404"/>
                  </a:lnTo>
                  <a:lnTo>
                    <a:pt x="554" y="427"/>
                  </a:lnTo>
                  <a:lnTo>
                    <a:pt x="555" y="452"/>
                  </a:lnTo>
                  <a:lnTo>
                    <a:pt x="556" y="439"/>
                  </a:lnTo>
                  <a:lnTo>
                    <a:pt x="556" y="420"/>
                  </a:lnTo>
                  <a:lnTo>
                    <a:pt x="557" y="429"/>
                  </a:lnTo>
                  <a:lnTo>
                    <a:pt x="558" y="421"/>
                  </a:lnTo>
                  <a:lnTo>
                    <a:pt x="558" y="407"/>
                  </a:lnTo>
                  <a:lnTo>
                    <a:pt x="559" y="399"/>
                  </a:lnTo>
                  <a:lnTo>
                    <a:pt x="560" y="374"/>
                  </a:lnTo>
                  <a:lnTo>
                    <a:pt x="560" y="391"/>
                  </a:lnTo>
                  <a:lnTo>
                    <a:pt x="561" y="418"/>
                  </a:lnTo>
                  <a:lnTo>
                    <a:pt x="561" y="380"/>
                  </a:lnTo>
                  <a:lnTo>
                    <a:pt x="562" y="348"/>
                  </a:lnTo>
                  <a:lnTo>
                    <a:pt x="563" y="404"/>
                  </a:lnTo>
                  <a:lnTo>
                    <a:pt x="563" y="418"/>
                  </a:lnTo>
                  <a:lnTo>
                    <a:pt x="564" y="362"/>
                  </a:lnTo>
                  <a:lnTo>
                    <a:pt x="565" y="356"/>
                  </a:lnTo>
                  <a:lnTo>
                    <a:pt x="565" y="369"/>
                  </a:lnTo>
                  <a:lnTo>
                    <a:pt x="566" y="353"/>
                  </a:lnTo>
                  <a:lnTo>
                    <a:pt x="567" y="362"/>
                  </a:lnTo>
                  <a:lnTo>
                    <a:pt x="567" y="394"/>
                  </a:lnTo>
                  <a:lnTo>
                    <a:pt x="568" y="402"/>
                  </a:lnTo>
                  <a:lnTo>
                    <a:pt x="569" y="387"/>
                  </a:lnTo>
                  <a:lnTo>
                    <a:pt x="569" y="361"/>
                  </a:lnTo>
                  <a:lnTo>
                    <a:pt x="570" y="386"/>
                  </a:lnTo>
                  <a:lnTo>
                    <a:pt x="571" y="428"/>
                  </a:lnTo>
                  <a:lnTo>
                    <a:pt x="571" y="400"/>
                  </a:lnTo>
                  <a:lnTo>
                    <a:pt x="572" y="361"/>
                  </a:lnTo>
                  <a:lnTo>
                    <a:pt x="573" y="357"/>
                  </a:lnTo>
                  <a:lnTo>
                    <a:pt x="573" y="360"/>
                  </a:lnTo>
                  <a:lnTo>
                    <a:pt x="574" y="382"/>
                  </a:lnTo>
                  <a:lnTo>
                    <a:pt x="575" y="377"/>
                  </a:lnTo>
                  <a:lnTo>
                    <a:pt x="575" y="349"/>
                  </a:lnTo>
                  <a:lnTo>
                    <a:pt x="576" y="393"/>
                  </a:lnTo>
                  <a:lnTo>
                    <a:pt x="577" y="398"/>
                  </a:lnTo>
                  <a:lnTo>
                    <a:pt x="577" y="343"/>
                  </a:lnTo>
                  <a:lnTo>
                    <a:pt x="578" y="375"/>
                  </a:lnTo>
                  <a:lnTo>
                    <a:pt x="578" y="428"/>
                  </a:lnTo>
                  <a:lnTo>
                    <a:pt x="579" y="401"/>
                  </a:lnTo>
                  <a:lnTo>
                    <a:pt x="580" y="362"/>
                  </a:lnTo>
                  <a:lnTo>
                    <a:pt x="580" y="378"/>
                  </a:lnTo>
                  <a:lnTo>
                    <a:pt x="581" y="411"/>
                  </a:lnTo>
                  <a:lnTo>
                    <a:pt x="582" y="399"/>
                  </a:lnTo>
                  <a:lnTo>
                    <a:pt x="582" y="360"/>
                  </a:lnTo>
                  <a:lnTo>
                    <a:pt x="583" y="367"/>
                  </a:lnTo>
                  <a:lnTo>
                    <a:pt x="584" y="360"/>
                  </a:lnTo>
                  <a:lnTo>
                    <a:pt x="584" y="360"/>
                  </a:lnTo>
                  <a:lnTo>
                    <a:pt x="585" y="385"/>
                  </a:lnTo>
                  <a:lnTo>
                    <a:pt x="586" y="354"/>
                  </a:lnTo>
                  <a:lnTo>
                    <a:pt x="586" y="390"/>
                  </a:lnTo>
                  <a:lnTo>
                    <a:pt x="587" y="436"/>
                  </a:lnTo>
                  <a:lnTo>
                    <a:pt x="588" y="382"/>
                  </a:lnTo>
                  <a:lnTo>
                    <a:pt x="588" y="354"/>
                  </a:lnTo>
                  <a:lnTo>
                    <a:pt x="589" y="377"/>
                  </a:lnTo>
                  <a:lnTo>
                    <a:pt x="590" y="420"/>
                  </a:lnTo>
                  <a:lnTo>
                    <a:pt x="590" y="430"/>
                  </a:lnTo>
                  <a:lnTo>
                    <a:pt x="591" y="385"/>
                  </a:lnTo>
                  <a:lnTo>
                    <a:pt x="592" y="394"/>
                  </a:lnTo>
                  <a:lnTo>
                    <a:pt x="592" y="436"/>
                  </a:lnTo>
                  <a:lnTo>
                    <a:pt x="593" y="398"/>
                  </a:lnTo>
                  <a:lnTo>
                    <a:pt x="594" y="397"/>
                  </a:lnTo>
                  <a:lnTo>
                    <a:pt x="594" y="435"/>
                  </a:lnTo>
                  <a:lnTo>
                    <a:pt x="595" y="419"/>
                  </a:lnTo>
                  <a:lnTo>
                    <a:pt x="595" y="430"/>
                  </a:lnTo>
                  <a:lnTo>
                    <a:pt x="596" y="426"/>
                  </a:lnTo>
                  <a:lnTo>
                    <a:pt x="597" y="425"/>
                  </a:lnTo>
                  <a:lnTo>
                    <a:pt x="597" y="440"/>
                  </a:lnTo>
                  <a:lnTo>
                    <a:pt x="598" y="413"/>
                  </a:lnTo>
                  <a:lnTo>
                    <a:pt x="599" y="400"/>
                  </a:lnTo>
                  <a:lnTo>
                    <a:pt x="599" y="379"/>
                  </a:lnTo>
                  <a:lnTo>
                    <a:pt x="600" y="387"/>
                  </a:lnTo>
                  <a:lnTo>
                    <a:pt x="601" y="438"/>
                  </a:lnTo>
                  <a:lnTo>
                    <a:pt x="601" y="450"/>
                  </a:lnTo>
                  <a:lnTo>
                    <a:pt x="602" y="428"/>
                  </a:lnTo>
                  <a:lnTo>
                    <a:pt x="603" y="432"/>
                  </a:lnTo>
                  <a:lnTo>
                    <a:pt x="603" y="446"/>
                  </a:lnTo>
                  <a:lnTo>
                    <a:pt x="604" y="405"/>
                  </a:lnTo>
                  <a:lnTo>
                    <a:pt x="605" y="411"/>
                  </a:lnTo>
                  <a:lnTo>
                    <a:pt x="605" y="465"/>
                  </a:lnTo>
                  <a:lnTo>
                    <a:pt x="606" y="456"/>
                  </a:lnTo>
                  <a:lnTo>
                    <a:pt x="607" y="429"/>
                  </a:lnTo>
                  <a:lnTo>
                    <a:pt x="607" y="418"/>
                  </a:lnTo>
                  <a:lnTo>
                    <a:pt x="608" y="428"/>
                  </a:lnTo>
                  <a:lnTo>
                    <a:pt x="609" y="441"/>
                  </a:lnTo>
                  <a:lnTo>
                    <a:pt x="609" y="444"/>
                  </a:lnTo>
                  <a:lnTo>
                    <a:pt x="610" y="461"/>
                  </a:lnTo>
                  <a:lnTo>
                    <a:pt x="611" y="442"/>
                  </a:lnTo>
                  <a:lnTo>
                    <a:pt x="611" y="399"/>
                  </a:lnTo>
                  <a:lnTo>
                    <a:pt x="612" y="415"/>
                  </a:lnTo>
                  <a:lnTo>
                    <a:pt x="613" y="439"/>
                  </a:lnTo>
                  <a:lnTo>
                    <a:pt x="613" y="415"/>
                  </a:lnTo>
                  <a:lnTo>
                    <a:pt x="614" y="383"/>
                  </a:lnTo>
                  <a:lnTo>
                    <a:pt x="614" y="394"/>
                  </a:lnTo>
                  <a:lnTo>
                    <a:pt x="615" y="453"/>
                  </a:lnTo>
                  <a:lnTo>
                    <a:pt x="616" y="450"/>
                  </a:lnTo>
                  <a:lnTo>
                    <a:pt x="616" y="409"/>
                  </a:lnTo>
                  <a:lnTo>
                    <a:pt x="617" y="440"/>
                  </a:lnTo>
                  <a:lnTo>
                    <a:pt x="618" y="446"/>
                  </a:lnTo>
                  <a:lnTo>
                    <a:pt x="618" y="428"/>
                  </a:lnTo>
                  <a:lnTo>
                    <a:pt x="619" y="472"/>
                  </a:lnTo>
                  <a:lnTo>
                    <a:pt x="620" y="475"/>
                  </a:lnTo>
                  <a:lnTo>
                    <a:pt x="620" y="438"/>
                  </a:lnTo>
                  <a:lnTo>
                    <a:pt x="621" y="443"/>
                  </a:lnTo>
                  <a:lnTo>
                    <a:pt x="622" y="473"/>
                  </a:lnTo>
                  <a:lnTo>
                    <a:pt x="622" y="484"/>
                  </a:lnTo>
                  <a:lnTo>
                    <a:pt x="623" y="454"/>
                  </a:lnTo>
                  <a:lnTo>
                    <a:pt x="624" y="430"/>
                  </a:lnTo>
                  <a:lnTo>
                    <a:pt x="624" y="461"/>
                  </a:lnTo>
                  <a:lnTo>
                    <a:pt x="625" y="429"/>
                  </a:lnTo>
                  <a:lnTo>
                    <a:pt x="626" y="387"/>
                  </a:lnTo>
                  <a:lnTo>
                    <a:pt x="626" y="471"/>
                  </a:lnTo>
                  <a:lnTo>
                    <a:pt x="627" y="481"/>
                  </a:lnTo>
                  <a:lnTo>
                    <a:pt x="628" y="411"/>
                  </a:lnTo>
                  <a:lnTo>
                    <a:pt x="628" y="415"/>
                  </a:lnTo>
                  <a:lnTo>
                    <a:pt x="629" y="444"/>
                  </a:lnTo>
                  <a:lnTo>
                    <a:pt x="630" y="474"/>
                  </a:lnTo>
                  <a:lnTo>
                    <a:pt x="630" y="457"/>
                  </a:lnTo>
                  <a:lnTo>
                    <a:pt x="631" y="438"/>
                  </a:lnTo>
                  <a:lnTo>
                    <a:pt x="631" y="455"/>
                  </a:lnTo>
                  <a:lnTo>
                    <a:pt x="632" y="419"/>
                  </a:lnTo>
                  <a:lnTo>
                    <a:pt x="633" y="418"/>
                  </a:lnTo>
                  <a:lnTo>
                    <a:pt x="633" y="455"/>
                  </a:lnTo>
                  <a:lnTo>
                    <a:pt x="634" y="468"/>
                  </a:lnTo>
                  <a:lnTo>
                    <a:pt x="635" y="490"/>
                  </a:lnTo>
                  <a:lnTo>
                    <a:pt x="635" y="442"/>
                  </a:lnTo>
                  <a:lnTo>
                    <a:pt x="636" y="406"/>
                  </a:lnTo>
                  <a:lnTo>
                    <a:pt x="637" y="468"/>
                  </a:lnTo>
                  <a:lnTo>
                    <a:pt x="637" y="474"/>
                  </a:lnTo>
                  <a:lnTo>
                    <a:pt x="638" y="433"/>
                  </a:lnTo>
                  <a:lnTo>
                    <a:pt x="639" y="397"/>
                  </a:lnTo>
                  <a:lnTo>
                    <a:pt x="639" y="409"/>
                  </a:lnTo>
                  <a:lnTo>
                    <a:pt x="640" y="474"/>
                  </a:lnTo>
                  <a:lnTo>
                    <a:pt x="641" y="483"/>
                  </a:lnTo>
                  <a:lnTo>
                    <a:pt x="641" y="460"/>
                  </a:lnTo>
                  <a:lnTo>
                    <a:pt x="642" y="430"/>
                  </a:lnTo>
                  <a:lnTo>
                    <a:pt x="643" y="395"/>
                  </a:lnTo>
                  <a:lnTo>
                    <a:pt x="643" y="407"/>
                  </a:lnTo>
                  <a:lnTo>
                    <a:pt x="644" y="415"/>
                  </a:lnTo>
                  <a:lnTo>
                    <a:pt x="645" y="405"/>
                  </a:lnTo>
                  <a:lnTo>
                    <a:pt x="645" y="442"/>
                  </a:lnTo>
                  <a:lnTo>
                    <a:pt x="646" y="439"/>
                  </a:lnTo>
                  <a:lnTo>
                    <a:pt x="647" y="418"/>
                  </a:lnTo>
                  <a:lnTo>
                    <a:pt x="647" y="419"/>
                  </a:lnTo>
                  <a:lnTo>
                    <a:pt x="648" y="405"/>
                  </a:lnTo>
                  <a:lnTo>
                    <a:pt x="649" y="451"/>
                  </a:lnTo>
                  <a:lnTo>
                    <a:pt x="649" y="428"/>
                  </a:lnTo>
                  <a:lnTo>
                    <a:pt x="650" y="384"/>
                  </a:lnTo>
                  <a:lnTo>
                    <a:pt x="650" y="435"/>
                  </a:lnTo>
                  <a:lnTo>
                    <a:pt x="651" y="445"/>
                  </a:lnTo>
                  <a:lnTo>
                    <a:pt x="652" y="470"/>
                  </a:lnTo>
                  <a:lnTo>
                    <a:pt x="652" y="489"/>
                  </a:lnTo>
                  <a:lnTo>
                    <a:pt x="653" y="466"/>
                  </a:lnTo>
                  <a:lnTo>
                    <a:pt x="654" y="437"/>
                  </a:lnTo>
                  <a:lnTo>
                    <a:pt x="654" y="398"/>
                  </a:lnTo>
                  <a:lnTo>
                    <a:pt x="655" y="428"/>
                  </a:lnTo>
                  <a:lnTo>
                    <a:pt x="656" y="427"/>
                  </a:lnTo>
                  <a:lnTo>
                    <a:pt x="656" y="375"/>
                  </a:lnTo>
                  <a:lnTo>
                    <a:pt x="657" y="420"/>
                  </a:lnTo>
                  <a:lnTo>
                    <a:pt x="658" y="416"/>
                  </a:lnTo>
                  <a:lnTo>
                    <a:pt x="658" y="353"/>
                  </a:lnTo>
                  <a:lnTo>
                    <a:pt x="659" y="413"/>
                  </a:lnTo>
                  <a:lnTo>
                    <a:pt x="660" y="439"/>
                  </a:lnTo>
                  <a:lnTo>
                    <a:pt x="660" y="397"/>
                  </a:lnTo>
                  <a:lnTo>
                    <a:pt x="661" y="409"/>
                  </a:lnTo>
                  <a:lnTo>
                    <a:pt x="662" y="392"/>
                  </a:lnTo>
                  <a:lnTo>
                    <a:pt x="662" y="385"/>
                  </a:lnTo>
                  <a:lnTo>
                    <a:pt x="663" y="390"/>
                  </a:lnTo>
                  <a:lnTo>
                    <a:pt x="664" y="353"/>
                  </a:lnTo>
                  <a:lnTo>
                    <a:pt x="664" y="382"/>
                  </a:lnTo>
                  <a:lnTo>
                    <a:pt x="665" y="417"/>
                  </a:lnTo>
                  <a:lnTo>
                    <a:pt x="666" y="393"/>
                  </a:lnTo>
                  <a:lnTo>
                    <a:pt x="666" y="414"/>
                  </a:lnTo>
                  <a:lnTo>
                    <a:pt x="667" y="394"/>
                  </a:lnTo>
                  <a:lnTo>
                    <a:pt x="667" y="326"/>
                  </a:lnTo>
                  <a:lnTo>
                    <a:pt x="668" y="379"/>
                  </a:lnTo>
                  <a:lnTo>
                    <a:pt x="669" y="468"/>
                  </a:lnTo>
                  <a:lnTo>
                    <a:pt x="669" y="418"/>
                  </a:lnTo>
                  <a:lnTo>
                    <a:pt x="670" y="326"/>
                  </a:lnTo>
                  <a:lnTo>
                    <a:pt x="671" y="380"/>
                  </a:lnTo>
                  <a:lnTo>
                    <a:pt x="671" y="440"/>
                  </a:lnTo>
                  <a:lnTo>
                    <a:pt x="672" y="399"/>
                  </a:lnTo>
                  <a:lnTo>
                    <a:pt x="673" y="386"/>
                  </a:lnTo>
                  <a:lnTo>
                    <a:pt x="673" y="401"/>
                  </a:lnTo>
                  <a:lnTo>
                    <a:pt x="674" y="415"/>
                  </a:lnTo>
                  <a:lnTo>
                    <a:pt x="675" y="440"/>
                  </a:lnTo>
                  <a:lnTo>
                    <a:pt x="675" y="436"/>
                  </a:lnTo>
                  <a:lnTo>
                    <a:pt x="676" y="414"/>
                  </a:lnTo>
                  <a:lnTo>
                    <a:pt x="677" y="367"/>
                  </a:lnTo>
                  <a:lnTo>
                    <a:pt x="677" y="336"/>
                  </a:lnTo>
                  <a:lnTo>
                    <a:pt x="678" y="396"/>
                  </a:lnTo>
                  <a:lnTo>
                    <a:pt x="679" y="409"/>
                  </a:lnTo>
                  <a:lnTo>
                    <a:pt x="679" y="401"/>
                  </a:lnTo>
                  <a:lnTo>
                    <a:pt x="680" y="422"/>
                  </a:lnTo>
                  <a:lnTo>
                    <a:pt x="681" y="413"/>
                  </a:lnTo>
                  <a:lnTo>
                    <a:pt x="681" y="451"/>
                  </a:lnTo>
                  <a:lnTo>
                    <a:pt x="682" y="461"/>
                  </a:lnTo>
                  <a:lnTo>
                    <a:pt x="683" y="418"/>
                  </a:lnTo>
                  <a:lnTo>
                    <a:pt x="683" y="419"/>
                  </a:lnTo>
                  <a:lnTo>
                    <a:pt x="684" y="436"/>
                  </a:lnTo>
                  <a:lnTo>
                    <a:pt x="684" y="453"/>
                  </a:lnTo>
                  <a:lnTo>
                    <a:pt x="685" y="423"/>
                  </a:lnTo>
                  <a:lnTo>
                    <a:pt x="686" y="392"/>
                  </a:lnTo>
                  <a:lnTo>
                    <a:pt x="686" y="424"/>
                  </a:lnTo>
                  <a:lnTo>
                    <a:pt x="687" y="428"/>
                  </a:lnTo>
                  <a:lnTo>
                    <a:pt x="688" y="436"/>
                  </a:lnTo>
                  <a:lnTo>
                    <a:pt x="688" y="452"/>
                  </a:lnTo>
                  <a:lnTo>
                    <a:pt x="689" y="441"/>
                  </a:lnTo>
                  <a:lnTo>
                    <a:pt x="690" y="433"/>
                  </a:lnTo>
                  <a:lnTo>
                    <a:pt x="690" y="435"/>
                  </a:lnTo>
                  <a:lnTo>
                    <a:pt x="691" y="468"/>
                  </a:lnTo>
                  <a:lnTo>
                    <a:pt x="692" y="482"/>
                  </a:lnTo>
                  <a:lnTo>
                    <a:pt x="692" y="457"/>
                  </a:lnTo>
                  <a:lnTo>
                    <a:pt x="693" y="467"/>
                  </a:lnTo>
                  <a:lnTo>
                    <a:pt x="694" y="488"/>
                  </a:lnTo>
                  <a:lnTo>
                    <a:pt x="694" y="472"/>
                  </a:lnTo>
                  <a:lnTo>
                    <a:pt x="695" y="482"/>
                  </a:lnTo>
                  <a:lnTo>
                    <a:pt x="696" y="495"/>
                  </a:lnTo>
                  <a:lnTo>
                    <a:pt x="696" y="468"/>
                  </a:lnTo>
                  <a:lnTo>
                    <a:pt x="697" y="463"/>
                  </a:lnTo>
                  <a:lnTo>
                    <a:pt x="698" y="458"/>
                  </a:lnTo>
                  <a:lnTo>
                    <a:pt x="698" y="445"/>
                  </a:lnTo>
                  <a:lnTo>
                    <a:pt x="699" y="475"/>
                  </a:lnTo>
                  <a:lnTo>
                    <a:pt x="700" y="504"/>
                  </a:lnTo>
                  <a:lnTo>
                    <a:pt x="700" y="503"/>
                  </a:lnTo>
                  <a:lnTo>
                    <a:pt x="701" y="480"/>
                  </a:lnTo>
                  <a:lnTo>
                    <a:pt x="702" y="457"/>
                  </a:lnTo>
                  <a:lnTo>
                    <a:pt x="702" y="478"/>
                  </a:lnTo>
                  <a:lnTo>
                    <a:pt x="703" y="492"/>
                  </a:lnTo>
                  <a:lnTo>
                    <a:pt x="703" y="481"/>
                  </a:lnTo>
                  <a:lnTo>
                    <a:pt x="704" y="514"/>
                  </a:lnTo>
                  <a:lnTo>
                    <a:pt x="705" y="515"/>
                  </a:lnTo>
                  <a:lnTo>
                    <a:pt x="705" y="472"/>
                  </a:lnTo>
                  <a:lnTo>
                    <a:pt x="706" y="461"/>
                  </a:lnTo>
                  <a:lnTo>
                    <a:pt x="707" y="439"/>
                  </a:lnTo>
                  <a:lnTo>
                    <a:pt x="707" y="458"/>
                  </a:lnTo>
                  <a:lnTo>
                    <a:pt x="708" y="479"/>
                  </a:lnTo>
                  <a:lnTo>
                    <a:pt x="709" y="448"/>
                  </a:lnTo>
                  <a:lnTo>
                    <a:pt x="709" y="487"/>
                  </a:lnTo>
                  <a:lnTo>
                    <a:pt x="710" y="505"/>
                  </a:lnTo>
                  <a:lnTo>
                    <a:pt x="711" y="460"/>
                  </a:lnTo>
                  <a:lnTo>
                    <a:pt x="711" y="492"/>
                  </a:lnTo>
                  <a:lnTo>
                    <a:pt x="712" y="521"/>
                  </a:lnTo>
                  <a:lnTo>
                    <a:pt x="713" y="479"/>
                  </a:lnTo>
                  <a:lnTo>
                    <a:pt x="713" y="451"/>
                  </a:lnTo>
                  <a:lnTo>
                    <a:pt x="714" y="478"/>
                  </a:lnTo>
                  <a:lnTo>
                    <a:pt x="715" y="515"/>
                  </a:lnTo>
                  <a:lnTo>
                    <a:pt x="715" y="478"/>
                  </a:lnTo>
                  <a:lnTo>
                    <a:pt x="716" y="447"/>
                  </a:lnTo>
                  <a:lnTo>
                    <a:pt x="717" y="466"/>
                  </a:lnTo>
                  <a:lnTo>
                    <a:pt x="717" y="457"/>
                  </a:lnTo>
                  <a:lnTo>
                    <a:pt x="718" y="447"/>
                  </a:lnTo>
                  <a:lnTo>
                    <a:pt x="719" y="460"/>
                  </a:lnTo>
                  <a:lnTo>
                    <a:pt x="719" y="489"/>
                  </a:lnTo>
                  <a:lnTo>
                    <a:pt x="720" y="477"/>
                  </a:lnTo>
                  <a:lnTo>
                    <a:pt x="720" y="435"/>
                  </a:lnTo>
                  <a:lnTo>
                    <a:pt x="721" y="471"/>
                  </a:lnTo>
                  <a:lnTo>
                    <a:pt x="722" y="507"/>
                  </a:lnTo>
                  <a:lnTo>
                    <a:pt x="722" y="462"/>
                  </a:lnTo>
                  <a:lnTo>
                    <a:pt x="723" y="437"/>
                  </a:lnTo>
                  <a:lnTo>
                    <a:pt x="724" y="475"/>
                  </a:lnTo>
                  <a:lnTo>
                    <a:pt x="724" y="508"/>
                  </a:lnTo>
                  <a:lnTo>
                    <a:pt x="725" y="480"/>
                  </a:lnTo>
                  <a:lnTo>
                    <a:pt x="726" y="431"/>
                  </a:lnTo>
                  <a:lnTo>
                    <a:pt x="726" y="436"/>
                  </a:lnTo>
                  <a:lnTo>
                    <a:pt x="727" y="472"/>
                  </a:lnTo>
                  <a:lnTo>
                    <a:pt x="728" y="475"/>
                  </a:lnTo>
                  <a:lnTo>
                    <a:pt x="728" y="464"/>
                  </a:lnTo>
                  <a:lnTo>
                    <a:pt x="729" y="477"/>
                  </a:lnTo>
                  <a:lnTo>
                    <a:pt x="730" y="485"/>
                  </a:lnTo>
                  <a:lnTo>
                    <a:pt x="730" y="436"/>
                  </a:lnTo>
                  <a:lnTo>
                    <a:pt x="731" y="383"/>
                  </a:lnTo>
                  <a:lnTo>
                    <a:pt x="732" y="433"/>
                  </a:lnTo>
                  <a:lnTo>
                    <a:pt x="732" y="501"/>
                  </a:lnTo>
                  <a:lnTo>
                    <a:pt x="733" y="504"/>
                  </a:lnTo>
                  <a:lnTo>
                    <a:pt x="734" y="460"/>
                  </a:lnTo>
                  <a:lnTo>
                    <a:pt x="734" y="433"/>
                  </a:lnTo>
                  <a:lnTo>
                    <a:pt x="735" y="436"/>
                  </a:lnTo>
                  <a:lnTo>
                    <a:pt x="736" y="450"/>
                  </a:lnTo>
                  <a:lnTo>
                    <a:pt x="736" y="493"/>
                  </a:lnTo>
                  <a:lnTo>
                    <a:pt x="737" y="493"/>
                  </a:lnTo>
                  <a:lnTo>
                    <a:pt x="738" y="438"/>
                  </a:lnTo>
                  <a:lnTo>
                    <a:pt x="738" y="429"/>
                  </a:lnTo>
                  <a:lnTo>
                    <a:pt x="739" y="473"/>
                  </a:lnTo>
                  <a:lnTo>
                    <a:pt x="739" y="466"/>
                  </a:lnTo>
                  <a:lnTo>
                    <a:pt x="740" y="422"/>
                  </a:lnTo>
                  <a:lnTo>
                    <a:pt x="741" y="432"/>
                  </a:lnTo>
                  <a:lnTo>
                    <a:pt x="741" y="467"/>
                  </a:lnTo>
                  <a:lnTo>
                    <a:pt x="742" y="494"/>
                  </a:lnTo>
                  <a:lnTo>
                    <a:pt x="743" y="477"/>
                  </a:lnTo>
                  <a:lnTo>
                    <a:pt x="743" y="455"/>
                  </a:lnTo>
                  <a:lnTo>
                    <a:pt x="744" y="446"/>
                  </a:lnTo>
                  <a:lnTo>
                    <a:pt x="745" y="410"/>
                  </a:lnTo>
                  <a:lnTo>
                    <a:pt x="745" y="429"/>
                  </a:lnTo>
                  <a:lnTo>
                    <a:pt x="746" y="479"/>
                  </a:lnTo>
                  <a:lnTo>
                    <a:pt x="747" y="498"/>
                  </a:lnTo>
                  <a:lnTo>
                    <a:pt x="747" y="480"/>
                  </a:lnTo>
                  <a:lnTo>
                    <a:pt x="748" y="421"/>
                  </a:lnTo>
                  <a:lnTo>
                    <a:pt x="749" y="439"/>
                  </a:lnTo>
                  <a:lnTo>
                    <a:pt x="749" y="479"/>
                  </a:lnTo>
                  <a:lnTo>
                    <a:pt x="750" y="442"/>
                  </a:lnTo>
                  <a:lnTo>
                    <a:pt x="751" y="421"/>
                  </a:lnTo>
                  <a:lnTo>
                    <a:pt x="751" y="440"/>
                  </a:lnTo>
                  <a:lnTo>
                    <a:pt x="752" y="455"/>
                  </a:lnTo>
                  <a:lnTo>
                    <a:pt x="753" y="425"/>
                  </a:lnTo>
                  <a:lnTo>
                    <a:pt x="753" y="372"/>
                  </a:lnTo>
                  <a:lnTo>
                    <a:pt x="754" y="400"/>
                  </a:lnTo>
                  <a:lnTo>
                    <a:pt x="755" y="451"/>
                  </a:lnTo>
                  <a:lnTo>
                    <a:pt x="755" y="436"/>
                  </a:lnTo>
                  <a:lnTo>
                    <a:pt x="756" y="411"/>
                  </a:lnTo>
                  <a:lnTo>
                    <a:pt x="756" y="388"/>
                  </a:lnTo>
                  <a:lnTo>
                    <a:pt x="757" y="409"/>
                  </a:lnTo>
                  <a:lnTo>
                    <a:pt x="758" y="433"/>
                  </a:lnTo>
                  <a:lnTo>
                    <a:pt x="758" y="425"/>
                  </a:lnTo>
                  <a:lnTo>
                    <a:pt x="759" y="439"/>
                  </a:lnTo>
                  <a:lnTo>
                    <a:pt x="760" y="380"/>
                  </a:lnTo>
                  <a:lnTo>
                    <a:pt x="760" y="354"/>
                  </a:lnTo>
                  <a:lnTo>
                    <a:pt x="761" y="430"/>
                  </a:lnTo>
                  <a:lnTo>
                    <a:pt x="762" y="448"/>
                  </a:lnTo>
                  <a:lnTo>
                    <a:pt x="762" y="389"/>
                  </a:lnTo>
                  <a:lnTo>
                    <a:pt x="763" y="334"/>
                  </a:lnTo>
                  <a:lnTo>
                    <a:pt x="764" y="413"/>
                  </a:lnTo>
                  <a:lnTo>
                    <a:pt x="764" y="480"/>
                  </a:lnTo>
                  <a:lnTo>
                    <a:pt x="765" y="394"/>
                  </a:lnTo>
                  <a:lnTo>
                    <a:pt x="766" y="395"/>
                  </a:lnTo>
                  <a:lnTo>
                    <a:pt x="766" y="453"/>
                  </a:lnTo>
                  <a:lnTo>
                    <a:pt x="767" y="419"/>
                  </a:lnTo>
                  <a:lnTo>
                    <a:pt x="768" y="395"/>
                  </a:lnTo>
                  <a:lnTo>
                    <a:pt x="768" y="389"/>
                  </a:lnTo>
                  <a:lnTo>
                    <a:pt x="769" y="419"/>
                  </a:lnTo>
                  <a:lnTo>
                    <a:pt x="770" y="394"/>
                  </a:lnTo>
                  <a:lnTo>
                    <a:pt x="770" y="308"/>
                  </a:lnTo>
                  <a:lnTo>
                    <a:pt x="771" y="385"/>
                  </a:lnTo>
                  <a:lnTo>
                    <a:pt x="772" y="421"/>
                  </a:lnTo>
                  <a:lnTo>
                    <a:pt x="772" y="350"/>
                  </a:lnTo>
                  <a:lnTo>
                    <a:pt x="773" y="342"/>
                  </a:lnTo>
                  <a:lnTo>
                    <a:pt x="773" y="319"/>
                  </a:lnTo>
                  <a:lnTo>
                    <a:pt x="774" y="369"/>
                  </a:lnTo>
                  <a:lnTo>
                    <a:pt x="775" y="413"/>
                  </a:lnTo>
                  <a:lnTo>
                    <a:pt x="775" y="345"/>
                  </a:lnTo>
                  <a:lnTo>
                    <a:pt x="776" y="340"/>
                  </a:lnTo>
                  <a:lnTo>
                    <a:pt x="777" y="373"/>
                  </a:lnTo>
                  <a:lnTo>
                    <a:pt x="777" y="403"/>
                  </a:lnTo>
                  <a:lnTo>
                    <a:pt x="778" y="402"/>
                  </a:lnTo>
                  <a:lnTo>
                    <a:pt x="779" y="348"/>
                  </a:lnTo>
                  <a:lnTo>
                    <a:pt x="779" y="356"/>
                  </a:lnTo>
                  <a:lnTo>
                    <a:pt x="780" y="375"/>
                  </a:lnTo>
                  <a:lnTo>
                    <a:pt x="781" y="334"/>
                  </a:lnTo>
                  <a:lnTo>
                    <a:pt x="781" y="313"/>
                  </a:lnTo>
                  <a:lnTo>
                    <a:pt x="782" y="349"/>
                  </a:lnTo>
                  <a:lnTo>
                    <a:pt x="783" y="371"/>
                  </a:lnTo>
                  <a:lnTo>
                    <a:pt x="783" y="316"/>
                  </a:lnTo>
                  <a:lnTo>
                    <a:pt x="784" y="293"/>
                  </a:lnTo>
                  <a:lnTo>
                    <a:pt x="785" y="372"/>
                  </a:lnTo>
                  <a:lnTo>
                    <a:pt x="785" y="421"/>
                  </a:lnTo>
                  <a:lnTo>
                    <a:pt x="786" y="385"/>
                  </a:lnTo>
                  <a:lnTo>
                    <a:pt x="787" y="329"/>
                  </a:lnTo>
                  <a:lnTo>
                    <a:pt x="787" y="345"/>
                  </a:lnTo>
                  <a:lnTo>
                    <a:pt x="788" y="367"/>
                  </a:lnTo>
                  <a:lnTo>
                    <a:pt x="789" y="332"/>
                  </a:lnTo>
                  <a:lnTo>
                    <a:pt x="789" y="358"/>
                  </a:lnTo>
                  <a:lnTo>
                    <a:pt x="790" y="380"/>
                  </a:lnTo>
                  <a:lnTo>
                    <a:pt x="791" y="379"/>
                  </a:lnTo>
                  <a:lnTo>
                    <a:pt x="791" y="421"/>
                  </a:lnTo>
                  <a:lnTo>
                    <a:pt x="792" y="398"/>
                  </a:lnTo>
                  <a:lnTo>
                    <a:pt x="792" y="353"/>
                  </a:lnTo>
                  <a:lnTo>
                    <a:pt x="793" y="323"/>
                  </a:lnTo>
                  <a:lnTo>
                    <a:pt x="794" y="305"/>
                  </a:lnTo>
                  <a:lnTo>
                    <a:pt x="794" y="330"/>
                  </a:lnTo>
                  <a:lnTo>
                    <a:pt x="795" y="310"/>
                  </a:lnTo>
                  <a:lnTo>
                    <a:pt x="796" y="310"/>
                  </a:lnTo>
                  <a:lnTo>
                    <a:pt x="796" y="352"/>
                  </a:lnTo>
                  <a:lnTo>
                    <a:pt x="797" y="340"/>
                  </a:lnTo>
                  <a:lnTo>
                    <a:pt x="798" y="328"/>
                  </a:lnTo>
                  <a:lnTo>
                    <a:pt x="798" y="324"/>
                  </a:lnTo>
                  <a:lnTo>
                    <a:pt x="799" y="336"/>
                  </a:lnTo>
                  <a:lnTo>
                    <a:pt x="800" y="380"/>
                  </a:lnTo>
                  <a:lnTo>
                    <a:pt x="800" y="363"/>
                  </a:lnTo>
                  <a:lnTo>
                    <a:pt x="801" y="297"/>
                  </a:lnTo>
                  <a:lnTo>
                    <a:pt x="802" y="298"/>
                  </a:lnTo>
                  <a:lnTo>
                    <a:pt x="802" y="309"/>
                  </a:lnTo>
                  <a:lnTo>
                    <a:pt x="803" y="288"/>
                  </a:lnTo>
                  <a:lnTo>
                    <a:pt x="804" y="285"/>
                  </a:lnTo>
                  <a:lnTo>
                    <a:pt x="804" y="310"/>
                  </a:lnTo>
                  <a:lnTo>
                    <a:pt x="805" y="394"/>
                  </a:lnTo>
                  <a:lnTo>
                    <a:pt x="806" y="394"/>
                  </a:lnTo>
                  <a:lnTo>
                    <a:pt x="806" y="322"/>
                  </a:lnTo>
                  <a:lnTo>
                    <a:pt x="807" y="348"/>
                  </a:lnTo>
                  <a:lnTo>
                    <a:pt x="808" y="348"/>
                  </a:lnTo>
                  <a:lnTo>
                    <a:pt x="808" y="319"/>
                  </a:lnTo>
                  <a:lnTo>
                    <a:pt x="809" y="320"/>
                  </a:lnTo>
                  <a:lnTo>
                    <a:pt x="809" y="305"/>
                  </a:lnTo>
                  <a:lnTo>
                    <a:pt x="810" y="342"/>
                  </a:lnTo>
                  <a:lnTo>
                    <a:pt x="811" y="371"/>
                  </a:lnTo>
                  <a:lnTo>
                    <a:pt x="811" y="345"/>
                  </a:lnTo>
                  <a:lnTo>
                    <a:pt x="812" y="369"/>
                  </a:lnTo>
                  <a:lnTo>
                    <a:pt x="813" y="392"/>
                  </a:lnTo>
                  <a:lnTo>
                    <a:pt x="813" y="375"/>
                  </a:lnTo>
                  <a:lnTo>
                    <a:pt x="814" y="362"/>
                  </a:lnTo>
                  <a:lnTo>
                    <a:pt x="815" y="335"/>
                  </a:lnTo>
                  <a:lnTo>
                    <a:pt x="815" y="345"/>
                  </a:lnTo>
                  <a:lnTo>
                    <a:pt x="816" y="377"/>
                  </a:lnTo>
                  <a:lnTo>
                    <a:pt x="817" y="320"/>
                  </a:lnTo>
                  <a:lnTo>
                    <a:pt x="817" y="281"/>
                  </a:lnTo>
                  <a:lnTo>
                    <a:pt x="818" y="316"/>
                  </a:lnTo>
                  <a:lnTo>
                    <a:pt x="819" y="351"/>
                  </a:lnTo>
                  <a:lnTo>
                    <a:pt x="819" y="366"/>
                  </a:lnTo>
                  <a:lnTo>
                    <a:pt x="820" y="347"/>
                  </a:lnTo>
                  <a:lnTo>
                    <a:pt x="821" y="368"/>
                  </a:lnTo>
                  <a:lnTo>
                    <a:pt x="821" y="377"/>
                  </a:lnTo>
                  <a:lnTo>
                    <a:pt x="822" y="331"/>
                  </a:lnTo>
                  <a:lnTo>
                    <a:pt x="823" y="315"/>
                  </a:lnTo>
                  <a:lnTo>
                    <a:pt x="823" y="325"/>
                  </a:lnTo>
                  <a:lnTo>
                    <a:pt x="824" y="333"/>
                  </a:lnTo>
                  <a:lnTo>
                    <a:pt x="825" y="319"/>
                  </a:lnTo>
                  <a:lnTo>
                    <a:pt x="825" y="353"/>
                  </a:lnTo>
                  <a:lnTo>
                    <a:pt x="826" y="423"/>
                  </a:lnTo>
                  <a:lnTo>
                    <a:pt x="826" y="433"/>
                  </a:lnTo>
                  <a:lnTo>
                    <a:pt x="827" y="403"/>
                  </a:lnTo>
                  <a:lnTo>
                    <a:pt x="828" y="378"/>
                  </a:lnTo>
                  <a:lnTo>
                    <a:pt x="828" y="392"/>
                  </a:lnTo>
                  <a:lnTo>
                    <a:pt x="829" y="415"/>
                  </a:lnTo>
                  <a:lnTo>
                    <a:pt x="830" y="417"/>
                  </a:lnTo>
                  <a:lnTo>
                    <a:pt x="830" y="441"/>
                  </a:lnTo>
                  <a:lnTo>
                    <a:pt x="831" y="453"/>
                  </a:lnTo>
                  <a:lnTo>
                    <a:pt x="832" y="390"/>
                  </a:lnTo>
                  <a:lnTo>
                    <a:pt x="832" y="326"/>
                  </a:lnTo>
                  <a:lnTo>
                    <a:pt x="833" y="338"/>
                  </a:lnTo>
                  <a:lnTo>
                    <a:pt x="834" y="402"/>
                  </a:lnTo>
                  <a:lnTo>
                    <a:pt x="834" y="493"/>
                  </a:lnTo>
                  <a:lnTo>
                    <a:pt x="835" y="543"/>
                  </a:lnTo>
                  <a:lnTo>
                    <a:pt x="836" y="491"/>
                  </a:lnTo>
                  <a:lnTo>
                    <a:pt x="836" y="396"/>
                  </a:lnTo>
                  <a:lnTo>
                    <a:pt x="837" y="341"/>
                  </a:lnTo>
                  <a:lnTo>
                    <a:pt x="838" y="311"/>
                  </a:lnTo>
                  <a:lnTo>
                    <a:pt x="838" y="266"/>
                  </a:lnTo>
                  <a:lnTo>
                    <a:pt x="839" y="255"/>
                  </a:lnTo>
                  <a:lnTo>
                    <a:pt x="840" y="250"/>
                  </a:lnTo>
                  <a:lnTo>
                    <a:pt x="840" y="263"/>
                  </a:lnTo>
                  <a:lnTo>
                    <a:pt x="841" y="337"/>
                  </a:lnTo>
                  <a:lnTo>
                    <a:pt x="842" y="362"/>
                  </a:lnTo>
                  <a:lnTo>
                    <a:pt x="842" y="413"/>
                  </a:lnTo>
                  <a:lnTo>
                    <a:pt x="843" y="490"/>
                  </a:lnTo>
                  <a:lnTo>
                    <a:pt x="844" y="479"/>
                  </a:lnTo>
                  <a:lnTo>
                    <a:pt x="844" y="522"/>
                  </a:lnTo>
                  <a:lnTo>
                    <a:pt x="845" y="550"/>
                  </a:lnTo>
                  <a:lnTo>
                    <a:pt x="845" y="483"/>
                  </a:lnTo>
                  <a:lnTo>
                    <a:pt x="846" y="457"/>
                  </a:lnTo>
                  <a:lnTo>
                    <a:pt x="847" y="446"/>
                  </a:lnTo>
                  <a:lnTo>
                    <a:pt x="847" y="461"/>
                  </a:lnTo>
                  <a:lnTo>
                    <a:pt x="848" y="470"/>
                  </a:lnTo>
                  <a:lnTo>
                    <a:pt x="849" y="448"/>
                  </a:lnTo>
                  <a:lnTo>
                    <a:pt x="849" y="486"/>
                  </a:lnTo>
                  <a:lnTo>
                    <a:pt x="850" y="474"/>
                  </a:lnTo>
                  <a:lnTo>
                    <a:pt x="851" y="458"/>
                  </a:lnTo>
                  <a:lnTo>
                    <a:pt x="851" y="495"/>
                  </a:lnTo>
                  <a:lnTo>
                    <a:pt x="852" y="477"/>
                  </a:lnTo>
                  <a:lnTo>
                    <a:pt x="853" y="481"/>
                  </a:lnTo>
                  <a:lnTo>
                    <a:pt x="853" y="451"/>
                  </a:lnTo>
                  <a:lnTo>
                    <a:pt x="854" y="430"/>
                  </a:lnTo>
                  <a:lnTo>
                    <a:pt x="855" y="480"/>
                  </a:lnTo>
                  <a:lnTo>
                    <a:pt x="855" y="459"/>
                  </a:lnTo>
                  <a:lnTo>
                    <a:pt x="856" y="440"/>
                  </a:lnTo>
                  <a:lnTo>
                    <a:pt x="857" y="490"/>
                  </a:lnTo>
                  <a:lnTo>
                    <a:pt x="857" y="532"/>
                  </a:lnTo>
                  <a:lnTo>
                    <a:pt x="858" y="505"/>
                  </a:lnTo>
                  <a:lnTo>
                    <a:pt x="859" y="443"/>
                  </a:lnTo>
                  <a:lnTo>
                    <a:pt x="859" y="469"/>
                  </a:lnTo>
                  <a:lnTo>
                    <a:pt x="860" y="527"/>
                  </a:lnTo>
                  <a:lnTo>
                    <a:pt x="861" y="485"/>
                  </a:lnTo>
                  <a:lnTo>
                    <a:pt x="861" y="418"/>
                  </a:lnTo>
                  <a:lnTo>
                    <a:pt x="862" y="395"/>
                  </a:lnTo>
                  <a:lnTo>
                    <a:pt x="862" y="411"/>
                  </a:lnTo>
                  <a:lnTo>
                    <a:pt x="863" y="475"/>
                  </a:lnTo>
                  <a:lnTo>
                    <a:pt x="864" y="501"/>
                  </a:lnTo>
                  <a:lnTo>
                    <a:pt x="864" y="468"/>
                  </a:lnTo>
                  <a:lnTo>
                    <a:pt x="865" y="442"/>
                  </a:lnTo>
                  <a:lnTo>
                    <a:pt x="866" y="421"/>
                  </a:lnTo>
                  <a:lnTo>
                    <a:pt x="866" y="374"/>
                  </a:lnTo>
                  <a:lnTo>
                    <a:pt x="867" y="375"/>
                  </a:lnTo>
                  <a:lnTo>
                    <a:pt x="868" y="409"/>
                  </a:lnTo>
                  <a:lnTo>
                    <a:pt x="868" y="385"/>
                  </a:lnTo>
                  <a:lnTo>
                    <a:pt x="869" y="404"/>
                  </a:lnTo>
                  <a:lnTo>
                    <a:pt x="870" y="461"/>
                  </a:lnTo>
                  <a:lnTo>
                    <a:pt x="870" y="467"/>
                  </a:lnTo>
                  <a:lnTo>
                    <a:pt x="871" y="476"/>
                  </a:lnTo>
                  <a:lnTo>
                    <a:pt x="872" y="515"/>
                  </a:lnTo>
                  <a:lnTo>
                    <a:pt x="872" y="542"/>
                  </a:lnTo>
                  <a:lnTo>
                    <a:pt x="873" y="478"/>
                  </a:lnTo>
                  <a:lnTo>
                    <a:pt x="874" y="416"/>
                  </a:lnTo>
                  <a:lnTo>
                    <a:pt x="874" y="435"/>
                  </a:lnTo>
                  <a:lnTo>
                    <a:pt x="875" y="422"/>
                  </a:lnTo>
                  <a:lnTo>
                    <a:pt x="876" y="443"/>
                  </a:lnTo>
                  <a:lnTo>
                    <a:pt x="876" y="501"/>
                  </a:lnTo>
                  <a:lnTo>
                    <a:pt x="877" y="483"/>
                  </a:lnTo>
                  <a:lnTo>
                    <a:pt x="878" y="475"/>
                  </a:lnTo>
                  <a:lnTo>
                    <a:pt x="878" y="472"/>
                  </a:lnTo>
                  <a:lnTo>
                    <a:pt x="879" y="428"/>
                  </a:lnTo>
                  <a:lnTo>
                    <a:pt x="880" y="389"/>
                  </a:lnTo>
                  <a:lnTo>
                    <a:pt x="880" y="379"/>
                  </a:lnTo>
                  <a:lnTo>
                    <a:pt x="881" y="452"/>
                  </a:lnTo>
                  <a:lnTo>
                    <a:pt x="882" y="525"/>
                  </a:lnTo>
                  <a:lnTo>
                    <a:pt x="882" y="542"/>
                  </a:lnTo>
                  <a:lnTo>
                    <a:pt x="883" y="556"/>
                  </a:lnTo>
                  <a:lnTo>
                    <a:pt x="884" y="557"/>
                  </a:lnTo>
                  <a:lnTo>
                    <a:pt x="884" y="534"/>
                  </a:lnTo>
                  <a:lnTo>
                    <a:pt x="885" y="475"/>
                  </a:lnTo>
                  <a:lnTo>
                    <a:pt x="886" y="433"/>
                  </a:lnTo>
                  <a:lnTo>
                    <a:pt x="886" y="428"/>
                  </a:lnTo>
                  <a:lnTo>
                    <a:pt x="887" y="448"/>
                  </a:lnTo>
                  <a:lnTo>
                    <a:pt x="888" y="483"/>
                  </a:lnTo>
                  <a:lnTo>
                    <a:pt x="888" y="470"/>
                  </a:lnTo>
                  <a:lnTo>
                    <a:pt x="889" y="386"/>
                  </a:lnTo>
                  <a:lnTo>
                    <a:pt x="890" y="336"/>
                  </a:lnTo>
                  <a:lnTo>
                    <a:pt x="890" y="382"/>
                  </a:lnTo>
                  <a:lnTo>
                    <a:pt x="891" y="421"/>
                  </a:lnTo>
                  <a:lnTo>
                    <a:pt x="892" y="446"/>
                  </a:lnTo>
                  <a:lnTo>
                    <a:pt x="892" y="483"/>
                  </a:lnTo>
                  <a:lnTo>
                    <a:pt x="893" y="456"/>
                  </a:lnTo>
                  <a:lnTo>
                    <a:pt x="893" y="440"/>
                  </a:lnTo>
                  <a:lnTo>
                    <a:pt x="894" y="443"/>
                  </a:lnTo>
                  <a:lnTo>
                    <a:pt x="895" y="468"/>
                  </a:lnTo>
                  <a:lnTo>
                    <a:pt x="895" y="547"/>
                  </a:lnTo>
                  <a:lnTo>
                    <a:pt x="896" y="491"/>
                  </a:lnTo>
                  <a:lnTo>
                    <a:pt x="897" y="396"/>
                  </a:lnTo>
                  <a:lnTo>
                    <a:pt x="897" y="394"/>
                  </a:lnTo>
                  <a:lnTo>
                    <a:pt x="898" y="343"/>
                  </a:lnTo>
                  <a:lnTo>
                    <a:pt x="899" y="271"/>
                  </a:lnTo>
                  <a:lnTo>
                    <a:pt x="899" y="234"/>
                  </a:lnTo>
                  <a:lnTo>
                    <a:pt x="900" y="209"/>
                  </a:lnTo>
                  <a:lnTo>
                    <a:pt x="901" y="191"/>
                  </a:lnTo>
                  <a:lnTo>
                    <a:pt x="901" y="189"/>
                  </a:lnTo>
                  <a:lnTo>
                    <a:pt x="902" y="207"/>
                  </a:lnTo>
                  <a:lnTo>
                    <a:pt x="903" y="249"/>
                  </a:lnTo>
                  <a:lnTo>
                    <a:pt x="903" y="305"/>
                  </a:lnTo>
                  <a:lnTo>
                    <a:pt x="904" y="372"/>
                  </a:lnTo>
                  <a:lnTo>
                    <a:pt x="905" y="418"/>
                  </a:lnTo>
                  <a:lnTo>
                    <a:pt x="905" y="420"/>
                  </a:lnTo>
                  <a:lnTo>
                    <a:pt x="906" y="444"/>
                  </a:lnTo>
                  <a:lnTo>
                    <a:pt x="907" y="480"/>
                  </a:lnTo>
                  <a:lnTo>
                    <a:pt x="907" y="470"/>
                  </a:lnTo>
                  <a:lnTo>
                    <a:pt x="908" y="411"/>
                  </a:lnTo>
                  <a:lnTo>
                    <a:pt x="909" y="358"/>
                  </a:lnTo>
                  <a:lnTo>
                    <a:pt x="909" y="370"/>
                  </a:lnTo>
                  <a:lnTo>
                    <a:pt x="910" y="385"/>
                  </a:lnTo>
                  <a:lnTo>
                    <a:pt x="911" y="375"/>
                  </a:lnTo>
                  <a:lnTo>
                    <a:pt x="911" y="384"/>
                  </a:lnTo>
                  <a:lnTo>
                    <a:pt x="912" y="399"/>
                  </a:lnTo>
                  <a:lnTo>
                    <a:pt x="912" y="394"/>
                  </a:lnTo>
                  <a:lnTo>
                    <a:pt x="913" y="326"/>
                  </a:lnTo>
                  <a:lnTo>
                    <a:pt x="914" y="224"/>
                  </a:lnTo>
                  <a:lnTo>
                    <a:pt x="914" y="198"/>
                  </a:lnTo>
                  <a:lnTo>
                    <a:pt x="915" y="237"/>
                  </a:lnTo>
                  <a:lnTo>
                    <a:pt x="916" y="284"/>
                  </a:lnTo>
                  <a:lnTo>
                    <a:pt x="916" y="308"/>
                  </a:lnTo>
                  <a:lnTo>
                    <a:pt x="917" y="291"/>
                  </a:lnTo>
                  <a:lnTo>
                    <a:pt x="918" y="297"/>
                  </a:lnTo>
                  <a:lnTo>
                    <a:pt x="918" y="305"/>
                  </a:lnTo>
                  <a:lnTo>
                    <a:pt x="919" y="238"/>
                  </a:lnTo>
                  <a:lnTo>
                    <a:pt x="920" y="226"/>
                  </a:lnTo>
                  <a:lnTo>
                    <a:pt x="920" y="308"/>
                  </a:lnTo>
                  <a:lnTo>
                    <a:pt x="921" y="359"/>
                  </a:lnTo>
                  <a:lnTo>
                    <a:pt x="922" y="366"/>
                  </a:lnTo>
                  <a:lnTo>
                    <a:pt x="922" y="423"/>
                  </a:lnTo>
                  <a:lnTo>
                    <a:pt x="923" y="515"/>
                  </a:lnTo>
                  <a:lnTo>
                    <a:pt x="924" y="502"/>
                  </a:lnTo>
                  <a:lnTo>
                    <a:pt x="924" y="423"/>
                  </a:lnTo>
                  <a:lnTo>
                    <a:pt x="925" y="359"/>
                  </a:lnTo>
                  <a:lnTo>
                    <a:pt x="926" y="281"/>
                  </a:lnTo>
                  <a:lnTo>
                    <a:pt x="926" y="265"/>
                  </a:lnTo>
                  <a:lnTo>
                    <a:pt x="927" y="355"/>
                  </a:lnTo>
                  <a:lnTo>
                    <a:pt x="928" y="388"/>
                  </a:lnTo>
                  <a:lnTo>
                    <a:pt x="928" y="319"/>
                  </a:lnTo>
                  <a:lnTo>
                    <a:pt x="929" y="283"/>
                  </a:lnTo>
                  <a:lnTo>
                    <a:pt x="929" y="317"/>
                  </a:lnTo>
                  <a:lnTo>
                    <a:pt x="930" y="341"/>
                  </a:lnTo>
                  <a:lnTo>
                    <a:pt x="931" y="338"/>
                  </a:lnTo>
                  <a:lnTo>
                    <a:pt x="931" y="433"/>
                  </a:lnTo>
                  <a:lnTo>
                    <a:pt x="932" y="562"/>
                  </a:lnTo>
                  <a:lnTo>
                    <a:pt x="933" y="562"/>
                  </a:lnTo>
                  <a:lnTo>
                    <a:pt x="933" y="520"/>
                  </a:lnTo>
                  <a:lnTo>
                    <a:pt x="934" y="488"/>
                  </a:lnTo>
                  <a:lnTo>
                    <a:pt x="935" y="451"/>
                  </a:lnTo>
                  <a:lnTo>
                    <a:pt x="935" y="431"/>
                  </a:lnTo>
                  <a:lnTo>
                    <a:pt x="936" y="406"/>
                  </a:lnTo>
                  <a:lnTo>
                    <a:pt x="937" y="389"/>
                  </a:lnTo>
                  <a:lnTo>
                    <a:pt x="937" y="372"/>
                  </a:lnTo>
                  <a:lnTo>
                    <a:pt x="938" y="300"/>
                  </a:lnTo>
                  <a:lnTo>
                    <a:pt x="939" y="196"/>
                  </a:lnTo>
                  <a:lnTo>
                    <a:pt x="939" y="94"/>
                  </a:lnTo>
                  <a:lnTo>
                    <a:pt x="940" y="69"/>
                  </a:lnTo>
                  <a:lnTo>
                    <a:pt x="941" y="138"/>
                  </a:lnTo>
                  <a:lnTo>
                    <a:pt x="941" y="216"/>
                  </a:lnTo>
                  <a:lnTo>
                    <a:pt x="942" y="304"/>
                  </a:lnTo>
                  <a:lnTo>
                    <a:pt x="943" y="375"/>
                  </a:lnTo>
                  <a:lnTo>
                    <a:pt x="943" y="400"/>
                  </a:lnTo>
                  <a:lnTo>
                    <a:pt x="944" y="420"/>
                  </a:lnTo>
                  <a:lnTo>
                    <a:pt x="945" y="431"/>
                  </a:lnTo>
                  <a:lnTo>
                    <a:pt x="945" y="414"/>
                  </a:lnTo>
                  <a:lnTo>
                    <a:pt x="946" y="406"/>
                  </a:lnTo>
                  <a:lnTo>
                    <a:pt x="947" y="412"/>
                  </a:lnTo>
                  <a:lnTo>
                    <a:pt x="947" y="390"/>
                  </a:lnTo>
                  <a:lnTo>
                    <a:pt x="948" y="355"/>
                  </a:lnTo>
                  <a:lnTo>
                    <a:pt x="948" y="355"/>
                  </a:lnTo>
                  <a:lnTo>
                    <a:pt x="949" y="382"/>
                  </a:lnTo>
                  <a:lnTo>
                    <a:pt x="950" y="389"/>
                  </a:lnTo>
                  <a:lnTo>
                    <a:pt x="950" y="387"/>
                  </a:lnTo>
                  <a:lnTo>
                    <a:pt x="951" y="371"/>
                  </a:lnTo>
                  <a:lnTo>
                    <a:pt x="952" y="338"/>
                  </a:lnTo>
                  <a:lnTo>
                    <a:pt x="952" y="323"/>
                  </a:lnTo>
                  <a:lnTo>
                    <a:pt x="953" y="325"/>
                  </a:lnTo>
                  <a:lnTo>
                    <a:pt x="954" y="325"/>
                  </a:lnTo>
                  <a:lnTo>
                    <a:pt x="954" y="236"/>
                  </a:lnTo>
                  <a:lnTo>
                    <a:pt x="955" y="167"/>
                  </a:lnTo>
                  <a:lnTo>
                    <a:pt x="956" y="284"/>
                  </a:lnTo>
                  <a:lnTo>
                    <a:pt x="956" y="446"/>
                  </a:lnTo>
                  <a:lnTo>
                    <a:pt x="957" y="533"/>
                  </a:lnTo>
                  <a:lnTo>
                    <a:pt x="958" y="515"/>
                  </a:lnTo>
                  <a:lnTo>
                    <a:pt x="958" y="493"/>
                  </a:lnTo>
                  <a:lnTo>
                    <a:pt x="959" y="493"/>
                  </a:lnTo>
                  <a:lnTo>
                    <a:pt x="960" y="358"/>
                  </a:lnTo>
                  <a:lnTo>
                    <a:pt x="960" y="234"/>
                  </a:lnTo>
                  <a:lnTo>
                    <a:pt x="961" y="214"/>
                  </a:lnTo>
                  <a:lnTo>
                    <a:pt x="962" y="221"/>
                  </a:lnTo>
                  <a:lnTo>
                    <a:pt x="962" y="291"/>
                  </a:lnTo>
                  <a:lnTo>
                    <a:pt x="963" y="382"/>
                  </a:lnTo>
                  <a:lnTo>
                    <a:pt x="964" y="457"/>
                  </a:lnTo>
                  <a:lnTo>
                    <a:pt x="964" y="488"/>
                  </a:lnTo>
                  <a:lnTo>
                    <a:pt x="965" y="511"/>
                  </a:lnTo>
                  <a:lnTo>
                    <a:pt x="965" y="599"/>
                  </a:lnTo>
                  <a:lnTo>
                    <a:pt x="966" y="635"/>
                  </a:lnTo>
                  <a:lnTo>
                    <a:pt x="967" y="639"/>
                  </a:lnTo>
                  <a:lnTo>
                    <a:pt x="967" y="666"/>
                  </a:lnTo>
                  <a:lnTo>
                    <a:pt x="968" y="616"/>
                  </a:lnTo>
                  <a:lnTo>
                    <a:pt x="969" y="565"/>
                  </a:lnTo>
                  <a:lnTo>
                    <a:pt x="969" y="543"/>
                  </a:lnTo>
                  <a:lnTo>
                    <a:pt x="970" y="458"/>
                  </a:lnTo>
                  <a:lnTo>
                    <a:pt x="971" y="381"/>
                  </a:lnTo>
                  <a:lnTo>
                    <a:pt x="971" y="364"/>
                  </a:lnTo>
                  <a:lnTo>
                    <a:pt x="972" y="357"/>
                  </a:lnTo>
                  <a:lnTo>
                    <a:pt x="973" y="364"/>
                  </a:lnTo>
                  <a:lnTo>
                    <a:pt x="973" y="385"/>
                  </a:lnTo>
                  <a:lnTo>
                    <a:pt x="974" y="365"/>
                  </a:lnTo>
                  <a:lnTo>
                    <a:pt x="975" y="298"/>
                  </a:lnTo>
                  <a:lnTo>
                    <a:pt x="975" y="246"/>
                  </a:lnTo>
                  <a:lnTo>
                    <a:pt x="976" y="234"/>
                  </a:lnTo>
                  <a:lnTo>
                    <a:pt x="977" y="251"/>
                  </a:lnTo>
                  <a:lnTo>
                    <a:pt x="977" y="305"/>
                  </a:lnTo>
                  <a:lnTo>
                    <a:pt x="978" y="352"/>
                  </a:lnTo>
                  <a:lnTo>
                    <a:pt x="979" y="333"/>
                  </a:lnTo>
                  <a:lnTo>
                    <a:pt x="979" y="279"/>
                  </a:lnTo>
                  <a:lnTo>
                    <a:pt x="980" y="244"/>
                  </a:lnTo>
                  <a:lnTo>
                    <a:pt x="981" y="211"/>
                  </a:lnTo>
                  <a:lnTo>
                    <a:pt x="981" y="222"/>
                  </a:lnTo>
                  <a:lnTo>
                    <a:pt x="982" y="320"/>
                  </a:lnTo>
                  <a:lnTo>
                    <a:pt x="982" y="399"/>
                  </a:lnTo>
                  <a:lnTo>
                    <a:pt x="983" y="426"/>
                  </a:lnTo>
                  <a:lnTo>
                    <a:pt x="984" y="474"/>
                  </a:lnTo>
                  <a:lnTo>
                    <a:pt x="984" y="566"/>
                  </a:lnTo>
                  <a:lnTo>
                    <a:pt x="985" y="616"/>
                  </a:lnTo>
                  <a:lnTo>
                    <a:pt x="986" y="573"/>
                  </a:lnTo>
                  <a:lnTo>
                    <a:pt x="986" y="575"/>
                  </a:lnTo>
                  <a:lnTo>
                    <a:pt x="987" y="594"/>
                  </a:lnTo>
                  <a:lnTo>
                    <a:pt x="988" y="502"/>
                  </a:lnTo>
                  <a:lnTo>
                    <a:pt x="988" y="409"/>
                  </a:lnTo>
                  <a:lnTo>
                    <a:pt x="989" y="382"/>
                  </a:lnTo>
                  <a:lnTo>
                    <a:pt x="990" y="353"/>
                  </a:lnTo>
                  <a:lnTo>
                    <a:pt x="990" y="320"/>
                  </a:lnTo>
                  <a:lnTo>
                    <a:pt x="991" y="316"/>
                  </a:lnTo>
                  <a:lnTo>
                    <a:pt x="992" y="353"/>
                  </a:lnTo>
                  <a:lnTo>
                    <a:pt x="992" y="433"/>
                  </a:lnTo>
                  <a:lnTo>
                    <a:pt x="993" y="455"/>
                  </a:lnTo>
                  <a:lnTo>
                    <a:pt x="994" y="426"/>
                  </a:lnTo>
                  <a:lnTo>
                    <a:pt x="994" y="498"/>
                  </a:lnTo>
                  <a:lnTo>
                    <a:pt x="995" y="566"/>
                  </a:lnTo>
                  <a:lnTo>
                    <a:pt x="996" y="498"/>
                  </a:lnTo>
                  <a:lnTo>
                    <a:pt x="996" y="470"/>
                  </a:lnTo>
                  <a:lnTo>
                    <a:pt x="997" y="489"/>
                  </a:lnTo>
                  <a:lnTo>
                    <a:pt x="998" y="465"/>
                  </a:lnTo>
                  <a:lnTo>
                    <a:pt x="998" y="421"/>
                  </a:lnTo>
                  <a:lnTo>
                    <a:pt x="999" y="347"/>
                  </a:lnTo>
                  <a:lnTo>
                    <a:pt x="1000" y="395"/>
                  </a:lnTo>
                  <a:lnTo>
                    <a:pt x="1000" y="475"/>
                  </a:lnTo>
                  <a:lnTo>
                    <a:pt x="1001" y="423"/>
                  </a:lnTo>
                  <a:lnTo>
                    <a:pt x="1001" y="429"/>
                  </a:lnTo>
                  <a:lnTo>
                    <a:pt x="1002" y="459"/>
                  </a:lnTo>
                  <a:lnTo>
                    <a:pt x="1003" y="451"/>
                  </a:lnTo>
                  <a:lnTo>
                    <a:pt x="1003" y="498"/>
                  </a:lnTo>
                  <a:lnTo>
                    <a:pt x="1004" y="545"/>
                  </a:lnTo>
                  <a:lnTo>
                    <a:pt x="1005" y="611"/>
                  </a:lnTo>
                  <a:lnTo>
                    <a:pt x="1005" y="637"/>
                  </a:lnTo>
                  <a:lnTo>
                    <a:pt x="1006" y="566"/>
                  </a:lnTo>
                  <a:lnTo>
                    <a:pt x="1007" y="514"/>
                  </a:lnTo>
                  <a:lnTo>
                    <a:pt x="1007" y="489"/>
                  </a:lnTo>
                  <a:lnTo>
                    <a:pt x="1008" y="498"/>
                  </a:lnTo>
                  <a:lnTo>
                    <a:pt x="1009" y="475"/>
                  </a:lnTo>
                  <a:lnTo>
                    <a:pt x="1009" y="457"/>
                  </a:lnTo>
                  <a:lnTo>
                    <a:pt x="1010" y="529"/>
                  </a:lnTo>
                  <a:lnTo>
                    <a:pt x="1011" y="471"/>
                  </a:lnTo>
                  <a:lnTo>
                    <a:pt x="1011" y="309"/>
                  </a:lnTo>
                  <a:lnTo>
                    <a:pt x="1012" y="225"/>
                  </a:lnTo>
                  <a:lnTo>
                    <a:pt x="1013" y="128"/>
                  </a:lnTo>
                  <a:lnTo>
                    <a:pt x="1013" y="34"/>
                  </a:lnTo>
                  <a:lnTo>
                    <a:pt x="1014" y="31"/>
                  </a:lnTo>
                  <a:lnTo>
                    <a:pt x="1015" y="50"/>
                  </a:lnTo>
                  <a:lnTo>
                    <a:pt x="1015" y="144"/>
                  </a:lnTo>
                  <a:lnTo>
                    <a:pt x="1016" y="306"/>
                  </a:lnTo>
                  <a:lnTo>
                    <a:pt x="1017" y="412"/>
                  </a:lnTo>
                  <a:lnTo>
                    <a:pt x="1017" y="550"/>
                  </a:lnTo>
                  <a:lnTo>
                    <a:pt x="1018" y="656"/>
                  </a:lnTo>
                  <a:lnTo>
                    <a:pt x="1018" y="622"/>
                  </a:lnTo>
                  <a:lnTo>
                    <a:pt x="1019" y="569"/>
                  </a:lnTo>
                  <a:lnTo>
                    <a:pt x="1020" y="498"/>
                  </a:lnTo>
                  <a:lnTo>
                    <a:pt x="1020" y="456"/>
                  </a:lnTo>
                  <a:lnTo>
                    <a:pt x="1021" y="440"/>
                  </a:lnTo>
                  <a:lnTo>
                    <a:pt x="1022" y="365"/>
                  </a:lnTo>
                  <a:lnTo>
                    <a:pt x="1022" y="328"/>
                  </a:lnTo>
                  <a:lnTo>
                    <a:pt x="1023" y="305"/>
                  </a:lnTo>
                  <a:lnTo>
                    <a:pt x="1024" y="291"/>
                  </a:lnTo>
                  <a:lnTo>
                    <a:pt x="1024" y="346"/>
                  </a:lnTo>
                  <a:lnTo>
                    <a:pt x="1025" y="455"/>
                  </a:lnTo>
                  <a:lnTo>
                    <a:pt x="1026" y="571"/>
                  </a:lnTo>
                  <a:lnTo>
                    <a:pt x="1026" y="583"/>
                  </a:lnTo>
                  <a:lnTo>
                    <a:pt x="1027" y="571"/>
                  </a:lnTo>
                  <a:lnTo>
                    <a:pt x="1028" y="584"/>
                  </a:lnTo>
                  <a:lnTo>
                    <a:pt x="1028" y="619"/>
                  </a:lnTo>
                  <a:lnTo>
                    <a:pt x="1029" y="691"/>
                  </a:lnTo>
                  <a:lnTo>
                    <a:pt x="1030" y="688"/>
                  </a:lnTo>
                  <a:lnTo>
                    <a:pt x="1030" y="663"/>
                  </a:lnTo>
                  <a:lnTo>
                    <a:pt x="1031" y="646"/>
                  </a:lnTo>
                  <a:lnTo>
                    <a:pt x="1032" y="636"/>
                  </a:lnTo>
                  <a:lnTo>
                    <a:pt x="1032" y="652"/>
                  </a:lnTo>
                  <a:lnTo>
                    <a:pt x="1033" y="567"/>
                  </a:lnTo>
                  <a:lnTo>
                    <a:pt x="1034" y="456"/>
                  </a:lnTo>
                  <a:lnTo>
                    <a:pt x="1034" y="401"/>
                  </a:lnTo>
                  <a:lnTo>
                    <a:pt x="1035" y="345"/>
                  </a:lnTo>
                  <a:lnTo>
                    <a:pt x="1036" y="398"/>
                  </a:lnTo>
                  <a:lnTo>
                    <a:pt x="1036" y="488"/>
                  </a:lnTo>
                  <a:lnTo>
                    <a:pt x="1037" y="489"/>
                  </a:lnTo>
                  <a:lnTo>
                    <a:pt x="1037" y="489"/>
                  </a:lnTo>
                  <a:lnTo>
                    <a:pt x="1038" y="500"/>
                  </a:lnTo>
                  <a:lnTo>
                    <a:pt x="1039" y="531"/>
                  </a:lnTo>
                  <a:lnTo>
                    <a:pt x="1039" y="551"/>
                  </a:lnTo>
                  <a:lnTo>
                    <a:pt x="1040" y="566"/>
                  </a:lnTo>
                  <a:lnTo>
                    <a:pt x="1041" y="599"/>
                  </a:lnTo>
                  <a:lnTo>
                    <a:pt x="1041" y="546"/>
                  </a:lnTo>
                  <a:lnTo>
                    <a:pt x="1042" y="430"/>
                  </a:lnTo>
                  <a:lnTo>
                    <a:pt x="1043" y="350"/>
                  </a:lnTo>
                  <a:lnTo>
                    <a:pt x="1043" y="317"/>
                  </a:lnTo>
                  <a:lnTo>
                    <a:pt x="1044" y="313"/>
                  </a:lnTo>
                  <a:lnTo>
                    <a:pt x="1045" y="345"/>
                  </a:lnTo>
                  <a:lnTo>
                    <a:pt x="1045" y="399"/>
                  </a:lnTo>
                  <a:lnTo>
                    <a:pt x="1046" y="474"/>
                  </a:lnTo>
                  <a:lnTo>
                    <a:pt x="1047" y="570"/>
                  </a:lnTo>
                  <a:lnTo>
                    <a:pt x="1047" y="619"/>
                  </a:lnTo>
                  <a:lnTo>
                    <a:pt x="1048" y="630"/>
                  </a:lnTo>
                  <a:lnTo>
                    <a:pt x="1049" y="632"/>
                  </a:lnTo>
                  <a:lnTo>
                    <a:pt x="1049" y="596"/>
                  </a:lnTo>
                  <a:lnTo>
                    <a:pt x="1050" y="525"/>
                  </a:lnTo>
                  <a:lnTo>
                    <a:pt x="1051" y="475"/>
                  </a:lnTo>
                  <a:lnTo>
                    <a:pt x="1051" y="475"/>
                  </a:lnTo>
                  <a:lnTo>
                    <a:pt x="1052" y="475"/>
                  </a:lnTo>
                  <a:lnTo>
                    <a:pt x="1053" y="479"/>
                  </a:lnTo>
                  <a:lnTo>
                    <a:pt x="1053" y="495"/>
                  </a:lnTo>
                  <a:lnTo>
                    <a:pt x="1054" y="474"/>
                  </a:lnTo>
                  <a:lnTo>
                    <a:pt x="1054" y="460"/>
                  </a:lnTo>
                  <a:lnTo>
                    <a:pt x="1055" y="517"/>
                  </a:lnTo>
                  <a:lnTo>
                    <a:pt x="1056" y="612"/>
                  </a:lnTo>
                  <a:lnTo>
                    <a:pt x="1056" y="666"/>
                  </a:lnTo>
                  <a:lnTo>
                    <a:pt x="1057" y="685"/>
                  </a:lnTo>
                  <a:lnTo>
                    <a:pt x="1058" y="663"/>
                  </a:lnTo>
                  <a:lnTo>
                    <a:pt x="1058" y="604"/>
                  </a:lnTo>
                  <a:lnTo>
                    <a:pt x="1059" y="566"/>
                  </a:lnTo>
                  <a:lnTo>
                    <a:pt x="1060" y="515"/>
                  </a:lnTo>
                  <a:lnTo>
                    <a:pt x="1060" y="508"/>
                  </a:lnTo>
                  <a:lnTo>
                    <a:pt x="1061" y="544"/>
                  </a:lnTo>
                  <a:lnTo>
                    <a:pt x="1062" y="546"/>
                  </a:lnTo>
                  <a:lnTo>
                    <a:pt x="1062" y="562"/>
                  </a:lnTo>
                  <a:lnTo>
                    <a:pt x="1063" y="561"/>
                  </a:lnTo>
                  <a:lnTo>
                    <a:pt x="1064" y="562"/>
                  </a:lnTo>
                  <a:lnTo>
                    <a:pt x="1064" y="542"/>
                  </a:lnTo>
                  <a:lnTo>
                    <a:pt x="1065" y="457"/>
                  </a:lnTo>
                  <a:lnTo>
                    <a:pt x="1066" y="406"/>
                  </a:lnTo>
                  <a:lnTo>
                    <a:pt x="1066" y="352"/>
                  </a:lnTo>
                  <a:lnTo>
                    <a:pt x="1067" y="291"/>
                  </a:lnTo>
                  <a:lnTo>
                    <a:pt x="1068" y="293"/>
                  </a:lnTo>
                  <a:lnTo>
                    <a:pt x="1068" y="319"/>
                  </a:lnTo>
                  <a:lnTo>
                    <a:pt x="1069" y="358"/>
                  </a:lnTo>
                  <a:lnTo>
                    <a:pt x="1070" y="385"/>
                  </a:lnTo>
                  <a:lnTo>
                    <a:pt x="1070" y="386"/>
                  </a:lnTo>
                  <a:lnTo>
                    <a:pt x="1071" y="363"/>
                  </a:lnTo>
                  <a:lnTo>
                    <a:pt x="1071" y="311"/>
                  </a:lnTo>
                  <a:lnTo>
                    <a:pt x="1072" y="323"/>
                  </a:lnTo>
                  <a:lnTo>
                    <a:pt x="1073" y="405"/>
                  </a:lnTo>
                  <a:lnTo>
                    <a:pt x="1073" y="443"/>
                  </a:lnTo>
                  <a:lnTo>
                    <a:pt x="1074" y="470"/>
                  </a:lnTo>
                  <a:lnTo>
                    <a:pt x="1075" y="562"/>
                  </a:lnTo>
                  <a:lnTo>
                    <a:pt x="1075" y="641"/>
                  </a:lnTo>
                  <a:lnTo>
                    <a:pt x="1076" y="648"/>
                  </a:lnTo>
                  <a:lnTo>
                    <a:pt x="1077" y="587"/>
                  </a:lnTo>
                  <a:lnTo>
                    <a:pt x="1077" y="481"/>
                  </a:lnTo>
                  <a:lnTo>
                    <a:pt x="1078" y="363"/>
                  </a:lnTo>
                  <a:lnTo>
                    <a:pt x="1079" y="264"/>
                  </a:lnTo>
                  <a:lnTo>
                    <a:pt x="1079" y="203"/>
                  </a:lnTo>
                  <a:lnTo>
                    <a:pt x="1080" y="241"/>
                  </a:lnTo>
                  <a:lnTo>
                    <a:pt x="1081" y="388"/>
                  </a:lnTo>
                  <a:lnTo>
                    <a:pt x="1081" y="445"/>
                  </a:lnTo>
                  <a:lnTo>
                    <a:pt x="1082" y="428"/>
                  </a:lnTo>
                  <a:lnTo>
                    <a:pt x="1083" y="524"/>
                  </a:lnTo>
                  <a:lnTo>
                    <a:pt x="1083" y="568"/>
                  </a:lnTo>
                  <a:lnTo>
                    <a:pt x="1084" y="475"/>
                  </a:lnTo>
                  <a:lnTo>
                    <a:pt x="1085" y="418"/>
                  </a:lnTo>
                  <a:lnTo>
                    <a:pt x="1085" y="470"/>
                  </a:lnTo>
                  <a:lnTo>
                    <a:pt x="1086" y="513"/>
                  </a:lnTo>
                  <a:lnTo>
                    <a:pt x="1087" y="411"/>
                  </a:lnTo>
                  <a:lnTo>
                    <a:pt x="1087" y="310"/>
                  </a:lnTo>
                  <a:lnTo>
                    <a:pt x="1088" y="265"/>
                  </a:lnTo>
                  <a:lnTo>
                    <a:pt x="1089" y="182"/>
                  </a:lnTo>
                  <a:lnTo>
                    <a:pt x="1089" y="198"/>
                  </a:lnTo>
                  <a:lnTo>
                    <a:pt x="1090" y="262"/>
                  </a:lnTo>
                  <a:lnTo>
                    <a:pt x="1090" y="239"/>
                  </a:lnTo>
                  <a:lnTo>
                    <a:pt x="1091" y="231"/>
                  </a:lnTo>
                  <a:lnTo>
                    <a:pt x="1092" y="284"/>
                  </a:lnTo>
                  <a:lnTo>
                    <a:pt x="1092" y="335"/>
                  </a:lnTo>
                  <a:lnTo>
                    <a:pt x="1093" y="355"/>
                  </a:lnTo>
                  <a:lnTo>
                    <a:pt x="1094" y="414"/>
                  </a:lnTo>
                  <a:lnTo>
                    <a:pt x="1094" y="538"/>
                  </a:lnTo>
                  <a:lnTo>
                    <a:pt x="1095" y="599"/>
                  </a:lnTo>
                  <a:lnTo>
                    <a:pt x="1096" y="596"/>
                  </a:lnTo>
                  <a:lnTo>
                    <a:pt x="1096" y="577"/>
                  </a:lnTo>
                  <a:lnTo>
                    <a:pt x="1097" y="487"/>
                  </a:lnTo>
                  <a:lnTo>
                    <a:pt x="1098" y="390"/>
                  </a:lnTo>
                  <a:lnTo>
                    <a:pt x="1098" y="290"/>
                  </a:lnTo>
                  <a:lnTo>
                    <a:pt x="1099" y="260"/>
                  </a:lnTo>
                  <a:lnTo>
                    <a:pt x="1100" y="322"/>
                  </a:lnTo>
                  <a:lnTo>
                    <a:pt x="1100" y="340"/>
                  </a:lnTo>
                  <a:lnTo>
                    <a:pt x="1101" y="369"/>
                  </a:lnTo>
                  <a:lnTo>
                    <a:pt x="1102" y="364"/>
                  </a:lnTo>
                  <a:lnTo>
                    <a:pt x="1102" y="389"/>
                  </a:lnTo>
                  <a:lnTo>
                    <a:pt x="1103" y="498"/>
                  </a:lnTo>
                  <a:lnTo>
                    <a:pt x="1104" y="498"/>
                  </a:lnTo>
                  <a:lnTo>
                    <a:pt x="1104" y="468"/>
                  </a:lnTo>
                  <a:lnTo>
                    <a:pt x="1105" y="492"/>
                  </a:lnTo>
                  <a:lnTo>
                    <a:pt x="1106" y="460"/>
                  </a:lnTo>
                  <a:lnTo>
                    <a:pt x="1106" y="379"/>
                  </a:lnTo>
                  <a:lnTo>
                    <a:pt x="1107" y="324"/>
                  </a:lnTo>
                  <a:lnTo>
                    <a:pt x="1107" y="288"/>
                  </a:lnTo>
                  <a:lnTo>
                    <a:pt x="1108" y="232"/>
                  </a:lnTo>
                  <a:lnTo>
                    <a:pt x="1109" y="242"/>
                  </a:lnTo>
                  <a:lnTo>
                    <a:pt x="1109" y="287"/>
                  </a:lnTo>
                  <a:lnTo>
                    <a:pt x="1110" y="276"/>
                  </a:lnTo>
                  <a:lnTo>
                    <a:pt x="1111" y="328"/>
                  </a:lnTo>
                  <a:lnTo>
                    <a:pt x="1111" y="426"/>
                  </a:lnTo>
                  <a:lnTo>
                    <a:pt x="1112" y="481"/>
                  </a:lnTo>
                  <a:lnTo>
                    <a:pt x="1113" y="535"/>
                  </a:lnTo>
                  <a:lnTo>
                    <a:pt x="1113" y="559"/>
                  </a:lnTo>
                  <a:lnTo>
                    <a:pt x="1114" y="533"/>
                  </a:lnTo>
                  <a:lnTo>
                    <a:pt x="1115" y="531"/>
                  </a:lnTo>
                  <a:lnTo>
                    <a:pt x="1115" y="528"/>
                  </a:lnTo>
                  <a:lnTo>
                    <a:pt x="1116" y="495"/>
                  </a:lnTo>
                  <a:lnTo>
                    <a:pt x="1117" y="466"/>
                  </a:lnTo>
                  <a:lnTo>
                    <a:pt x="1117" y="387"/>
                  </a:lnTo>
                  <a:lnTo>
                    <a:pt x="1118" y="313"/>
                  </a:lnTo>
                  <a:lnTo>
                    <a:pt x="1119" y="258"/>
                  </a:lnTo>
                  <a:lnTo>
                    <a:pt x="1119" y="204"/>
                  </a:lnTo>
                  <a:lnTo>
                    <a:pt x="1120" y="206"/>
                  </a:lnTo>
                  <a:lnTo>
                    <a:pt x="1121" y="164"/>
                  </a:lnTo>
                  <a:lnTo>
                    <a:pt x="1121" y="99"/>
                  </a:lnTo>
                  <a:lnTo>
                    <a:pt x="1122" y="98"/>
                  </a:lnTo>
                  <a:lnTo>
                    <a:pt x="1123" y="146"/>
                  </a:lnTo>
                  <a:lnTo>
                    <a:pt x="1123" y="236"/>
                  </a:lnTo>
                  <a:lnTo>
                    <a:pt x="1124" y="331"/>
                  </a:lnTo>
                  <a:lnTo>
                    <a:pt x="1125" y="451"/>
                  </a:lnTo>
                  <a:lnTo>
                    <a:pt x="1125" y="520"/>
                  </a:lnTo>
                  <a:lnTo>
                    <a:pt x="1126" y="469"/>
                  </a:lnTo>
                  <a:lnTo>
                    <a:pt x="1126" y="449"/>
                  </a:lnTo>
                  <a:lnTo>
                    <a:pt x="1127" y="463"/>
                  </a:lnTo>
                  <a:lnTo>
                    <a:pt x="1128" y="405"/>
                  </a:lnTo>
                  <a:lnTo>
                    <a:pt x="1128" y="315"/>
                  </a:lnTo>
                  <a:lnTo>
                    <a:pt x="1129" y="229"/>
                  </a:lnTo>
                  <a:lnTo>
                    <a:pt x="1130" y="176"/>
                  </a:lnTo>
                  <a:lnTo>
                    <a:pt x="1130" y="169"/>
                  </a:lnTo>
                  <a:lnTo>
                    <a:pt x="1131" y="239"/>
                  </a:lnTo>
                  <a:lnTo>
                    <a:pt x="1132" y="343"/>
                  </a:lnTo>
                  <a:lnTo>
                    <a:pt x="1132" y="351"/>
                  </a:lnTo>
                  <a:lnTo>
                    <a:pt x="1133" y="388"/>
                  </a:lnTo>
                  <a:lnTo>
                    <a:pt x="1134" y="440"/>
                  </a:lnTo>
                  <a:lnTo>
                    <a:pt x="1134" y="372"/>
                  </a:lnTo>
                  <a:lnTo>
                    <a:pt x="1135" y="360"/>
                  </a:lnTo>
                  <a:lnTo>
                    <a:pt x="1136" y="382"/>
                  </a:lnTo>
                  <a:lnTo>
                    <a:pt x="1136" y="351"/>
                  </a:lnTo>
                  <a:lnTo>
                    <a:pt x="1137" y="370"/>
                  </a:lnTo>
                  <a:lnTo>
                    <a:pt x="1138" y="432"/>
                  </a:lnTo>
                  <a:lnTo>
                    <a:pt x="1138" y="495"/>
                  </a:lnTo>
                  <a:lnTo>
                    <a:pt x="1139" y="540"/>
                  </a:lnTo>
                  <a:lnTo>
                    <a:pt x="1140" y="532"/>
                  </a:lnTo>
                  <a:lnTo>
                    <a:pt x="1140" y="441"/>
                  </a:lnTo>
                  <a:lnTo>
                    <a:pt x="1141" y="298"/>
                  </a:lnTo>
                  <a:lnTo>
                    <a:pt x="1142" y="220"/>
                  </a:lnTo>
                  <a:lnTo>
                    <a:pt x="1142" y="205"/>
                  </a:lnTo>
                  <a:lnTo>
                    <a:pt x="1143" y="177"/>
                  </a:lnTo>
                  <a:lnTo>
                    <a:pt x="1143" y="133"/>
                  </a:lnTo>
                  <a:lnTo>
                    <a:pt x="1144" y="127"/>
                  </a:lnTo>
                  <a:lnTo>
                    <a:pt x="1145" y="196"/>
                  </a:lnTo>
                  <a:lnTo>
                    <a:pt x="1145" y="219"/>
                  </a:lnTo>
                  <a:lnTo>
                    <a:pt x="1146" y="190"/>
                  </a:lnTo>
                  <a:lnTo>
                    <a:pt x="1147" y="234"/>
                  </a:lnTo>
                  <a:lnTo>
                    <a:pt x="1147" y="249"/>
                  </a:lnTo>
                  <a:lnTo>
                    <a:pt x="1148" y="217"/>
                  </a:lnTo>
                  <a:lnTo>
                    <a:pt x="1149" y="234"/>
                  </a:lnTo>
                  <a:lnTo>
                    <a:pt x="1149" y="254"/>
                  </a:lnTo>
                  <a:lnTo>
                    <a:pt x="1150" y="286"/>
                  </a:lnTo>
                  <a:lnTo>
                    <a:pt x="1151" y="331"/>
                  </a:lnTo>
                  <a:lnTo>
                    <a:pt x="1151" y="366"/>
                  </a:lnTo>
                  <a:lnTo>
                    <a:pt x="1152" y="436"/>
                  </a:lnTo>
                  <a:lnTo>
                    <a:pt x="1153" y="465"/>
                  </a:lnTo>
                  <a:lnTo>
                    <a:pt x="1153" y="446"/>
                  </a:lnTo>
                  <a:lnTo>
                    <a:pt x="1154" y="444"/>
                  </a:lnTo>
                  <a:lnTo>
                    <a:pt x="1155" y="409"/>
                  </a:lnTo>
                  <a:lnTo>
                    <a:pt x="1155" y="361"/>
                  </a:lnTo>
                  <a:lnTo>
                    <a:pt x="1156" y="362"/>
                  </a:lnTo>
                  <a:lnTo>
                    <a:pt x="1157" y="365"/>
                  </a:lnTo>
                  <a:lnTo>
                    <a:pt x="1157" y="316"/>
                  </a:lnTo>
                  <a:lnTo>
                    <a:pt x="1158" y="304"/>
                  </a:lnTo>
                  <a:lnTo>
                    <a:pt x="1159" y="306"/>
                  </a:lnTo>
                  <a:lnTo>
                    <a:pt x="1159" y="253"/>
                  </a:lnTo>
                  <a:lnTo>
                    <a:pt x="1160" y="221"/>
                  </a:lnTo>
                  <a:lnTo>
                    <a:pt x="1160" y="245"/>
                  </a:lnTo>
                  <a:lnTo>
                    <a:pt x="1161" y="305"/>
                  </a:lnTo>
                  <a:lnTo>
                    <a:pt x="1162" y="359"/>
                  </a:lnTo>
                  <a:lnTo>
                    <a:pt x="1162" y="401"/>
                  </a:lnTo>
                  <a:lnTo>
                    <a:pt x="1163" y="471"/>
                  </a:lnTo>
                  <a:lnTo>
                    <a:pt x="1164" y="552"/>
                  </a:lnTo>
                  <a:lnTo>
                    <a:pt x="1164" y="563"/>
                  </a:lnTo>
                  <a:lnTo>
                    <a:pt x="1165" y="531"/>
                  </a:lnTo>
                  <a:lnTo>
                    <a:pt x="1166" y="528"/>
                  </a:lnTo>
                  <a:lnTo>
                    <a:pt x="1166" y="515"/>
                  </a:lnTo>
                  <a:lnTo>
                    <a:pt x="1167" y="448"/>
                  </a:lnTo>
                  <a:lnTo>
                    <a:pt x="1168" y="359"/>
                  </a:lnTo>
                  <a:lnTo>
                    <a:pt x="1168" y="316"/>
                  </a:lnTo>
                  <a:lnTo>
                    <a:pt x="1169" y="309"/>
                  </a:lnTo>
                  <a:lnTo>
                    <a:pt x="1170" y="305"/>
                  </a:lnTo>
                  <a:lnTo>
                    <a:pt x="1170" y="312"/>
                  </a:lnTo>
                  <a:lnTo>
                    <a:pt x="1171" y="367"/>
                  </a:lnTo>
                  <a:lnTo>
                    <a:pt x="1172" y="455"/>
                  </a:lnTo>
                  <a:lnTo>
                    <a:pt x="1172" y="475"/>
                  </a:lnTo>
                  <a:lnTo>
                    <a:pt x="1173" y="451"/>
                  </a:lnTo>
                  <a:lnTo>
                    <a:pt x="1174" y="425"/>
                  </a:lnTo>
                  <a:lnTo>
                    <a:pt x="1174" y="333"/>
                  </a:lnTo>
                  <a:lnTo>
                    <a:pt x="1175" y="251"/>
                  </a:lnTo>
                  <a:lnTo>
                    <a:pt x="1176" y="263"/>
                  </a:lnTo>
                  <a:lnTo>
                    <a:pt x="1176" y="286"/>
                  </a:lnTo>
                  <a:lnTo>
                    <a:pt x="1177" y="323"/>
                  </a:lnTo>
                  <a:lnTo>
                    <a:pt x="1178" y="399"/>
                  </a:lnTo>
                  <a:lnTo>
                    <a:pt x="1178" y="417"/>
                  </a:lnTo>
                  <a:lnTo>
                    <a:pt x="1179" y="395"/>
                  </a:lnTo>
                  <a:lnTo>
                    <a:pt x="1179" y="395"/>
                  </a:lnTo>
                  <a:lnTo>
                    <a:pt x="1180" y="387"/>
                  </a:lnTo>
                  <a:lnTo>
                    <a:pt x="1181" y="351"/>
                  </a:lnTo>
                  <a:lnTo>
                    <a:pt x="1181" y="325"/>
                  </a:lnTo>
                  <a:lnTo>
                    <a:pt x="1182" y="370"/>
                  </a:lnTo>
                  <a:lnTo>
                    <a:pt x="1183" y="426"/>
                  </a:lnTo>
                  <a:lnTo>
                    <a:pt x="1183" y="422"/>
                  </a:lnTo>
                  <a:lnTo>
                    <a:pt x="1184" y="438"/>
                  </a:lnTo>
                  <a:lnTo>
                    <a:pt x="1185" y="505"/>
                  </a:lnTo>
                  <a:lnTo>
                    <a:pt x="1185" y="516"/>
                  </a:lnTo>
                  <a:lnTo>
                    <a:pt x="1186" y="479"/>
                  </a:lnTo>
                  <a:lnTo>
                    <a:pt x="1187" y="477"/>
                  </a:lnTo>
                  <a:lnTo>
                    <a:pt x="1187" y="480"/>
                  </a:lnTo>
                  <a:lnTo>
                    <a:pt x="1188" y="480"/>
                  </a:lnTo>
                  <a:lnTo>
                    <a:pt x="1189" y="490"/>
                  </a:lnTo>
                  <a:lnTo>
                    <a:pt x="1189" y="411"/>
                  </a:lnTo>
                  <a:lnTo>
                    <a:pt x="1190" y="294"/>
                  </a:lnTo>
                  <a:lnTo>
                    <a:pt x="1191" y="306"/>
                  </a:lnTo>
                  <a:lnTo>
                    <a:pt x="1191" y="315"/>
                  </a:lnTo>
                  <a:lnTo>
                    <a:pt x="1192" y="302"/>
                  </a:lnTo>
                  <a:lnTo>
                    <a:pt x="1193" y="401"/>
                  </a:lnTo>
                  <a:lnTo>
                    <a:pt x="1193" y="525"/>
                  </a:lnTo>
                  <a:lnTo>
                    <a:pt x="1194" y="576"/>
                  </a:lnTo>
                  <a:lnTo>
                    <a:pt x="1195" y="546"/>
                  </a:lnTo>
                  <a:lnTo>
                    <a:pt x="1195" y="571"/>
                  </a:lnTo>
                  <a:lnTo>
                    <a:pt x="1196" y="598"/>
                  </a:lnTo>
                  <a:lnTo>
                    <a:pt x="1196" y="520"/>
                  </a:lnTo>
                  <a:lnTo>
                    <a:pt x="1197" y="442"/>
                  </a:lnTo>
                  <a:lnTo>
                    <a:pt x="1198" y="372"/>
                  </a:lnTo>
                  <a:lnTo>
                    <a:pt x="1198" y="340"/>
                  </a:lnTo>
                  <a:lnTo>
                    <a:pt x="1199" y="288"/>
                  </a:lnTo>
                  <a:lnTo>
                    <a:pt x="1200" y="234"/>
                  </a:lnTo>
                  <a:lnTo>
                    <a:pt x="1200" y="324"/>
                  </a:lnTo>
                  <a:lnTo>
                    <a:pt x="1201" y="387"/>
                  </a:lnTo>
                  <a:lnTo>
                    <a:pt x="1202" y="373"/>
                  </a:lnTo>
                  <a:lnTo>
                    <a:pt x="1202" y="398"/>
                  </a:lnTo>
                  <a:lnTo>
                    <a:pt x="1203" y="396"/>
                  </a:lnTo>
                  <a:lnTo>
                    <a:pt x="1204" y="352"/>
                  </a:lnTo>
                  <a:lnTo>
                    <a:pt x="1204" y="280"/>
                  </a:lnTo>
                  <a:lnTo>
                    <a:pt x="1205" y="224"/>
                  </a:lnTo>
                  <a:lnTo>
                    <a:pt x="1206" y="243"/>
                  </a:lnTo>
                  <a:lnTo>
                    <a:pt x="1206" y="276"/>
                  </a:lnTo>
                  <a:lnTo>
                    <a:pt x="1207" y="275"/>
                  </a:lnTo>
                  <a:lnTo>
                    <a:pt x="1208" y="300"/>
                  </a:lnTo>
                  <a:lnTo>
                    <a:pt x="1208" y="387"/>
                  </a:lnTo>
                  <a:lnTo>
                    <a:pt x="1209" y="449"/>
                  </a:lnTo>
                  <a:lnTo>
                    <a:pt x="1210" y="465"/>
                  </a:lnTo>
                  <a:lnTo>
                    <a:pt x="1210" y="512"/>
                  </a:lnTo>
                  <a:lnTo>
                    <a:pt x="1211" y="586"/>
                  </a:lnTo>
                  <a:lnTo>
                    <a:pt x="1212" y="592"/>
                  </a:lnTo>
                  <a:lnTo>
                    <a:pt x="1212" y="522"/>
                  </a:lnTo>
                  <a:lnTo>
                    <a:pt x="1213" y="473"/>
                  </a:lnTo>
                  <a:lnTo>
                    <a:pt x="1213" y="410"/>
                  </a:lnTo>
                  <a:lnTo>
                    <a:pt x="1214" y="283"/>
                  </a:lnTo>
                  <a:lnTo>
                    <a:pt x="1215" y="221"/>
                  </a:lnTo>
                  <a:lnTo>
                    <a:pt x="1215" y="271"/>
                  </a:lnTo>
                  <a:lnTo>
                    <a:pt x="1216" y="330"/>
                  </a:lnTo>
                  <a:lnTo>
                    <a:pt x="1217" y="361"/>
                  </a:lnTo>
                  <a:lnTo>
                    <a:pt x="1217" y="351"/>
                  </a:lnTo>
                  <a:lnTo>
                    <a:pt x="1218" y="343"/>
                  </a:lnTo>
                  <a:lnTo>
                    <a:pt x="1219" y="422"/>
                  </a:lnTo>
                  <a:lnTo>
                    <a:pt x="1219" y="517"/>
                  </a:lnTo>
                  <a:lnTo>
                    <a:pt x="1220" y="503"/>
                  </a:lnTo>
                  <a:lnTo>
                    <a:pt x="1221" y="478"/>
                  </a:lnTo>
                  <a:lnTo>
                    <a:pt x="1221" y="568"/>
                  </a:lnTo>
                  <a:lnTo>
                    <a:pt x="1222" y="619"/>
                  </a:lnTo>
                  <a:lnTo>
                    <a:pt x="1223" y="531"/>
                  </a:lnTo>
                  <a:lnTo>
                    <a:pt x="1223" y="446"/>
                  </a:lnTo>
                  <a:lnTo>
                    <a:pt x="1224" y="423"/>
                  </a:lnTo>
                  <a:lnTo>
                    <a:pt x="1225" y="462"/>
                  </a:lnTo>
                  <a:lnTo>
                    <a:pt x="1225" y="486"/>
                  </a:lnTo>
                  <a:lnTo>
                    <a:pt x="1226" y="462"/>
                  </a:lnTo>
                  <a:lnTo>
                    <a:pt x="1227" y="542"/>
                  </a:lnTo>
                  <a:lnTo>
                    <a:pt x="1227" y="584"/>
                  </a:lnTo>
                  <a:lnTo>
                    <a:pt x="1228" y="486"/>
                  </a:lnTo>
                  <a:lnTo>
                    <a:pt x="1229" y="377"/>
                  </a:lnTo>
                  <a:lnTo>
                    <a:pt x="1229" y="343"/>
                  </a:lnTo>
                  <a:lnTo>
                    <a:pt x="1230" y="413"/>
                  </a:lnTo>
                  <a:lnTo>
                    <a:pt x="1231" y="399"/>
                  </a:lnTo>
                  <a:lnTo>
                    <a:pt x="1231" y="355"/>
                  </a:lnTo>
                  <a:lnTo>
                    <a:pt x="1232" y="463"/>
                  </a:lnTo>
                  <a:lnTo>
                    <a:pt x="1232" y="574"/>
                  </a:lnTo>
                  <a:lnTo>
                    <a:pt x="1233" y="580"/>
                  </a:lnTo>
                  <a:lnTo>
                    <a:pt x="1234" y="599"/>
                  </a:lnTo>
                  <a:lnTo>
                    <a:pt x="1234" y="697"/>
                  </a:lnTo>
                  <a:lnTo>
                    <a:pt x="1235" y="712"/>
                  </a:lnTo>
                  <a:lnTo>
                    <a:pt x="1236" y="554"/>
                  </a:lnTo>
                  <a:lnTo>
                    <a:pt x="1236" y="450"/>
                  </a:lnTo>
                  <a:lnTo>
                    <a:pt x="1237" y="467"/>
                  </a:lnTo>
                  <a:lnTo>
                    <a:pt x="1238" y="385"/>
                  </a:lnTo>
                  <a:lnTo>
                    <a:pt x="1238" y="320"/>
                  </a:lnTo>
                  <a:lnTo>
                    <a:pt x="1239" y="391"/>
                  </a:lnTo>
                  <a:lnTo>
                    <a:pt x="1240" y="416"/>
                  </a:lnTo>
                  <a:lnTo>
                    <a:pt x="1240" y="410"/>
                  </a:lnTo>
                  <a:lnTo>
                    <a:pt x="1241" y="448"/>
                  </a:lnTo>
                  <a:lnTo>
                    <a:pt x="1242" y="503"/>
                  </a:lnTo>
                  <a:lnTo>
                    <a:pt x="1242" y="534"/>
                  </a:lnTo>
                  <a:lnTo>
                    <a:pt x="1243" y="513"/>
                  </a:lnTo>
                  <a:lnTo>
                    <a:pt x="1244" y="519"/>
                  </a:lnTo>
                  <a:lnTo>
                    <a:pt x="1244" y="545"/>
                  </a:lnTo>
                  <a:lnTo>
                    <a:pt x="1245" y="549"/>
                  </a:lnTo>
                  <a:lnTo>
                    <a:pt x="1246" y="547"/>
                  </a:lnTo>
                  <a:lnTo>
                    <a:pt x="1246" y="490"/>
                  </a:lnTo>
                  <a:lnTo>
                    <a:pt x="1247" y="443"/>
                  </a:lnTo>
                  <a:lnTo>
                    <a:pt x="1248" y="436"/>
                  </a:lnTo>
                  <a:lnTo>
                    <a:pt x="1248" y="385"/>
                  </a:lnTo>
                  <a:lnTo>
                    <a:pt x="1249" y="353"/>
                  </a:lnTo>
                  <a:lnTo>
                    <a:pt x="1249" y="394"/>
                  </a:lnTo>
                  <a:lnTo>
                    <a:pt x="1250" y="405"/>
                  </a:lnTo>
                  <a:lnTo>
                    <a:pt x="1251" y="373"/>
                  </a:lnTo>
                  <a:lnTo>
                    <a:pt x="1251" y="399"/>
                  </a:lnTo>
                  <a:lnTo>
                    <a:pt x="1252" y="420"/>
                  </a:lnTo>
                  <a:lnTo>
                    <a:pt x="1253" y="430"/>
                  </a:lnTo>
                  <a:lnTo>
                    <a:pt x="1253" y="506"/>
                  </a:lnTo>
                  <a:lnTo>
                    <a:pt x="1254" y="535"/>
                  </a:lnTo>
                  <a:lnTo>
                    <a:pt x="1255" y="535"/>
                  </a:lnTo>
                  <a:lnTo>
                    <a:pt x="1255" y="547"/>
                  </a:lnTo>
                  <a:lnTo>
                    <a:pt x="1256" y="511"/>
                  </a:lnTo>
                  <a:lnTo>
                    <a:pt x="1257" y="537"/>
                  </a:lnTo>
                  <a:lnTo>
                    <a:pt x="1257" y="567"/>
                  </a:lnTo>
                  <a:lnTo>
                    <a:pt x="1258" y="574"/>
                  </a:lnTo>
                  <a:lnTo>
                    <a:pt x="1259" y="599"/>
                  </a:lnTo>
                  <a:lnTo>
                    <a:pt x="1259" y="470"/>
                  </a:lnTo>
                  <a:lnTo>
                    <a:pt x="1260" y="383"/>
                  </a:lnTo>
                  <a:lnTo>
                    <a:pt x="1261" y="442"/>
                  </a:lnTo>
                  <a:lnTo>
                    <a:pt x="1261" y="401"/>
                  </a:lnTo>
                  <a:lnTo>
                    <a:pt x="1262" y="399"/>
                  </a:lnTo>
                  <a:lnTo>
                    <a:pt x="1263" y="461"/>
                  </a:lnTo>
                  <a:lnTo>
                    <a:pt x="1263" y="447"/>
                  </a:lnTo>
                  <a:lnTo>
                    <a:pt x="1264" y="452"/>
                  </a:lnTo>
                  <a:lnTo>
                    <a:pt x="1265" y="463"/>
                  </a:lnTo>
                  <a:lnTo>
                    <a:pt x="1265" y="466"/>
                  </a:lnTo>
                  <a:lnTo>
                    <a:pt x="1266" y="508"/>
                  </a:lnTo>
                  <a:lnTo>
                    <a:pt x="1267" y="520"/>
                  </a:lnTo>
                  <a:lnTo>
                    <a:pt x="1267" y="522"/>
                  </a:lnTo>
                  <a:lnTo>
                    <a:pt x="1268" y="530"/>
                  </a:lnTo>
                  <a:lnTo>
                    <a:pt x="1268" y="467"/>
                  </a:lnTo>
                  <a:lnTo>
                    <a:pt x="1269" y="386"/>
                  </a:lnTo>
                  <a:lnTo>
                    <a:pt x="1270" y="363"/>
                  </a:lnTo>
                  <a:lnTo>
                    <a:pt x="1270" y="389"/>
                  </a:lnTo>
                  <a:lnTo>
                    <a:pt x="1271" y="411"/>
                  </a:lnTo>
                  <a:lnTo>
                    <a:pt x="1272" y="445"/>
                  </a:lnTo>
                  <a:lnTo>
                    <a:pt x="1272" y="501"/>
                  </a:lnTo>
                  <a:lnTo>
                    <a:pt x="1273" y="503"/>
                  </a:lnTo>
                  <a:lnTo>
                    <a:pt x="1274" y="486"/>
                  </a:lnTo>
                  <a:lnTo>
                    <a:pt x="1274" y="468"/>
                  </a:lnTo>
                  <a:lnTo>
                    <a:pt x="1275" y="443"/>
                  </a:lnTo>
                  <a:lnTo>
                    <a:pt x="1276" y="383"/>
                  </a:lnTo>
                  <a:lnTo>
                    <a:pt x="1276" y="319"/>
                  </a:lnTo>
                  <a:lnTo>
                    <a:pt x="1277" y="339"/>
                  </a:lnTo>
                  <a:lnTo>
                    <a:pt x="1278" y="384"/>
                  </a:lnTo>
                  <a:lnTo>
                    <a:pt x="1278" y="406"/>
                  </a:lnTo>
                  <a:lnTo>
                    <a:pt x="1279" y="377"/>
                  </a:lnTo>
                  <a:lnTo>
                    <a:pt x="1280" y="331"/>
                  </a:lnTo>
                  <a:lnTo>
                    <a:pt x="1280" y="318"/>
                  </a:lnTo>
                  <a:lnTo>
                    <a:pt x="1281" y="302"/>
                  </a:lnTo>
                  <a:lnTo>
                    <a:pt x="1282" y="312"/>
                  </a:lnTo>
                  <a:lnTo>
                    <a:pt x="1282" y="322"/>
                  </a:lnTo>
                  <a:lnTo>
                    <a:pt x="1283" y="317"/>
                  </a:lnTo>
                  <a:lnTo>
                    <a:pt x="1284" y="344"/>
                  </a:lnTo>
                  <a:lnTo>
                    <a:pt x="1284" y="384"/>
                  </a:lnTo>
                  <a:lnTo>
                    <a:pt x="1285" y="441"/>
                  </a:lnTo>
                  <a:lnTo>
                    <a:pt x="1285" y="476"/>
                  </a:lnTo>
                  <a:lnTo>
                    <a:pt x="1286" y="480"/>
                  </a:lnTo>
                  <a:lnTo>
                    <a:pt x="1287" y="505"/>
                  </a:lnTo>
                  <a:lnTo>
                    <a:pt x="1287" y="466"/>
                  </a:lnTo>
                  <a:lnTo>
                    <a:pt x="1288" y="374"/>
                  </a:lnTo>
                  <a:lnTo>
                    <a:pt x="1289" y="335"/>
                  </a:lnTo>
                  <a:lnTo>
                    <a:pt x="1289" y="301"/>
                  </a:lnTo>
                  <a:lnTo>
                    <a:pt x="1290" y="293"/>
                  </a:lnTo>
                  <a:lnTo>
                    <a:pt x="1291" y="273"/>
                  </a:lnTo>
                  <a:lnTo>
                    <a:pt x="1291" y="238"/>
                  </a:lnTo>
                  <a:lnTo>
                    <a:pt x="1292" y="294"/>
                  </a:lnTo>
                  <a:lnTo>
                    <a:pt x="1293" y="360"/>
                  </a:lnTo>
                  <a:lnTo>
                    <a:pt x="1293" y="390"/>
                  </a:lnTo>
                  <a:lnTo>
                    <a:pt x="1294" y="398"/>
                  </a:lnTo>
                  <a:lnTo>
                    <a:pt x="1295" y="416"/>
                  </a:lnTo>
                  <a:lnTo>
                    <a:pt x="1295" y="457"/>
                  </a:lnTo>
                  <a:lnTo>
                    <a:pt x="1296" y="456"/>
                  </a:lnTo>
                  <a:lnTo>
                    <a:pt x="1297" y="419"/>
                  </a:lnTo>
                  <a:lnTo>
                    <a:pt x="1297" y="385"/>
                  </a:lnTo>
                  <a:lnTo>
                    <a:pt x="1298" y="370"/>
                  </a:lnTo>
                  <a:lnTo>
                    <a:pt x="1299" y="347"/>
                  </a:lnTo>
                  <a:lnTo>
                    <a:pt x="1299" y="328"/>
                  </a:lnTo>
                  <a:lnTo>
                    <a:pt x="1300" y="375"/>
                  </a:lnTo>
                  <a:lnTo>
                    <a:pt x="1301" y="442"/>
                  </a:lnTo>
                  <a:lnTo>
                    <a:pt x="1301" y="428"/>
                  </a:lnTo>
                  <a:lnTo>
                    <a:pt x="1302" y="418"/>
                  </a:lnTo>
                  <a:lnTo>
                    <a:pt x="1302" y="458"/>
                  </a:lnTo>
                  <a:lnTo>
                    <a:pt x="1303" y="463"/>
                  </a:lnTo>
                  <a:lnTo>
                    <a:pt x="1304" y="465"/>
                  </a:lnTo>
                  <a:lnTo>
                    <a:pt x="1304" y="473"/>
                  </a:lnTo>
                  <a:lnTo>
                    <a:pt x="1305" y="465"/>
                  </a:lnTo>
                  <a:lnTo>
                    <a:pt x="1306" y="467"/>
                  </a:lnTo>
                  <a:lnTo>
                    <a:pt x="1306" y="463"/>
                  </a:lnTo>
                  <a:lnTo>
                    <a:pt x="1307" y="421"/>
                  </a:lnTo>
                  <a:lnTo>
                    <a:pt x="1308" y="364"/>
                  </a:lnTo>
                  <a:lnTo>
                    <a:pt x="1308" y="309"/>
                  </a:lnTo>
                  <a:lnTo>
                    <a:pt x="1309" y="209"/>
                  </a:lnTo>
                  <a:lnTo>
                    <a:pt x="1310" y="170"/>
                  </a:lnTo>
                  <a:lnTo>
                    <a:pt x="1310" y="219"/>
                  </a:lnTo>
                  <a:lnTo>
                    <a:pt x="1311" y="180"/>
                  </a:lnTo>
                  <a:lnTo>
                    <a:pt x="1312" y="132"/>
                  </a:lnTo>
                  <a:lnTo>
                    <a:pt x="1312" y="146"/>
                  </a:lnTo>
                  <a:lnTo>
                    <a:pt x="1313" y="175"/>
                  </a:lnTo>
                  <a:lnTo>
                    <a:pt x="1314" y="275"/>
                  </a:lnTo>
                  <a:lnTo>
                    <a:pt x="1314" y="329"/>
                  </a:lnTo>
                  <a:lnTo>
                    <a:pt x="1315" y="298"/>
                  </a:lnTo>
                  <a:lnTo>
                    <a:pt x="1316" y="299"/>
                  </a:lnTo>
                  <a:lnTo>
                    <a:pt x="1316" y="345"/>
                  </a:lnTo>
                  <a:lnTo>
                    <a:pt x="1317" y="410"/>
                  </a:lnTo>
                  <a:lnTo>
                    <a:pt x="1318" y="458"/>
                  </a:lnTo>
                  <a:lnTo>
                    <a:pt x="1318" y="501"/>
                  </a:lnTo>
                  <a:lnTo>
                    <a:pt x="1319" y="533"/>
                  </a:lnTo>
                  <a:lnTo>
                    <a:pt x="1320" y="527"/>
                  </a:lnTo>
                  <a:lnTo>
                    <a:pt x="1320" y="502"/>
                  </a:lnTo>
                  <a:lnTo>
                    <a:pt x="1321" y="527"/>
                  </a:lnTo>
                  <a:lnTo>
                    <a:pt x="1321" y="571"/>
                  </a:lnTo>
                  <a:lnTo>
                    <a:pt x="1322" y="549"/>
                  </a:lnTo>
                  <a:lnTo>
                    <a:pt x="1323" y="515"/>
                  </a:lnTo>
                  <a:lnTo>
                    <a:pt x="1323" y="417"/>
                  </a:lnTo>
                  <a:lnTo>
                    <a:pt x="1324" y="306"/>
                  </a:lnTo>
                  <a:lnTo>
                    <a:pt x="1325" y="323"/>
                  </a:lnTo>
                  <a:lnTo>
                    <a:pt x="1325" y="341"/>
                  </a:lnTo>
                  <a:lnTo>
                    <a:pt x="1326" y="334"/>
                  </a:lnTo>
                  <a:lnTo>
                    <a:pt x="1327" y="337"/>
                  </a:lnTo>
                  <a:lnTo>
                    <a:pt x="1327" y="347"/>
                  </a:lnTo>
                  <a:lnTo>
                    <a:pt x="1328" y="382"/>
                  </a:lnTo>
                  <a:lnTo>
                    <a:pt x="1329" y="372"/>
                  </a:lnTo>
                  <a:lnTo>
                    <a:pt x="1329" y="361"/>
                  </a:lnTo>
                  <a:lnTo>
                    <a:pt x="1330" y="404"/>
                  </a:lnTo>
                  <a:lnTo>
                    <a:pt x="1331" y="456"/>
                  </a:lnTo>
                  <a:lnTo>
                    <a:pt x="1331" y="443"/>
                  </a:lnTo>
                  <a:lnTo>
                    <a:pt x="1332" y="415"/>
                  </a:lnTo>
                  <a:lnTo>
                    <a:pt x="1333" y="456"/>
                  </a:lnTo>
                  <a:lnTo>
                    <a:pt x="1333" y="439"/>
                  </a:lnTo>
                  <a:lnTo>
                    <a:pt x="1334" y="409"/>
                  </a:lnTo>
                  <a:lnTo>
                    <a:pt x="1335" y="458"/>
                  </a:lnTo>
                  <a:lnTo>
                    <a:pt x="1335" y="455"/>
                  </a:lnTo>
                  <a:lnTo>
                    <a:pt x="1336" y="387"/>
                  </a:lnTo>
                  <a:lnTo>
                    <a:pt x="1337" y="344"/>
                  </a:lnTo>
                  <a:lnTo>
                    <a:pt x="1337" y="337"/>
                  </a:lnTo>
                  <a:lnTo>
                    <a:pt x="1338" y="289"/>
                  </a:lnTo>
                  <a:lnTo>
                    <a:pt x="1338" y="224"/>
                  </a:lnTo>
                  <a:lnTo>
                    <a:pt x="1339" y="204"/>
                  </a:lnTo>
                  <a:lnTo>
                    <a:pt x="1340" y="199"/>
                  </a:lnTo>
                  <a:lnTo>
                    <a:pt x="1340" y="241"/>
                  </a:lnTo>
                  <a:lnTo>
                    <a:pt x="1341" y="302"/>
                  </a:lnTo>
                  <a:lnTo>
                    <a:pt x="1342" y="350"/>
                  </a:lnTo>
                  <a:lnTo>
                    <a:pt x="1342" y="406"/>
                  </a:lnTo>
                  <a:lnTo>
                    <a:pt x="1343" y="427"/>
                  </a:lnTo>
                  <a:lnTo>
                    <a:pt x="1344" y="421"/>
                  </a:lnTo>
                  <a:lnTo>
                    <a:pt x="1344" y="449"/>
                  </a:lnTo>
                  <a:lnTo>
                    <a:pt x="1345" y="503"/>
                  </a:lnTo>
                  <a:lnTo>
                    <a:pt x="1346" y="483"/>
                  </a:lnTo>
                  <a:lnTo>
                    <a:pt x="1346" y="411"/>
                  </a:lnTo>
                  <a:lnTo>
                    <a:pt x="1347" y="451"/>
                  </a:lnTo>
                  <a:lnTo>
                    <a:pt x="1348" y="494"/>
                  </a:lnTo>
                  <a:lnTo>
                    <a:pt x="1348" y="403"/>
                  </a:lnTo>
                  <a:lnTo>
                    <a:pt x="1349" y="301"/>
                  </a:lnTo>
                  <a:lnTo>
                    <a:pt x="1350" y="245"/>
                  </a:lnTo>
                  <a:lnTo>
                    <a:pt x="1350" y="209"/>
                  </a:lnTo>
                  <a:lnTo>
                    <a:pt x="1351" y="194"/>
                  </a:lnTo>
                  <a:lnTo>
                    <a:pt x="1352" y="175"/>
                  </a:lnTo>
                  <a:lnTo>
                    <a:pt x="1352" y="192"/>
                  </a:lnTo>
                  <a:lnTo>
                    <a:pt x="1353" y="239"/>
                  </a:lnTo>
                  <a:lnTo>
                    <a:pt x="1354" y="215"/>
                  </a:lnTo>
                  <a:lnTo>
                    <a:pt x="1354" y="240"/>
                  </a:lnTo>
                  <a:lnTo>
                    <a:pt x="1355" y="334"/>
                  </a:lnTo>
                  <a:lnTo>
                    <a:pt x="1356" y="382"/>
                  </a:lnTo>
                  <a:lnTo>
                    <a:pt x="1356" y="426"/>
                  </a:lnTo>
                  <a:lnTo>
                    <a:pt x="1357" y="432"/>
                  </a:lnTo>
                  <a:lnTo>
                    <a:pt x="1357" y="442"/>
                  </a:lnTo>
                  <a:lnTo>
                    <a:pt x="1358" y="466"/>
                  </a:lnTo>
                  <a:lnTo>
                    <a:pt x="1359" y="511"/>
                  </a:lnTo>
                  <a:lnTo>
                    <a:pt x="1359" y="590"/>
                  </a:lnTo>
                  <a:lnTo>
                    <a:pt x="1360" y="619"/>
                  </a:lnTo>
                  <a:lnTo>
                    <a:pt x="1361" y="617"/>
                  </a:lnTo>
                  <a:lnTo>
                    <a:pt x="1361" y="535"/>
                  </a:lnTo>
                  <a:lnTo>
                    <a:pt x="1362" y="424"/>
                  </a:lnTo>
                  <a:lnTo>
                    <a:pt x="1363" y="422"/>
                  </a:lnTo>
                  <a:lnTo>
                    <a:pt x="1363" y="481"/>
                  </a:lnTo>
                  <a:lnTo>
                    <a:pt x="1364" y="490"/>
                  </a:lnTo>
                  <a:lnTo>
                    <a:pt x="1365" y="496"/>
                  </a:lnTo>
                  <a:lnTo>
                    <a:pt x="1365" y="551"/>
                  </a:lnTo>
                  <a:lnTo>
                    <a:pt x="1366" y="495"/>
                  </a:lnTo>
                  <a:lnTo>
                    <a:pt x="1367" y="356"/>
                  </a:lnTo>
                  <a:lnTo>
                    <a:pt x="1368" y="377"/>
                  </a:lnTo>
                  <a:lnTo>
                    <a:pt x="1368" y="496"/>
                  </a:lnTo>
                  <a:lnTo>
                    <a:pt x="1369" y="507"/>
                  </a:lnTo>
                  <a:lnTo>
                    <a:pt x="1369" y="462"/>
                  </a:lnTo>
                  <a:lnTo>
                    <a:pt x="1370" y="422"/>
                  </a:lnTo>
                  <a:lnTo>
                    <a:pt x="1371" y="343"/>
                  </a:lnTo>
                  <a:lnTo>
                    <a:pt x="1371" y="247"/>
                  </a:lnTo>
                  <a:lnTo>
                    <a:pt x="1372" y="167"/>
                  </a:lnTo>
                  <a:lnTo>
                    <a:pt x="1373" y="198"/>
                  </a:lnTo>
                  <a:lnTo>
                    <a:pt x="1373" y="272"/>
                  </a:lnTo>
                  <a:lnTo>
                    <a:pt x="1374" y="218"/>
                  </a:lnTo>
                  <a:lnTo>
                    <a:pt x="1375" y="202"/>
                  </a:lnTo>
                  <a:lnTo>
                    <a:pt x="1375" y="301"/>
                  </a:lnTo>
                  <a:lnTo>
                    <a:pt x="1376" y="341"/>
                  </a:lnTo>
                  <a:lnTo>
                    <a:pt x="1377" y="369"/>
                  </a:lnTo>
                  <a:lnTo>
                    <a:pt x="1377" y="418"/>
                  </a:lnTo>
                  <a:lnTo>
                    <a:pt x="1378" y="430"/>
                  </a:lnTo>
                  <a:lnTo>
                    <a:pt x="1379" y="459"/>
                  </a:lnTo>
                  <a:lnTo>
                    <a:pt x="1379" y="460"/>
                  </a:lnTo>
                  <a:lnTo>
                    <a:pt x="1380" y="432"/>
                  </a:lnTo>
                  <a:lnTo>
                    <a:pt x="1381" y="449"/>
                  </a:lnTo>
                  <a:lnTo>
                    <a:pt x="1381" y="444"/>
                  </a:lnTo>
                  <a:lnTo>
                    <a:pt x="1382" y="413"/>
                  </a:lnTo>
                  <a:lnTo>
                    <a:pt x="1383" y="400"/>
                  </a:lnTo>
                  <a:lnTo>
                    <a:pt x="1383" y="409"/>
                  </a:lnTo>
                  <a:lnTo>
                    <a:pt x="1384" y="418"/>
                  </a:lnTo>
                  <a:lnTo>
                    <a:pt x="1385" y="367"/>
                  </a:lnTo>
                  <a:lnTo>
                    <a:pt x="1385" y="348"/>
                  </a:lnTo>
                  <a:lnTo>
                    <a:pt x="1386" y="434"/>
                  </a:lnTo>
                  <a:lnTo>
                    <a:pt x="1387" y="474"/>
                  </a:lnTo>
                  <a:lnTo>
                    <a:pt x="1387" y="409"/>
                  </a:lnTo>
                  <a:lnTo>
                    <a:pt x="1388" y="363"/>
                  </a:lnTo>
                  <a:lnTo>
                    <a:pt x="1388" y="343"/>
                  </a:lnTo>
                  <a:lnTo>
                    <a:pt x="1389" y="326"/>
                  </a:lnTo>
                  <a:lnTo>
                    <a:pt x="1390" y="323"/>
                  </a:lnTo>
                  <a:lnTo>
                    <a:pt x="1390" y="347"/>
                  </a:lnTo>
                  <a:lnTo>
                    <a:pt x="1391" y="442"/>
                  </a:lnTo>
                  <a:lnTo>
                    <a:pt x="1392" y="451"/>
                  </a:lnTo>
                  <a:lnTo>
                    <a:pt x="1392" y="401"/>
                  </a:lnTo>
                  <a:lnTo>
                    <a:pt x="1393" y="453"/>
                  </a:lnTo>
                  <a:lnTo>
                    <a:pt x="1394" y="455"/>
                  </a:lnTo>
                  <a:lnTo>
                    <a:pt x="1394" y="419"/>
                  </a:lnTo>
                  <a:lnTo>
                    <a:pt x="1395" y="433"/>
                  </a:lnTo>
                  <a:lnTo>
                    <a:pt x="1396" y="421"/>
                  </a:lnTo>
                  <a:lnTo>
                    <a:pt x="1396" y="420"/>
                  </a:lnTo>
                  <a:lnTo>
                    <a:pt x="1397" y="437"/>
                  </a:lnTo>
                  <a:lnTo>
                    <a:pt x="1398" y="480"/>
                  </a:lnTo>
                  <a:lnTo>
                    <a:pt x="1398" y="513"/>
                  </a:lnTo>
                  <a:lnTo>
                    <a:pt x="1399" y="460"/>
                  </a:lnTo>
                  <a:lnTo>
                    <a:pt x="1400" y="460"/>
                  </a:lnTo>
                  <a:lnTo>
                    <a:pt x="1400" y="475"/>
                  </a:lnTo>
                  <a:lnTo>
                    <a:pt x="1401" y="455"/>
                  </a:lnTo>
                  <a:lnTo>
                    <a:pt x="1402" y="520"/>
                  </a:lnTo>
                  <a:lnTo>
                    <a:pt x="1402" y="566"/>
                  </a:lnTo>
                  <a:lnTo>
                    <a:pt x="1403" y="597"/>
                  </a:lnTo>
                  <a:lnTo>
                    <a:pt x="1404" y="661"/>
                  </a:lnTo>
                  <a:lnTo>
                    <a:pt x="1404" y="606"/>
                  </a:lnTo>
                  <a:lnTo>
                    <a:pt x="1405" y="514"/>
                  </a:lnTo>
                  <a:lnTo>
                    <a:pt x="1405" y="544"/>
                  </a:lnTo>
                  <a:lnTo>
                    <a:pt x="1406" y="574"/>
                  </a:lnTo>
                  <a:lnTo>
                    <a:pt x="1407" y="536"/>
                  </a:lnTo>
                  <a:lnTo>
                    <a:pt x="1407" y="508"/>
                  </a:lnTo>
                  <a:lnTo>
                    <a:pt x="1408" y="475"/>
                  </a:lnTo>
                  <a:lnTo>
                    <a:pt x="1409" y="456"/>
                  </a:lnTo>
                  <a:lnTo>
                    <a:pt x="1409" y="435"/>
                  </a:lnTo>
                  <a:lnTo>
                    <a:pt x="1410" y="370"/>
                  </a:lnTo>
                  <a:lnTo>
                    <a:pt x="1411" y="384"/>
                  </a:lnTo>
                  <a:lnTo>
                    <a:pt x="1411" y="458"/>
                  </a:lnTo>
                  <a:lnTo>
                    <a:pt x="1412" y="443"/>
                  </a:lnTo>
                  <a:lnTo>
                    <a:pt x="1413" y="390"/>
                  </a:lnTo>
                  <a:lnTo>
                    <a:pt x="1413" y="346"/>
                  </a:lnTo>
                  <a:lnTo>
                    <a:pt x="1414" y="350"/>
                  </a:lnTo>
                  <a:lnTo>
                    <a:pt x="1415" y="416"/>
                  </a:lnTo>
                  <a:lnTo>
                    <a:pt x="1415" y="443"/>
                  </a:lnTo>
                  <a:lnTo>
                    <a:pt x="1416" y="453"/>
                  </a:lnTo>
                  <a:lnTo>
                    <a:pt x="1417" y="452"/>
                  </a:lnTo>
                  <a:lnTo>
                    <a:pt x="1417" y="444"/>
                  </a:lnTo>
                  <a:lnTo>
                    <a:pt x="1418" y="482"/>
                  </a:lnTo>
                  <a:lnTo>
                    <a:pt x="1419" y="522"/>
                  </a:lnTo>
                  <a:lnTo>
                    <a:pt x="1419" y="554"/>
                  </a:lnTo>
                  <a:lnTo>
                    <a:pt x="1420" y="593"/>
                  </a:lnTo>
                  <a:lnTo>
                    <a:pt x="1421" y="624"/>
                  </a:lnTo>
                  <a:lnTo>
                    <a:pt x="1421" y="599"/>
                  </a:lnTo>
                  <a:lnTo>
                    <a:pt x="1422" y="497"/>
                  </a:lnTo>
                  <a:lnTo>
                    <a:pt x="1423" y="379"/>
                  </a:lnTo>
                  <a:lnTo>
                    <a:pt x="1423" y="327"/>
                  </a:lnTo>
                  <a:lnTo>
                    <a:pt x="1424" y="358"/>
                  </a:lnTo>
                  <a:lnTo>
                    <a:pt x="1424" y="374"/>
                  </a:lnTo>
                  <a:lnTo>
                    <a:pt x="1425" y="426"/>
                  </a:lnTo>
                  <a:lnTo>
                    <a:pt x="1426" y="577"/>
                  </a:lnTo>
                  <a:lnTo>
                    <a:pt x="1426" y="646"/>
                  </a:lnTo>
                  <a:lnTo>
                    <a:pt x="1427" y="602"/>
                  </a:lnTo>
                  <a:lnTo>
                    <a:pt x="1428" y="550"/>
                  </a:lnTo>
                  <a:lnTo>
                    <a:pt x="1428" y="499"/>
                  </a:lnTo>
                  <a:lnTo>
                    <a:pt x="1429" y="465"/>
                  </a:lnTo>
                  <a:lnTo>
                    <a:pt x="1430" y="438"/>
                  </a:lnTo>
                  <a:lnTo>
                    <a:pt x="1430" y="398"/>
                  </a:lnTo>
                  <a:lnTo>
                    <a:pt x="1431" y="405"/>
                  </a:lnTo>
                  <a:lnTo>
                    <a:pt x="1432" y="465"/>
                  </a:lnTo>
                  <a:lnTo>
                    <a:pt x="1432" y="462"/>
                  </a:lnTo>
                  <a:lnTo>
                    <a:pt x="1433" y="447"/>
                  </a:lnTo>
                  <a:lnTo>
                    <a:pt x="1434" y="502"/>
                  </a:lnTo>
                  <a:lnTo>
                    <a:pt x="1434" y="543"/>
                  </a:lnTo>
                  <a:lnTo>
                    <a:pt x="1435" y="542"/>
                  </a:lnTo>
                  <a:lnTo>
                    <a:pt x="1436" y="500"/>
                  </a:lnTo>
                  <a:lnTo>
                    <a:pt x="1436" y="476"/>
                  </a:lnTo>
                  <a:lnTo>
                    <a:pt x="1437" y="478"/>
                  </a:lnTo>
                  <a:lnTo>
                    <a:pt x="1438" y="462"/>
                  </a:lnTo>
                  <a:lnTo>
                    <a:pt x="1438" y="508"/>
                  </a:lnTo>
                  <a:lnTo>
                    <a:pt x="1439" y="574"/>
                  </a:lnTo>
                  <a:lnTo>
                    <a:pt x="1440" y="550"/>
                  </a:lnTo>
                  <a:lnTo>
                    <a:pt x="1440" y="493"/>
                  </a:lnTo>
                  <a:lnTo>
                    <a:pt x="1441" y="422"/>
                  </a:lnTo>
                  <a:lnTo>
                    <a:pt x="1441" y="367"/>
                  </a:lnTo>
                  <a:lnTo>
                    <a:pt x="1442" y="385"/>
                  </a:lnTo>
                  <a:lnTo>
                    <a:pt x="1443" y="355"/>
                  </a:lnTo>
                  <a:lnTo>
                    <a:pt x="1443" y="274"/>
                  </a:lnTo>
                  <a:lnTo>
                    <a:pt x="1444" y="262"/>
                  </a:lnTo>
                  <a:lnTo>
                    <a:pt x="1445" y="234"/>
                  </a:lnTo>
                  <a:lnTo>
                    <a:pt x="1445" y="152"/>
                  </a:lnTo>
                  <a:lnTo>
                    <a:pt x="1446" y="153"/>
                  </a:lnTo>
                  <a:lnTo>
                    <a:pt x="1447" y="219"/>
                  </a:lnTo>
                  <a:lnTo>
                    <a:pt x="1447" y="254"/>
                  </a:lnTo>
                  <a:lnTo>
                    <a:pt x="1448" y="297"/>
                  </a:lnTo>
                  <a:lnTo>
                    <a:pt x="1449" y="358"/>
                  </a:lnTo>
                  <a:lnTo>
                    <a:pt x="1449" y="358"/>
                  </a:lnTo>
                  <a:lnTo>
                    <a:pt x="1450" y="335"/>
                  </a:lnTo>
                  <a:lnTo>
                    <a:pt x="1451" y="385"/>
                  </a:lnTo>
                  <a:lnTo>
                    <a:pt x="1451" y="385"/>
                  </a:lnTo>
                  <a:lnTo>
                    <a:pt x="1452" y="334"/>
                  </a:lnTo>
                  <a:lnTo>
                    <a:pt x="1453" y="367"/>
                  </a:lnTo>
                  <a:lnTo>
                    <a:pt x="1453" y="392"/>
                  </a:lnTo>
                  <a:lnTo>
                    <a:pt x="1454" y="378"/>
                  </a:lnTo>
                  <a:lnTo>
                    <a:pt x="1455" y="412"/>
                  </a:lnTo>
                  <a:lnTo>
                    <a:pt x="1455" y="427"/>
                  </a:lnTo>
                  <a:lnTo>
                    <a:pt x="1456" y="341"/>
                  </a:lnTo>
                  <a:lnTo>
                    <a:pt x="1457" y="256"/>
                  </a:lnTo>
                  <a:lnTo>
                    <a:pt x="1457" y="299"/>
                  </a:lnTo>
                  <a:lnTo>
                    <a:pt x="1458" y="355"/>
                  </a:lnTo>
                  <a:lnTo>
                    <a:pt x="1458" y="308"/>
                  </a:lnTo>
                  <a:lnTo>
                    <a:pt x="1459" y="296"/>
                  </a:lnTo>
                  <a:lnTo>
                    <a:pt x="1460" y="336"/>
                  </a:lnTo>
                  <a:lnTo>
                    <a:pt x="1460" y="313"/>
                  </a:lnTo>
                  <a:lnTo>
                    <a:pt x="1461" y="359"/>
                  </a:lnTo>
                  <a:lnTo>
                    <a:pt x="1462" y="482"/>
                  </a:lnTo>
                  <a:lnTo>
                    <a:pt x="1462" y="500"/>
                  </a:lnTo>
                  <a:lnTo>
                    <a:pt x="1463" y="469"/>
                  </a:lnTo>
                  <a:lnTo>
                    <a:pt x="1464" y="468"/>
                  </a:lnTo>
                  <a:lnTo>
                    <a:pt x="1464" y="500"/>
                  </a:lnTo>
                  <a:lnTo>
                    <a:pt x="1465" y="537"/>
                  </a:lnTo>
                  <a:lnTo>
                    <a:pt x="1466" y="474"/>
                  </a:lnTo>
                  <a:lnTo>
                    <a:pt x="1466" y="432"/>
                  </a:lnTo>
                  <a:lnTo>
                    <a:pt x="1467" y="473"/>
                  </a:lnTo>
                  <a:lnTo>
                    <a:pt x="1468" y="435"/>
                  </a:lnTo>
                  <a:lnTo>
                    <a:pt x="1468" y="379"/>
                  </a:lnTo>
                  <a:lnTo>
                    <a:pt x="1469" y="315"/>
                  </a:lnTo>
                  <a:lnTo>
                    <a:pt x="1470" y="289"/>
                  </a:lnTo>
                  <a:lnTo>
                    <a:pt x="1470" y="370"/>
                  </a:lnTo>
                  <a:lnTo>
                    <a:pt x="1471" y="352"/>
                  </a:lnTo>
                  <a:lnTo>
                    <a:pt x="1472" y="384"/>
                  </a:lnTo>
                  <a:lnTo>
                    <a:pt x="1472" y="500"/>
                  </a:lnTo>
                  <a:lnTo>
                    <a:pt x="1473" y="477"/>
                  </a:lnTo>
                  <a:lnTo>
                    <a:pt x="1474" y="468"/>
                  </a:lnTo>
                  <a:lnTo>
                    <a:pt x="1474" y="453"/>
                  </a:lnTo>
                  <a:lnTo>
                    <a:pt x="1475" y="395"/>
                  </a:lnTo>
                  <a:lnTo>
                    <a:pt x="1476" y="325"/>
                  </a:lnTo>
                  <a:lnTo>
                    <a:pt x="1476" y="164"/>
                  </a:lnTo>
                  <a:lnTo>
                    <a:pt x="1477" y="88"/>
                  </a:lnTo>
                  <a:lnTo>
                    <a:pt x="1477" y="54"/>
                  </a:lnTo>
                  <a:lnTo>
                    <a:pt x="1478" y="33"/>
                  </a:lnTo>
                  <a:lnTo>
                    <a:pt x="1479" y="157"/>
                  </a:lnTo>
                  <a:lnTo>
                    <a:pt x="1479" y="259"/>
                  </a:lnTo>
                  <a:lnTo>
                    <a:pt x="1480" y="343"/>
                  </a:lnTo>
                  <a:lnTo>
                    <a:pt x="1481" y="437"/>
                  </a:lnTo>
                  <a:lnTo>
                    <a:pt x="1481" y="473"/>
                  </a:lnTo>
                  <a:lnTo>
                    <a:pt x="1482" y="508"/>
                  </a:lnTo>
                  <a:lnTo>
                    <a:pt x="1483" y="464"/>
                  </a:lnTo>
                  <a:lnTo>
                    <a:pt x="1483" y="377"/>
                  </a:lnTo>
                  <a:lnTo>
                    <a:pt x="1484" y="358"/>
                  </a:lnTo>
                  <a:lnTo>
                    <a:pt x="1485" y="328"/>
                  </a:lnTo>
                  <a:lnTo>
                    <a:pt x="1485" y="319"/>
                  </a:lnTo>
                  <a:lnTo>
                    <a:pt x="1486" y="321"/>
                  </a:lnTo>
                  <a:lnTo>
                    <a:pt x="1487" y="271"/>
                  </a:lnTo>
                  <a:lnTo>
                    <a:pt x="1487" y="301"/>
                  </a:lnTo>
                  <a:lnTo>
                    <a:pt x="1488" y="355"/>
                  </a:lnTo>
                  <a:lnTo>
                    <a:pt x="1489" y="380"/>
                  </a:lnTo>
                  <a:lnTo>
                    <a:pt x="1489" y="443"/>
                  </a:lnTo>
                  <a:lnTo>
                    <a:pt x="1490" y="448"/>
                  </a:lnTo>
                  <a:lnTo>
                    <a:pt x="1491" y="403"/>
                  </a:lnTo>
                  <a:lnTo>
                    <a:pt x="1491" y="323"/>
                  </a:lnTo>
                  <a:lnTo>
                    <a:pt x="1492" y="244"/>
                  </a:lnTo>
                  <a:lnTo>
                    <a:pt x="1493" y="207"/>
                  </a:lnTo>
                  <a:lnTo>
                    <a:pt x="1493" y="179"/>
                  </a:lnTo>
                  <a:lnTo>
                    <a:pt x="1494" y="257"/>
                  </a:lnTo>
                  <a:lnTo>
                    <a:pt x="1494" y="336"/>
                  </a:lnTo>
                  <a:lnTo>
                    <a:pt x="1495" y="330"/>
                  </a:lnTo>
                  <a:lnTo>
                    <a:pt x="1496" y="384"/>
                  </a:lnTo>
                  <a:lnTo>
                    <a:pt x="1496" y="422"/>
                  </a:lnTo>
                  <a:lnTo>
                    <a:pt x="1497" y="440"/>
                  </a:lnTo>
                  <a:lnTo>
                    <a:pt x="1498" y="495"/>
                  </a:lnTo>
                  <a:lnTo>
                    <a:pt x="1498" y="524"/>
                  </a:lnTo>
                  <a:lnTo>
                    <a:pt x="1499" y="542"/>
                  </a:lnTo>
                  <a:lnTo>
                    <a:pt x="1500" y="510"/>
                  </a:lnTo>
                  <a:lnTo>
                    <a:pt x="1500" y="493"/>
                  </a:lnTo>
                  <a:lnTo>
                    <a:pt x="1501" y="495"/>
                  </a:lnTo>
                  <a:lnTo>
                    <a:pt x="1502" y="441"/>
                  </a:lnTo>
                  <a:lnTo>
                    <a:pt x="1502" y="483"/>
                  </a:lnTo>
                  <a:lnTo>
                    <a:pt x="1503" y="582"/>
                  </a:lnTo>
                  <a:lnTo>
                    <a:pt x="1504" y="624"/>
                  </a:lnTo>
                  <a:lnTo>
                    <a:pt x="1504" y="652"/>
                  </a:lnTo>
                  <a:lnTo>
                    <a:pt x="1505" y="675"/>
                  </a:lnTo>
                  <a:lnTo>
                    <a:pt x="1506" y="689"/>
                  </a:lnTo>
                  <a:lnTo>
                    <a:pt x="1506" y="626"/>
                  </a:lnTo>
                  <a:lnTo>
                    <a:pt x="1507" y="524"/>
                  </a:lnTo>
                  <a:lnTo>
                    <a:pt x="1508" y="485"/>
                  </a:lnTo>
                  <a:lnTo>
                    <a:pt x="1508" y="400"/>
                  </a:lnTo>
                  <a:lnTo>
                    <a:pt x="1509" y="244"/>
                  </a:lnTo>
                  <a:lnTo>
                    <a:pt x="1510" y="195"/>
                  </a:lnTo>
                  <a:lnTo>
                    <a:pt x="1510" y="224"/>
                  </a:lnTo>
                  <a:lnTo>
                    <a:pt x="1511" y="254"/>
                  </a:lnTo>
                  <a:lnTo>
                    <a:pt x="1512" y="317"/>
                  </a:lnTo>
                  <a:lnTo>
                    <a:pt x="1512" y="367"/>
                  </a:lnTo>
                  <a:lnTo>
                    <a:pt x="1513" y="447"/>
                  </a:lnTo>
                  <a:lnTo>
                    <a:pt x="1513" y="520"/>
                  </a:lnTo>
                  <a:lnTo>
                    <a:pt x="1514" y="491"/>
                  </a:lnTo>
                  <a:lnTo>
                    <a:pt x="1515" y="477"/>
                  </a:lnTo>
                  <a:lnTo>
                    <a:pt x="1515" y="480"/>
                  </a:lnTo>
                  <a:lnTo>
                    <a:pt x="1516" y="430"/>
                  </a:lnTo>
                  <a:lnTo>
                    <a:pt x="1517" y="398"/>
                  </a:lnTo>
                  <a:lnTo>
                    <a:pt x="1517" y="427"/>
                  </a:lnTo>
                  <a:lnTo>
                    <a:pt x="1518" y="461"/>
                  </a:lnTo>
                  <a:lnTo>
                    <a:pt x="1519" y="465"/>
                  </a:lnTo>
                  <a:lnTo>
                    <a:pt x="1519" y="526"/>
                  </a:lnTo>
                  <a:lnTo>
                    <a:pt x="1520" y="590"/>
                  </a:lnTo>
                  <a:lnTo>
                    <a:pt x="1521" y="608"/>
                  </a:lnTo>
                  <a:lnTo>
                    <a:pt x="1521" y="619"/>
                  </a:lnTo>
                  <a:lnTo>
                    <a:pt x="1522" y="589"/>
                  </a:lnTo>
                  <a:lnTo>
                    <a:pt x="1523" y="537"/>
                  </a:lnTo>
                  <a:lnTo>
                    <a:pt x="1523" y="483"/>
                  </a:lnTo>
                  <a:lnTo>
                    <a:pt x="1524" y="471"/>
                  </a:lnTo>
                  <a:lnTo>
                    <a:pt x="1525" y="528"/>
                  </a:lnTo>
                  <a:lnTo>
                    <a:pt x="1525" y="549"/>
                  </a:lnTo>
                  <a:lnTo>
                    <a:pt x="1526" y="529"/>
                  </a:lnTo>
                  <a:lnTo>
                    <a:pt x="1527" y="526"/>
                  </a:lnTo>
                  <a:lnTo>
                    <a:pt x="1527" y="520"/>
                  </a:lnTo>
                  <a:lnTo>
                    <a:pt x="1528" y="552"/>
                  </a:lnTo>
                  <a:lnTo>
                    <a:pt x="1529" y="509"/>
                  </a:lnTo>
                  <a:lnTo>
                    <a:pt x="1529" y="406"/>
                  </a:lnTo>
                  <a:lnTo>
                    <a:pt x="1530" y="358"/>
                  </a:lnTo>
                  <a:lnTo>
                    <a:pt x="1530" y="329"/>
                  </a:lnTo>
                  <a:lnTo>
                    <a:pt x="1531" y="399"/>
                  </a:lnTo>
                  <a:lnTo>
                    <a:pt x="1532" y="443"/>
                  </a:lnTo>
                  <a:lnTo>
                    <a:pt x="1532" y="451"/>
                  </a:lnTo>
                  <a:lnTo>
                    <a:pt x="1533" y="487"/>
                  </a:lnTo>
                  <a:lnTo>
                    <a:pt x="1534" y="441"/>
                  </a:lnTo>
                  <a:lnTo>
                    <a:pt x="1534" y="421"/>
                  </a:lnTo>
                  <a:lnTo>
                    <a:pt x="1535" y="393"/>
                  </a:lnTo>
                  <a:lnTo>
                    <a:pt x="1536" y="335"/>
                  </a:lnTo>
                  <a:lnTo>
                    <a:pt x="1536" y="387"/>
                  </a:lnTo>
                  <a:lnTo>
                    <a:pt x="1537" y="446"/>
                  </a:lnTo>
                  <a:lnTo>
                    <a:pt x="1538" y="432"/>
                  </a:lnTo>
                  <a:lnTo>
                    <a:pt x="1538" y="431"/>
                  </a:lnTo>
                  <a:lnTo>
                    <a:pt x="1539" y="445"/>
                  </a:lnTo>
                  <a:lnTo>
                    <a:pt x="1540" y="463"/>
                  </a:lnTo>
                  <a:lnTo>
                    <a:pt x="1540" y="458"/>
                  </a:lnTo>
                  <a:lnTo>
                    <a:pt x="1541" y="395"/>
                  </a:lnTo>
                  <a:lnTo>
                    <a:pt x="1542" y="341"/>
                  </a:lnTo>
                  <a:lnTo>
                    <a:pt x="1542" y="311"/>
                  </a:lnTo>
                  <a:lnTo>
                    <a:pt x="1543" y="323"/>
                  </a:lnTo>
                  <a:lnTo>
                    <a:pt x="1544" y="388"/>
                  </a:lnTo>
                  <a:lnTo>
                    <a:pt x="1544" y="433"/>
                  </a:lnTo>
                  <a:lnTo>
                    <a:pt x="1545" y="448"/>
                  </a:lnTo>
                  <a:lnTo>
                    <a:pt x="1546" y="447"/>
                  </a:lnTo>
                  <a:lnTo>
                    <a:pt x="1546" y="429"/>
                  </a:lnTo>
                  <a:lnTo>
                    <a:pt x="1547" y="367"/>
                  </a:lnTo>
                  <a:lnTo>
                    <a:pt x="1547" y="284"/>
                  </a:lnTo>
                  <a:lnTo>
                    <a:pt x="1548" y="156"/>
                  </a:lnTo>
                  <a:lnTo>
                    <a:pt x="1549" y="21"/>
                  </a:lnTo>
                  <a:lnTo>
                    <a:pt x="1549" y="0"/>
                  </a:lnTo>
                  <a:lnTo>
                    <a:pt x="1550" y="34"/>
                  </a:lnTo>
                  <a:lnTo>
                    <a:pt x="1551" y="147"/>
                  </a:lnTo>
                  <a:lnTo>
                    <a:pt x="1551" y="292"/>
                  </a:lnTo>
                  <a:lnTo>
                    <a:pt x="1552" y="360"/>
                  </a:lnTo>
                  <a:lnTo>
                    <a:pt x="1553" y="471"/>
                  </a:lnTo>
                  <a:lnTo>
                    <a:pt x="1553" y="560"/>
                  </a:lnTo>
                  <a:lnTo>
                    <a:pt x="1554" y="588"/>
                  </a:lnTo>
                  <a:lnTo>
                    <a:pt x="1555" y="569"/>
                  </a:lnTo>
                  <a:lnTo>
                    <a:pt x="1555" y="469"/>
                  </a:lnTo>
                  <a:lnTo>
                    <a:pt x="1556" y="436"/>
                  </a:lnTo>
                  <a:lnTo>
                    <a:pt x="1557" y="433"/>
                  </a:lnTo>
                  <a:lnTo>
                    <a:pt x="1557" y="414"/>
                  </a:lnTo>
                  <a:lnTo>
                    <a:pt x="1558" y="461"/>
                  </a:lnTo>
                  <a:lnTo>
                    <a:pt x="1559" y="473"/>
                  </a:lnTo>
                  <a:lnTo>
                    <a:pt x="1559" y="435"/>
                  </a:lnTo>
                  <a:lnTo>
                    <a:pt x="1560" y="410"/>
                  </a:lnTo>
                  <a:lnTo>
                    <a:pt x="1561" y="390"/>
                  </a:lnTo>
                  <a:lnTo>
                    <a:pt x="1561" y="419"/>
                  </a:lnTo>
                  <a:lnTo>
                    <a:pt x="1562" y="402"/>
                  </a:lnTo>
                  <a:lnTo>
                    <a:pt x="1563" y="277"/>
                  </a:lnTo>
                  <a:lnTo>
                    <a:pt x="1563" y="177"/>
                  </a:lnTo>
                  <a:lnTo>
                    <a:pt x="1564" y="134"/>
                  </a:lnTo>
                  <a:lnTo>
                    <a:pt x="1565" y="165"/>
                  </a:lnTo>
                  <a:lnTo>
                    <a:pt x="1565" y="220"/>
                  </a:lnTo>
                  <a:lnTo>
                    <a:pt x="1566" y="247"/>
                  </a:lnTo>
                  <a:lnTo>
                    <a:pt x="1566" y="319"/>
                  </a:lnTo>
                  <a:lnTo>
                    <a:pt x="1567" y="383"/>
                  </a:lnTo>
                  <a:lnTo>
                    <a:pt x="1568" y="432"/>
                  </a:lnTo>
                  <a:lnTo>
                    <a:pt x="1568" y="516"/>
                  </a:lnTo>
                  <a:lnTo>
                    <a:pt x="1569" y="498"/>
                  </a:lnTo>
                  <a:lnTo>
                    <a:pt x="1570" y="420"/>
                  </a:lnTo>
                  <a:lnTo>
                    <a:pt x="1570" y="385"/>
                  </a:lnTo>
                  <a:lnTo>
                    <a:pt x="1571" y="324"/>
                  </a:lnTo>
                  <a:lnTo>
                    <a:pt x="1572" y="310"/>
                  </a:lnTo>
                </a:path>
              </a:pathLst>
            </a:custGeom>
            <a:noFill/>
            <a:ln w="4763"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4" name="Line 84">
              <a:extLst>
                <a:ext uri="{FF2B5EF4-FFF2-40B4-BE49-F238E27FC236}">
                  <a16:creationId xmlns:a16="http://schemas.microsoft.com/office/drawing/2014/main" id="{647EB42F-85AB-46F7-B29A-DCA8CEC4A748}"/>
                </a:ext>
              </a:extLst>
            </p:cNvPr>
            <p:cNvSpPr>
              <a:spLocks noChangeShapeType="1"/>
            </p:cNvSpPr>
            <p:nvPr/>
          </p:nvSpPr>
          <p:spPr bwMode="auto">
            <a:xfrm>
              <a:off x="1589088" y="3987800"/>
              <a:ext cx="25971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5" name="Line 85">
              <a:extLst>
                <a:ext uri="{FF2B5EF4-FFF2-40B4-BE49-F238E27FC236}">
                  <a16:creationId xmlns:a16="http://schemas.microsoft.com/office/drawing/2014/main" id="{BFB49A97-1D6C-4532-B6B6-BB4B1ED90620}"/>
                </a:ext>
              </a:extLst>
            </p:cNvPr>
            <p:cNvSpPr>
              <a:spLocks noChangeShapeType="1"/>
            </p:cNvSpPr>
            <p:nvPr/>
          </p:nvSpPr>
          <p:spPr bwMode="auto">
            <a:xfrm>
              <a:off x="1589088" y="2667000"/>
              <a:ext cx="25971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6" name="Line 86">
              <a:extLst>
                <a:ext uri="{FF2B5EF4-FFF2-40B4-BE49-F238E27FC236}">
                  <a16:creationId xmlns:a16="http://schemas.microsoft.com/office/drawing/2014/main" id="{7EB3604B-6A7B-42BB-9C93-98537B46FD67}"/>
                </a:ext>
              </a:extLst>
            </p:cNvPr>
            <p:cNvSpPr>
              <a:spLocks noChangeShapeType="1"/>
            </p:cNvSpPr>
            <p:nvPr/>
          </p:nvSpPr>
          <p:spPr bwMode="auto">
            <a:xfrm flipV="1">
              <a:off x="1589088" y="3962400"/>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7" name="Line 87">
              <a:extLst>
                <a:ext uri="{FF2B5EF4-FFF2-40B4-BE49-F238E27FC236}">
                  <a16:creationId xmlns:a16="http://schemas.microsoft.com/office/drawing/2014/main" id="{DBC4EFAC-C7CB-4AF3-A844-0A30FB6BB7C2}"/>
                </a:ext>
              </a:extLst>
            </p:cNvPr>
            <p:cNvSpPr>
              <a:spLocks noChangeShapeType="1"/>
            </p:cNvSpPr>
            <p:nvPr/>
          </p:nvSpPr>
          <p:spPr bwMode="auto">
            <a:xfrm flipV="1">
              <a:off x="2108200" y="3962400"/>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8" name="Line 88">
              <a:extLst>
                <a:ext uri="{FF2B5EF4-FFF2-40B4-BE49-F238E27FC236}">
                  <a16:creationId xmlns:a16="http://schemas.microsoft.com/office/drawing/2014/main" id="{E029DB97-555B-49F3-A1DB-70423B32246E}"/>
                </a:ext>
              </a:extLst>
            </p:cNvPr>
            <p:cNvSpPr>
              <a:spLocks noChangeShapeType="1"/>
            </p:cNvSpPr>
            <p:nvPr/>
          </p:nvSpPr>
          <p:spPr bwMode="auto">
            <a:xfrm flipV="1">
              <a:off x="2627313" y="3962400"/>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9" name="Line 89">
              <a:extLst>
                <a:ext uri="{FF2B5EF4-FFF2-40B4-BE49-F238E27FC236}">
                  <a16:creationId xmlns:a16="http://schemas.microsoft.com/office/drawing/2014/main" id="{4746340C-67FD-4212-A8BA-D7450E0AB633}"/>
                </a:ext>
              </a:extLst>
            </p:cNvPr>
            <p:cNvSpPr>
              <a:spLocks noChangeShapeType="1"/>
            </p:cNvSpPr>
            <p:nvPr/>
          </p:nvSpPr>
          <p:spPr bwMode="auto">
            <a:xfrm flipV="1">
              <a:off x="3148013" y="3962400"/>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0" name="Line 90">
              <a:extLst>
                <a:ext uri="{FF2B5EF4-FFF2-40B4-BE49-F238E27FC236}">
                  <a16:creationId xmlns:a16="http://schemas.microsoft.com/office/drawing/2014/main" id="{F59E5D40-2DEC-452B-910E-C847BC028B69}"/>
                </a:ext>
              </a:extLst>
            </p:cNvPr>
            <p:cNvSpPr>
              <a:spLocks noChangeShapeType="1"/>
            </p:cNvSpPr>
            <p:nvPr/>
          </p:nvSpPr>
          <p:spPr bwMode="auto">
            <a:xfrm flipV="1">
              <a:off x="3667125" y="3962400"/>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1" name="Line 91">
              <a:extLst>
                <a:ext uri="{FF2B5EF4-FFF2-40B4-BE49-F238E27FC236}">
                  <a16:creationId xmlns:a16="http://schemas.microsoft.com/office/drawing/2014/main" id="{AE7733B7-51AC-4E9D-9516-F03B778CFBDB}"/>
                </a:ext>
              </a:extLst>
            </p:cNvPr>
            <p:cNvSpPr>
              <a:spLocks noChangeShapeType="1"/>
            </p:cNvSpPr>
            <p:nvPr/>
          </p:nvSpPr>
          <p:spPr bwMode="auto">
            <a:xfrm flipV="1">
              <a:off x="4186238" y="3962400"/>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2" name="Line 92">
              <a:extLst>
                <a:ext uri="{FF2B5EF4-FFF2-40B4-BE49-F238E27FC236}">
                  <a16:creationId xmlns:a16="http://schemas.microsoft.com/office/drawing/2014/main" id="{59EA4CED-C664-4729-BFC6-1208F6DC48C9}"/>
                </a:ext>
              </a:extLst>
            </p:cNvPr>
            <p:cNvSpPr>
              <a:spLocks noChangeShapeType="1"/>
            </p:cNvSpPr>
            <p:nvPr/>
          </p:nvSpPr>
          <p:spPr bwMode="auto">
            <a:xfrm>
              <a:off x="1589088" y="2667000"/>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3" name="Line 93">
              <a:extLst>
                <a:ext uri="{FF2B5EF4-FFF2-40B4-BE49-F238E27FC236}">
                  <a16:creationId xmlns:a16="http://schemas.microsoft.com/office/drawing/2014/main" id="{9E7C37D9-8B93-4D05-A805-5DD972AB61F6}"/>
                </a:ext>
              </a:extLst>
            </p:cNvPr>
            <p:cNvSpPr>
              <a:spLocks noChangeShapeType="1"/>
            </p:cNvSpPr>
            <p:nvPr/>
          </p:nvSpPr>
          <p:spPr bwMode="auto">
            <a:xfrm>
              <a:off x="2108200" y="2667000"/>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4" name="Line 94">
              <a:extLst>
                <a:ext uri="{FF2B5EF4-FFF2-40B4-BE49-F238E27FC236}">
                  <a16:creationId xmlns:a16="http://schemas.microsoft.com/office/drawing/2014/main" id="{BB14B85A-84AE-4F63-A5D5-09228BA40F77}"/>
                </a:ext>
              </a:extLst>
            </p:cNvPr>
            <p:cNvSpPr>
              <a:spLocks noChangeShapeType="1"/>
            </p:cNvSpPr>
            <p:nvPr/>
          </p:nvSpPr>
          <p:spPr bwMode="auto">
            <a:xfrm>
              <a:off x="2627313" y="2667000"/>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5" name="Line 95">
              <a:extLst>
                <a:ext uri="{FF2B5EF4-FFF2-40B4-BE49-F238E27FC236}">
                  <a16:creationId xmlns:a16="http://schemas.microsoft.com/office/drawing/2014/main" id="{A10A93E0-9C83-4548-B77E-E31ED730B08C}"/>
                </a:ext>
              </a:extLst>
            </p:cNvPr>
            <p:cNvSpPr>
              <a:spLocks noChangeShapeType="1"/>
            </p:cNvSpPr>
            <p:nvPr/>
          </p:nvSpPr>
          <p:spPr bwMode="auto">
            <a:xfrm>
              <a:off x="3148013" y="2667000"/>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6" name="Line 96">
              <a:extLst>
                <a:ext uri="{FF2B5EF4-FFF2-40B4-BE49-F238E27FC236}">
                  <a16:creationId xmlns:a16="http://schemas.microsoft.com/office/drawing/2014/main" id="{43435999-38C2-4534-B7C9-4545DCF548FF}"/>
                </a:ext>
              </a:extLst>
            </p:cNvPr>
            <p:cNvSpPr>
              <a:spLocks noChangeShapeType="1"/>
            </p:cNvSpPr>
            <p:nvPr/>
          </p:nvSpPr>
          <p:spPr bwMode="auto">
            <a:xfrm>
              <a:off x="3667125" y="2667000"/>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7" name="Line 97">
              <a:extLst>
                <a:ext uri="{FF2B5EF4-FFF2-40B4-BE49-F238E27FC236}">
                  <a16:creationId xmlns:a16="http://schemas.microsoft.com/office/drawing/2014/main" id="{7A5C03CD-7F4C-467C-86E0-B76F282CFBE5}"/>
                </a:ext>
              </a:extLst>
            </p:cNvPr>
            <p:cNvSpPr>
              <a:spLocks noChangeShapeType="1"/>
            </p:cNvSpPr>
            <p:nvPr/>
          </p:nvSpPr>
          <p:spPr bwMode="auto">
            <a:xfrm>
              <a:off x="4186238" y="2667000"/>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8" name="Rectangle 98">
              <a:extLst>
                <a:ext uri="{FF2B5EF4-FFF2-40B4-BE49-F238E27FC236}">
                  <a16:creationId xmlns:a16="http://schemas.microsoft.com/office/drawing/2014/main" id="{EDF7CD7E-5EFD-4BDE-98E1-1D0A1FDC0EA0}"/>
                </a:ext>
              </a:extLst>
            </p:cNvPr>
            <p:cNvSpPr>
              <a:spLocks noChangeArrowheads="1"/>
            </p:cNvSpPr>
            <p:nvPr/>
          </p:nvSpPr>
          <p:spPr bwMode="auto">
            <a:xfrm>
              <a:off x="1563688" y="4033838"/>
              <a:ext cx="889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99" name="Rectangle 99">
              <a:extLst>
                <a:ext uri="{FF2B5EF4-FFF2-40B4-BE49-F238E27FC236}">
                  <a16:creationId xmlns:a16="http://schemas.microsoft.com/office/drawing/2014/main" id="{E6471054-5525-440D-9741-0E081F84BFD2}"/>
                </a:ext>
              </a:extLst>
            </p:cNvPr>
            <p:cNvSpPr>
              <a:spLocks noChangeArrowheads="1"/>
            </p:cNvSpPr>
            <p:nvPr/>
          </p:nvSpPr>
          <p:spPr bwMode="auto">
            <a:xfrm>
              <a:off x="2039938" y="4033838"/>
              <a:ext cx="1841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500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00" name="Rectangle 100">
              <a:extLst>
                <a:ext uri="{FF2B5EF4-FFF2-40B4-BE49-F238E27FC236}">
                  <a16:creationId xmlns:a16="http://schemas.microsoft.com/office/drawing/2014/main" id="{3CF325AC-F126-4EE9-A5F0-9EBD05DC6694}"/>
                </a:ext>
              </a:extLst>
            </p:cNvPr>
            <p:cNvSpPr>
              <a:spLocks noChangeArrowheads="1"/>
            </p:cNvSpPr>
            <p:nvPr/>
          </p:nvSpPr>
          <p:spPr bwMode="auto">
            <a:xfrm>
              <a:off x="2535238" y="4033838"/>
              <a:ext cx="2349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01" name="Rectangle 101">
              <a:extLst>
                <a:ext uri="{FF2B5EF4-FFF2-40B4-BE49-F238E27FC236}">
                  <a16:creationId xmlns:a16="http://schemas.microsoft.com/office/drawing/2014/main" id="{98D69948-9CC5-48EA-9100-58E78F164F4B}"/>
                </a:ext>
              </a:extLst>
            </p:cNvPr>
            <p:cNvSpPr>
              <a:spLocks noChangeArrowheads="1"/>
            </p:cNvSpPr>
            <p:nvPr/>
          </p:nvSpPr>
          <p:spPr bwMode="auto">
            <a:xfrm>
              <a:off x="3049588" y="4033838"/>
              <a:ext cx="2349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1500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02" name="Rectangle 102">
              <a:extLst>
                <a:ext uri="{FF2B5EF4-FFF2-40B4-BE49-F238E27FC236}">
                  <a16:creationId xmlns:a16="http://schemas.microsoft.com/office/drawing/2014/main" id="{E40D3E3F-1702-41CB-B7DE-559F1AC7CAF0}"/>
                </a:ext>
              </a:extLst>
            </p:cNvPr>
            <p:cNvSpPr>
              <a:spLocks noChangeArrowheads="1"/>
            </p:cNvSpPr>
            <p:nvPr/>
          </p:nvSpPr>
          <p:spPr bwMode="auto">
            <a:xfrm>
              <a:off x="3570288" y="4033838"/>
              <a:ext cx="2349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03" name="Rectangle 103">
              <a:extLst>
                <a:ext uri="{FF2B5EF4-FFF2-40B4-BE49-F238E27FC236}">
                  <a16:creationId xmlns:a16="http://schemas.microsoft.com/office/drawing/2014/main" id="{0A335511-8635-4F90-8513-AA983E3A37BD}"/>
                </a:ext>
              </a:extLst>
            </p:cNvPr>
            <p:cNvSpPr>
              <a:spLocks noChangeArrowheads="1"/>
            </p:cNvSpPr>
            <p:nvPr/>
          </p:nvSpPr>
          <p:spPr bwMode="auto">
            <a:xfrm>
              <a:off x="4090988" y="4033838"/>
              <a:ext cx="2349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2500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04" name="Line 104">
              <a:extLst>
                <a:ext uri="{FF2B5EF4-FFF2-40B4-BE49-F238E27FC236}">
                  <a16:creationId xmlns:a16="http://schemas.microsoft.com/office/drawing/2014/main" id="{058FA1F5-3D54-4B0F-B7F0-A5E06F03D33E}"/>
                </a:ext>
              </a:extLst>
            </p:cNvPr>
            <p:cNvSpPr>
              <a:spLocks noChangeShapeType="1"/>
            </p:cNvSpPr>
            <p:nvPr/>
          </p:nvSpPr>
          <p:spPr bwMode="auto">
            <a:xfrm flipV="1">
              <a:off x="1589088" y="2667000"/>
              <a:ext cx="0" cy="13208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5" name="Line 105">
              <a:extLst>
                <a:ext uri="{FF2B5EF4-FFF2-40B4-BE49-F238E27FC236}">
                  <a16:creationId xmlns:a16="http://schemas.microsoft.com/office/drawing/2014/main" id="{18E3B104-0468-47BA-8AD8-58005B501E08}"/>
                </a:ext>
              </a:extLst>
            </p:cNvPr>
            <p:cNvSpPr>
              <a:spLocks noChangeShapeType="1"/>
            </p:cNvSpPr>
            <p:nvPr/>
          </p:nvSpPr>
          <p:spPr bwMode="auto">
            <a:xfrm flipV="1">
              <a:off x="4186238" y="2667000"/>
              <a:ext cx="0" cy="13208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6" name="Line 106">
              <a:extLst>
                <a:ext uri="{FF2B5EF4-FFF2-40B4-BE49-F238E27FC236}">
                  <a16:creationId xmlns:a16="http://schemas.microsoft.com/office/drawing/2014/main" id="{FF4A2135-BF05-4508-A43A-1B9D0A1C6D2D}"/>
                </a:ext>
              </a:extLst>
            </p:cNvPr>
            <p:cNvSpPr>
              <a:spLocks noChangeShapeType="1"/>
            </p:cNvSpPr>
            <p:nvPr/>
          </p:nvSpPr>
          <p:spPr bwMode="auto">
            <a:xfrm>
              <a:off x="1589088" y="3987800"/>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7" name="Line 107">
              <a:extLst>
                <a:ext uri="{FF2B5EF4-FFF2-40B4-BE49-F238E27FC236}">
                  <a16:creationId xmlns:a16="http://schemas.microsoft.com/office/drawing/2014/main" id="{89CBC55B-4E20-488D-93EE-CB7F4106F53E}"/>
                </a:ext>
              </a:extLst>
            </p:cNvPr>
            <p:cNvSpPr>
              <a:spLocks noChangeShapeType="1"/>
            </p:cNvSpPr>
            <p:nvPr/>
          </p:nvSpPr>
          <p:spPr bwMode="auto">
            <a:xfrm>
              <a:off x="1589088" y="3768725"/>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8" name="Line 108">
              <a:extLst>
                <a:ext uri="{FF2B5EF4-FFF2-40B4-BE49-F238E27FC236}">
                  <a16:creationId xmlns:a16="http://schemas.microsoft.com/office/drawing/2014/main" id="{7782F77B-9CF4-4A07-8EF7-C864DED55B57}"/>
                </a:ext>
              </a:extLst>
            </p:cNvPr>
            <p:cNvSpPr>
              <a:spLocks noChangeShapeType="1"/>
            </p:cNvSpPr>
            <p:nvPr/>
          </p:nvSpPr>
          <p:spPr bwMode="auto">
            <a:xfrm>
              <a:off x="1589088" y="3548063"/>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9" name="Line 109">
              <a:extLst>
                <a:ext uri="{FF2B5EF4-FFF2-40B4-BE49-F238E27FC236}">
                  <a16:creationId xmlns:a16="http://schemas.microsoft.com/office/drawing/2014/main" id="{97AA5B71-9FA2-4F49-9E4A-3EE8A05E7634}"/>
                </a:ext>
              </a:extLst>
            </p:cNvPr>
            <p:cNvSpPr>
              <a:spLocks noChangeShapeType="1"/>
            </p:cNvSpPr>
            <p:nvPr/>
          </p:nvSpPr>
          <p:spPr bwMode="auto">
            <a:xfrm>
              <a:off x="1589088" y="3327400"/>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0" name="Line 110">
              <a:extLst>
                <a:ext uri="{FF2B5EF4-FFF2-40B4-BE49-F238E27FC236}">
                  <a16:creationId xmlns:a16="http://schemas.microsoft.com/office/drawing/2014/main" id="{D01282A1-8FEE-4BB6-BBA3-40FF139D55B7}"/>
                </a:ext>
              </a:extLst>
            </p:cNvPr>
            <p:cNvSpPr>
              <a:spLocks noChangeShapeType="1"/>
            </p:cNvSpPr>
            <p:nvPr/>
          </p:nvSpPr>
          <p:spPr bwMode="auto">
            <a:xfrm>
              <a:off x="1589088" y="3106738"/>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1" name="Line 111">
              <a:extLst>
                <a:ext uri="{FF2B5EF4-FFF2-40B4-BE49-F238E27FC236}">
                  <a16:creationId xmlns:a16="http://schemas.microsoft.com/office/drawing/2014/main" id="{BF0ADD5E-E30F-4B5B-85FE-30D1EE3FD416}"/>
                </a:ext>
              </a:extLst>
            </p:cNvPr>
            <p:cNvSpPr>
              <a:spLocks noChangeShapeType="1"/>
            </p:cNvSpPr>
            <p:nvPr/>
          </p:nvSpPr>
          <p:spPr bwMode="auto">
            <a:xfrm>
              <a:off x="1589088" y="2886075"/>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2" name="Line 112">
              <a:extLst>
                <a:ext uri="{FF2B5EF4-FFF2-40B4-BE49-F238E27FC236}">
                  <a16:creationId xmlns:a16="http://schemas.microsoft.com/office/drawing/2014/main" id="{E3867762-9E6B-451C-B722-7DFF56384698}"/>
                </a:ext>
              </a:extLst>
            </p:cNvPr>
            <p:cNvSpPr>
              <a:spLocks noChangeShapeType="1"/>
            </p:cNvSpPr>
            <p:nvPr/>
          </p:nvSpPr>
          <p:spPr bwMode="auto">
            <a:xfrm>
              <a:off x="1589088" y="2667000"/>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3" name="Line 113">
              <a:extLst>
                <a:ext uri="{FF2B5EF4-FFF2-40B4-BE49-F238E27FC236}">
                  <a16:creationId xmlns:a16="http://schemas.microsoft.com/office/drawing/2014/main" id="{DF5D9D15-0D6F-4DB4-A0DF-6E602B15C141}"/>
                </a:ext>
              </a:extLst>
            </p:cNvPr>
            <p:cNvSpPr>
              <a:spLocks noChangeShapeType="1"/>
            </p:cNvSpPr>
            <p:nvPr/>
          </p:nvSpPr>
          <p:spPr bwMode="auto">
            <a:xfrm flipH="1">
              <a:off x="4160838" y="3987800"/>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4" name="Line 114">
              <a:extLst>
                <a:ext uri="{FF2B5EF4-FFF2-40B4-BE49-F238E27FC236}">
                  <a16:creationId xmlns:a16="http://schemas.microsoft.com/office/drawing/2014/main" id="{AE58DC35-BB18-49BB-9FB7-2868C531A1F6}"/>
                </a:ext>
              </a:extLst>
            </p:cNvPr>
            <p:cNvSpPr>
              <a:spLocks noChangeShapeType="1"/>
            </p:cNvSpPr>
            <p:nvPr/>
          </p:nvSpPr>
          <p:spPr bwMode="auto">
            <a:xfrm flipH="1">
              <a:off x="4160838" y="3768725"/>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5" name="Line 115">
              <a:extLst>
                <a:ext uri="{FF2B5EF4-FFF2-40B4-BE49-F238E27FC236}">
                  <a16:creationId xmlns:a16="http://schemas.microsoft.com/office/drawing/2014/main" id="{941206DB-9B8D-48FB-A90E-38942BD15848}"/>
                </a:ext>
              </a:extLst>
            </p:cNvPr>
            <p:cNvSpPr>
              <a:spLocks noChangeShapeType="1"/>
            </p:cNvSpPr>
            <p:nvPr/>
          </p:nvSpPr>
          <p:spPr bwMode="auto">
            <a:xfrm flipH="1">
              <a:off x="4160838" y="3548063"/>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6" name="Line 116">
              <a:extLst>
                <a:ext uri="{FF2B5EF4-FFF2-40B4-BE49-F238E27FC236}">
                  <a16:creationId xmlns:a16="http://schemas.microsoft.com/office/drawing/2014/main" id="{9EB32391-AC9C-4F85-BAB7-D6967F896C2C}"/>
                </a:ext>
              </a:extLst>
            </p:cNvPr>
            <p:cNvSpPr>
              <a:spLocks noChangeShapeType="1"/>
            </p:cNvSpPr>
            <p:nvPr/>
          </p:nvSpPr>
          <p:spPr bwMode="auto">
            <a:xfrm flipH="1">
              <a:off x="4160838" y="3327400"/>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7" name="Line 117">
              <a:extLst>
                <a:ext uri="{FF2B5EF4-FFF2-40B4-BE49-F238E27FC236}">
                  <a16:creationId xmlns:a16="http://schemas.microsoft.com/office/drawing/2014/main" id="{7E8630C7-E5A5-446A-A635-8DE1D352C951}"/>
                </a:ext>
              </a:extLst>
            </p:cNvPr>
            <p:cNvSpPr>
              <a:spLocks noChangeShapeType="1"/>
            </p:cNvSpPr>
            <p:nvPr/>
          </p:nvSpPr>
          <p:spPr bwMode="auto">
            <a:xfrm flipH="1">
              <a:off x="4160838" y="3106738"/>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8" name="Line 118">
              <a:extLst>
                <a:ext uri="{FF2B5EF4-FFF2-40B4-BE49-F238E27FC236}">
                  <a16:creationId xmlns:a16="http://schemas.microsoft.com/office/drawing/2014/main" id="{0FC74DDD-4F83-44DF-8E05-A003E791898B}"/>
                </a:ext>
              </a:extLst>
            </p:cNvPr>
            <p:cNvSpPr>
              <a:spLocks noChangeShapeType="1"/>
            </p:cNvSpPr>
            <p:nvPr/>
          </p:nvSpPr>
          <p:spPr bwMode="auto">
            <a:xfrm flipH="1">
              <a:off x="4160838" y="2886075"/>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9" name="Line 119">
              <a:extLst>
                <a:ext uri="{FF2B5EF4-FFF2-40B4-BE49-F238E27FC236}">
                  <a16:creationId xmlns:a16="http://schemas.microsoft.com/office/drawing/2014/main" id="{3BDF13DF-0696-4B39-8A6C-B48AE6C3D148}"/>
                </a:ext>
              </a:extLst>
            </p:cNvPr>
            <p:cNvSpPr>
              <a:spLocks noChangeShapeType="1"/>
            </p:cNvSpPr>
            <p:nvPr/>
          </p:nvSpPr>
          <p:spPr bwMode="auto">
            <a:xfrm flipH="1">
              <a:off x="4160838" y="2667000"/>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0" name="Rectangle 120">
              <a:extLst>
                <a:ext uri="{FF2B5EF4-FFF2-40B4-BE49-F238E27FC236}">
                  <a16:creationId xmlns:a16="http://schemas.microsoft.com/office/drawing/2014/main" id="{AE567410-4930-47E1-8191-A03F06B53B07}"/>
                </a:ext>
              </a:extLst>
            </p:cNvPr>
            <p:cNvSpPr>
              <a:spLocks noChangeArrowheads="1"/>
            </p:cNvSpPr>
            <p:nvPr/>
          </p:nvSpPr>
          <p:spPr bwMode="auto">
            <a:xfrm>
              <a:off x="1333500" y="3943350"/>
              <a:ext cx="2667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21" name="Rectangle 121">
              <a:extLst>
                <a:ext uri="{FF2B5EF4-FFF2-40B4-BE49-F238E27FC236}">
                  <a16:creationId xmlns:a16="http://schemas.microsoft.com/office/drawing/2014/main" id="{3F18926C-9A15-4613-8634-59C0475941B3}"/>
                </a:ext>
              </a:extLst>
            </p:cNvPr>
            <p:cNvSpPr>
              <a:spLocks noChangeArrowheads="1"/>
            </p:cNvSpPr>
            <p:nvPr/>
          </p:nvSpPr>
          <p:spPr bwMode="auto">
            <a:xfrm>
              <a:off x="1384300" y="3721100"/>
              <a:ext cx="2159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-800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22" name="Rectangle 122">
              <a:extLst>
                <a:ext uri="{FF2B5EF4-FFF2-40B4-BE49-F238E27FC236}">
                  <a16:creationId xmlns:a16="http://schemas.microsoft.com/office/drawing/2014/main" id="{96F6B36C-9EF4-4778-B28A-23F5B3C9554F}"/>
                </a:ext>
              </a:extLst>
            </p:cNvPr>
            <p:cNvSpPr>
              <a:spLocks noChangeArrowheads="1"/>
            </p:cNvSpPr>
            <p:nvPr/>
          </p:nvSpPr>
          <p:spPr bwMode="auto">
            <a:xfrm>
              <a:off x="1384300" y="3505200"/>
              <a:ext cx="2159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-600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23" name="Rectangle 123">
              <a:extLst>
                <a:ext uri="{FF2B5EF4-FFF2-40B4-BE49-F238E27FC236}">
                  <a16:creationId xmlns:a16="http://schemas.microsoft.com/office/drawing/2014/main" id="{DED696C7-7CFC-4D35-9F4F-66B608E93016}"/>
                </a:ext>
              </a:extLst>
            </p:cNvPr>
            <p:cNvSpPr>
              <a:spLocks noChangeArrowheads="1"/>
            </p:cNvSpPr>
            <p:nvPr/>
          </p:nvSpPr>
          <p:spPr bwMode="auto">
            <a:xfrm>
              <a:off x="1384300" y="3282950"/>
              <a:ext cx="2159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-400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24" name="Rectangle 124">
              <a:extLst>
                <a:ext uri="{FF2B5EF4-FFF2-40B4-BE49-F238E27FC236}">
                  <a16:creationId xmlns:a16="http://schemas.microsoft.com/office/drawing/2014/main" id="{F697BE49-F45B-4148-9674-034A0BA934F8}"/>
                </a:ext>
              </a:extLst>
            </p:cNvPr>
            <p:cNvSpPr>
              <a:spLocks noChangeArrowheads="1"/>
            </p:cNvSpPr>
            <p:nvPr/>
          </p:nvSpPr>
          <p:spPr bwMode="auto">
            <a:xfrm>
              <a:off x="1384300" y="3060700"/>
              <a:ext cx="2159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25" name="Rectangle 125">
              <a:extLst>
                <a:ext uri="{FF2B5EF4-FFF2-40B4-BE49-F238E27FC236}">
                  <a16:creationId xmlns:a16="http://schemas.microsoft.com/office/drawing/2014/main" id="{ECBE9FC9-0DD5-43E8-A5F0-840F9320AE58}"/>
                </a:ext>
              </a:extLst>
            </p:cNvPr>
            <p:cNvSpPr>
              <a:spLocks noChangeArrowheads="1"/>
            </p:cNvSpPr>
            <p:nvPr/>
          </p:nvSpPr>
          <p:spPr bwMode="auto">
            <a:xfrm>
              <a:off x="1506538" y="2844800"/>
              <a:ext cx="889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26" name="Rectangle 126">
              <a:extLst>
                <a:ext uri="{FF2B5EF4-FFF2-40B4-BE49-F238E27FC236}">
                  <a16:creationId xmlns:a16="http://schemas.microsoft.com/office/drawing/2014/main" id="{BAD4ED00-DB23-4EFB-87BD-35AE123B2CA5}"/>
                </a:ext>
              </a:extLst>
            </p:cNvPr>
            <p:cNvSpPr>
              <a:spLocks noChangeArrowheads="1"/>
            </p:cNvSpPr>
            <p:nvPr/>
          </p:nvSpPr>
          <p:spPr bwMode="auto">
            <a:xfrm>
              <a:off x="1409700" y="2622550"/>
              <a:ext cx="1841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27" name="Freeform 127">
              <a:extLst>
                <a:ext uri="{FF2B5EF4-FFF2-40B4-BE49-F238E27FC236}">
                  <a16:creationId xmlns:a16="http://schemas.microsoft.com/office/drawing/2014/main" id="{BECD8018-FBA0-4B4A-B722-7143BC3ACF2D}"/>
                </a:ext>
              </a:extLst>
            </p:cNvPr>
            <p:cNvSpPr>
              <a:spLocks/>
            </p:cNvSpPr>
            <p:nvPr/>
          </p:nvSpPr>
          <p:spPr bwMode="auto">
            <a:xfrm>
              <a:off x="1589088" y="2871788"/>
              <a:ext cx="2495550" cy="992188"/>
            </a:xfrm>
            <a:custGeom>
              <a:avLst/>
              <a:gdLst>
                <a:gd name="T0" fmla="*/ 25 w 1572"/>
                <a:gd name="T1" fmla="*/ 193 h 625"/>
                <a:gd name="T2" fmla="*/ 49 w 1572"/>
                <a:gd name="T3" fmla="*/ 361 h 625"/>
                <a:gd name="T4" fmla="*/ 74 w 1572"/>
                <a:gd name="T5" fmla="*/ 259 h 625"/>
                <a:gd name="T6" fmla="*/ 99 w 1572"/>
                <a:gd name="T7" fmla="*/ 307 h 625"/>
                <a:gd name="T8" fmla="*/ 124 w 1572"/>
                <a:gd name="T9" fmla="*/ 195 h 625"/>
                <a:gd name="T10" fmla="*/ 149 w 1572"/>
                <a:gd name="T11" fmla="*/ 302 h 625"/>
                <a:gd name="T12" fmla="*/ 174 w 1572"/>
                <a:gd name="T13" fmla="*/ 287 h 625"/>
                <a:gd name="T14" fmla="*/ 199 w 1572"/>
                <a:gd name="T15" fmla="*/ 255 h 625"/>
                <a:gd name="T16" fmla="*/ 224 w 1572"/>
                <a:gd name="T17" fmla="*/ 314 h 625"/>
                <a:gd name="T18" fmla="*/ 248 w 1572"/>
                <a:gd name="T19" fmla="*/ 306 h 625"/>
                <a:gd name="T20" fmla="*/ 273 w 1572"/>
                <a:gd name="T21" fmla="*/ 254 h 625"/>
                <a:gd name="T22" fmla="*/ 298 w 1572"/>
                <a:gd name="T23" fmla="*/ 309 h 625"/>
                <a:gd name="T24" fmla="*/ 323 w 1572"/>
                <a:gd name="T25" fmla="*/ 351 h 625"/>
                <a:gd name="T26" fmla="*/ 348 w 1572"/>
                <a:gd name="T27" fmla="*/ 292 h 625"/>
                <a:gd name="T28" fmla="*/ 373 w 1572"/>
                <a:gd name="T29" fmla="*/ 220 h 625"/>
                <a:gd name="T30" fmla="*/ 398 w 1572"/>
                <a:gd name="T31" fmla="*/ 312 h 625"/>
                <a:gd name="T32" fmla="*/ 423 w 1572"/>
                <a:gd name="T33" fmla="*/ 376 h 625"/>
                <a:gd name="T34" fmla="*/ 448 w 1572"/>
                <a:gd name="T35" fmla="*/ 313 h 625"/>
                <a:gd name="T36" fmla="*/ 472 w 1572"/>
                <a:gd name="T37" fmla="*/ 203 h 625"/>
                <a:gd name="T38" fmla="*/ 497 w 1572"/>
                <a:gd name="T39" fmla="*/ 364 h 625"/>
                <a:gd name="T40" fmla="*/ 522 w 1572"/>
                <a:gd name="T41" fmla="*/ 309 h 625"/>
                <a:gd name="T42" fmla="*/ 547 w 1572"/>
                <a:gd name="T43" fmla="*/ 294 h 625"/>
                <a:gd name="T44" fmla="*/ 572 w 1572"/>
                <a:gd name="T45" fmla="*/ 260 h 625"/>
                <a:gd name="T46" fmla="*/ 597 w 1572"/>
                <a:gd name="T47" fmla="*/ 281 h 625"/>
                <a:gd name="T48" fmla="*/ 622 w 1572"/>
                <a:gd name="T49" fmla="*/ 407 h 625"/>
                <a:gd name="T50" fmla="*/ 647 w 1572"/>
                <a:gd name="T51" fmla="*/ 339 h 625"/>
                <a:gd name="T52" fmla="*/ 671 w 1572"/>
                <a:gd name="T53" fmla="*/ 252 h 625"/>
                <a:gd name="T54" fmla="*/ 696 w 1572"/>
                <a:gd name="T55" fmla="*/ 229 h 625"/>
                <a:gd name="T56" fmla="*/ 721 w 1572"/>
                <a:gd name="T57" fmla="*/ 318 h 625"/>
                <a:gd name="T58" fmla="*/ 746 w 1572"/>
                <a:gd name="T59" fmla="*/ 332 h 625"/>
                <a:gd name="T60" fmla="*/ 771 w 1572"/>
                <a:gd name="T61" fmla="*/ 386 h 625"/>
                <a:gd name="T62" fmla="*/ 796 w 1572"/>
                <a:gd name="T63" fmla="*/ 336 h 625"/>
                <a:gd name="T64" fmla="*/ 821 w 1572"/>
                <a:gd name="T65" fmla="*/ 223 h 625"/>
                <a:gd name="T66" fmla="*/ 845 w 1572"/>
                <a:gd name="T67" fmla="*/ 254 h 625"/>
                <a:gd name="T68" fmla="*/ 870 w 1572"/>
                <a:gd name="T69" fmla="*/ 179 h 625"/>
                <a:gd name="T70" fmla="*/ 895 w 1572"/>
                <a:gd name="T71" fmla="*/ 317 h 625"/>
                <a:gd name="T72" fmla="*/ 920 w 1572"/>
                <a:gd name="T73" fmla="*/ 488 h 625"/>
                <a:gd name="T74" fmla="*/ 945 w 1572"/>
                <a:gd name="T75" fmla="*/ 232 h 625"/>
                <a:gd name="T76" fmla="*/ 970 w 1572"/>
                <a:gd name="T77" fmla="*/ 332 h 625"/>
                <a:gd name="T78" fmla="*/ 995 w 1572"/>
                <a:gd name="T79" fmla="*/ 277 h 625"/>
                <a:gd name="T80" fmla="*/ 1020 w 1572"/>
                <a:gd name="T81" fmla="*/ 227 h 625"/>
                <a:gd name="T82" fmla="*/ 1045 w 1572"/>
                <a:gd name="T83" fmla="*/ 279 h 625"/>
                <a:gd name="T84" fmla="*/ 1070 w 1572"/>
                <a:gd name="T85" fmla="*/ 477 h 625"/>
                <a:gd name="T86" fmla="*/ 1094 w 1572"/>
                <a:gd name="T87" fmla="*/ 305 h 625"/>
                <a:gd name="T88" fmla="*/ 1119 w 1572"/>
                <a:gd name="T89" fmla="*/ 198 h 625"/>
                <a:gd name="T90" fmla="*/ 1144 w 1572"/>
                <a:gd name="T91" fmla="*/ 212 h 625"/>
                <a:gd name="T92" fmla="*/ 1169 w 1572"/>
                <a:gd name="T93" fmla="*/ 390 h 625"/>
                <a:gd name="T94" fmla="*/ 1194 w 1572"/>
                <a:gd name="T95" fmla="*/ 241 h 625"/>
                <a:gd name="T96" fmla="*/ 1219 w 1572"/>
                <a:gd name="T97" fmla="*/ 305 h 625"/>
                <a:gd name="T98" fmla="*/ 1244 w 1572"/>
                <a:gd name="T99" fmla="*/ 413 h 625"/>
                <a:gd name="T100" fmla="*/ 1268 w 1572"/>
                <a:gd name="T101" fmla="*/ 223 h 625"/>
                <a:gd name="T102" fmla="*/ 1293 w 1572"/>
                <a:gd name="T103" fmla="*/ 195 h 625"/>
                <a:gd name="T104" fmla="*/ 1318 w 1572"/>
                <a:gd name="T105" fmla="*/ 290 h 625"/>
                <a:gd name="T106" fmla="*/ 1343 w 1572"/>
                <a:gd name="T107" fmla="*/ 283 h 625"/>
                <a:gd name="T108" fmla="*/ 1368 w 1572"/>
                <a:gd name="T109" fmla="*/ 184 h 625"/>
                <a:gd name="T110" fmla="*/ 1393 w 1572"/>
                <a:gd name="T111" fmla="*/ 243 h 625"/>
                <a:gd name="T112" fmla="*/ 1418 w 1572"/>
                <a:gd name="T113" fmla="*/ 243 h 625"/>
                <a:gd name="T114" fmla="*/ 1443 w 1572"/>
                <a:gd name="T115" fmla="*/ 193 h 625"/>
                <a:gd name="T116" fmla="*/ 1468 w 1572"/>
                <a:gd name="T117" fmla="*/ 368 h 625"/>
                <a:gd name="T118" fmla="*/ 1493 w 1572"/>
                <a:gd name="T119" fmla="*/ 312 h 625"/>
                <a:gd name="T120" fmla="*/ 1517 w 1572"/>
                <a:gd name="T121" fmla="*/ 291 h 625"/>
                <a:gd name="T122" fmla="*/ 1542 w 1572"/>
                <a:gd name="T123" fmla="*/ 325 h 625"/>
                <a:gd name="T124" fmla="*/ 1567 w 1572"/>
                <a:gd name="T125" fmla="*/ 20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72" h="625">
                  <a:moveTo>
                    <a:pt x="0" y="306"/>
                  </a:moveTo>
                  <a:lnTo>
                    <a:pt x="1" y="297"/>
                  </a:lnTo>
                  <a:lnTo>
                    <a:pt x="2" y="232"/>
                  </a:lnTo>
                  <a:lnTo>
                    <a:pt x="2" y="259"/>
                  </a:lnTo>
                  <a:lnTo>
                    <a:pt x="3" y="245"/>
                  </a:lnTo>
                  <a:lnTo>
                    <a:pt x="4" y="225"/>
                  </a:lnTo>
                  <a:lnTo>
                    <a:pt x="4" y="262"/>
                  </a:lnTo>
                  <a:lnTo>
                    <a:pt x="5" y="259"/>
                  </a:lnTo>
                  <a:lnTo>
                    <a:pt x="6" y="268"/>
                  </a:lnTo>
                  <a:lnTo>
                    <a:pt x="6" y="237"/>
                  </a:lnTo>
                  <a:lnTo>
                    <a:pt x="7" y="230"/>
                  </a:lnTo>
                  <a:lnTo>
                    <a:pt x="8" y="248"/>
                  </a:lnTo>
                  <a:lnTo>
                    <a:pt x="8" y="215"/>
                  </a:lnTo>
                  <a:lnTo>
                    <a:pt x="9" y="248"/>
                  </a:lnTo>
                  <a:lnTo>
                    <a:pt x="10" y="230"/>
                  </a:lnTo>
                  <a:lnTo>
                    <a:pt x="10" y="192"/>
                  </a:lnTo>
                  <a:lnTo>
                    <a:pt x="11" y="307"/>
                  </a:lnTo>
                  <a:lnTo>
                    <a:pt x="12" y="256"/>
                  </a:lnTo>
                  <a:lnTo>
                    <a:pt x="12" y="147"/>
                  </a:lnTo>
                  <a:lnTo>
                    <a:pt x="13" y="170"/>
                  </a:lnTo>
                  <a:lnTo>
                    <a:pt x="13" y="146"/>
                  </a:lnTo>
                  <a:lnTo>
                    <a:pt x="14" y="198"/>
                  </a:lnTo>
                  <a:lnTo>
                    <a:pt x="15" y="219"/>
                  </a:lnTo>
                  <a:lnTo>
                    <a:pt x="15" y="218"/>
                  </a:lnTo>
                  <a:lnTo>
                    <a:pt x="16" y="270"/>
                  </a:lnTo>
                  <a:lnTo>
                    <a:pt x="17" y="255"/>
                  </a:lnTo>
                  <a:lnTo>
                    <a:pt x="17" y="237"/>
                  </a:lnTo>
                  <a:lnTo>
                    <a:pt x="18" y="236"/>
                  </a:lnTo>
                  <a:lnTo>
                    <a:pt x="19" y="207"/>
                  </a:lnTo>
                  <a:lnTo>
                    <a:pt x="19" y="173"/>
                  </a:lnTo>
                  <a:lnTo>
                    <a:pt x="20" y="175"/>
                  </a:lnTo>
                  <a:lnTo>
                    <a:pt x="21" y="150"/>
                  </a:lnTo>
                  <a:lnTo>
                    <a:pt x="21" y="147"/>
                  </a:lnTo>
                  <a:lnTo>
                    <a:pt x="22" y="238"/>
                  </a:lnTo>
                  <a:lnTo>
                    <a:pt x="23" y="268"/>
                  </a:lnTo>
                  <a:lnTo>
                    <a:pt x="23" y="237"/>
                  </a:lnTo>
                  <a:lnTo>
                    <a:pt x="24" y="203"/>
                  </a:lnTo>
                  <a:lnTo>
                    <a:pt x="25" y="193"/>
                  </a:lnTo>
                  <a:lnTo>
                    <a:pt x="25" y="209"/>
                  </a:lnTo>
                  <a:lnTo>
                    <a:pt x="26" y="173"/>
                  </a:lnTo>
                  <a:lnTo>
                    <a:pt x="27" y="233"/>
                  </a:lnTo>
                  <a:lnTo>
                    <a:pt x="27" y="268"/>
                  </a:lnTo>
                  <a:lnTo>
                    <a:pt x="28" y="248"/>
                  </a:lnTo>
                  <a:lnTo>
                    <a:pt x="29" y="290"/>
                  </a:lnTo>
                  <a:lnTo>
                    <a:pt x="29" y="224"/>
                  </a:lnTo>
                  <a:lnTo>
                    <a:pt x="30" y="207"/>
                  </a:lnTo>
                  <a:lnTo>
                    <a:pt x="30" y="229"/>
                  </a:lnTo>
                  <a:lnTo>
                    <a:pt x="31" y="216"/>
                  </a:lnTo>
                  <a:lnTo>
                    <a:pt x="32" y="281"/>
                  </a:lnTo>
                  <a:lnTo>
                    <a:pt x="32" y="334"/>
                  </a:lnTo>
                  <a:lnTo>
                    <a:pt x="33" y="290"/>
                  </a:lnTo>
                  <a:lnTo>
                    <a:pt x="34" y="219"/>
                  </a:lnTo>
                  <a:lnTo>
                    <a:pt x="34" y="191"/>
                  </a:lnTo>
                  <a:lnTo>
                    <a:pt x="35" y="178"/>
                  </a:lnTo>
                  <a:lnTo>
                    <a:pt x="36" y="211"/>
                  </a:lnTo>
                  <a:lnTo>
                    <a:pt x="36" y="284"/>
                  </a:lnTo>
                  <a:lnTo>
                    <a:pt x="37" y="303"/>
                  </a:lnTo>
                  <a:lnTo>
                    <a:pt x="38" y="259"/>
                  </a:lnTo>
                  <a:lnTo>
                    <a:pt x="38" y="236"/>
                  </a:lnTo>
                  <a:lnTo>
                    <a:pt x="39" y="259"/>
                  </a:lnTo>
                  <a:lnTo>
                    <a:pt x="40" y="254"/>
                  </a:lnTo>
                  <a:lnTo>
                    <a:pt x="40" y="188"/>
                  </a:lnTo>
                  <a:lnTo>
                    <a:pt x="41" y="217"/>
                  </a:lnTo>
                  <a:lnTo>
                    <a:pt x="42" y="235"/>
                  </a:lnTo>
                  <a:lnTo>
                    <a:pt x="42" y="263"/>
                  </a:lnTo>
                  <a:lnTo>
                    <a:pt x="43" y="359"/>
                  </a:lnTo>
                  <a:lnTo>
                    <a:pt x="44" y="274"/>
                  </a:lnTo>
                  <a:lnTo>
                    <a:pt x="44" y="245"/>
                  </a:lnTo>
                  <a:lnTo>
                    <a:pt x="45" y="272"/>
                  </a:lnTo>
                  <a:lnTo>
                    <a:pt x="46" y="246"/>
                  </a:lnTo>
                  <a:lnTo>
                    <a:pt x="46" y="281"/>
                  </a:lnTo>
                  <a:lnTo>
                    <a:pt x="47" y="316"/>
                  </a:lnTo>
                  <a:lnTo>
                    <a:pt x="48" y="373"/>
                  </a:lnTo>
                  <a:lnTo>
                    <a:pt x="48" y="327"/>
                  </a:lnTo>
                  <a:lnTo>
                    <a:pt x="49" y="275"/>
                  </a:lnTo>
                  <a:lnTo>
                    <a:pt x="49" y="361"/>
                  </a:lnTo>
                  <a:lnTo>
                    <a:pt x="50" y="286"/>
                  </a:lnTo>
                  <a:lnTo>
                    <a:pt x="51" y="234"/>
                  </a:lnTo>
                  <a:lnTo>
                    <a:pt x="51" y="354"/>
                  </a:lnTo>
                  <a:lnTo>
                    <a:pt x="52" y="281"/>
                  </a:lnTo>
                  <a:lnTo>
                    <a:pt x="53" y="268"/>
                  </a:lnTo>
                  <a:lnTo>
                    <a:pt x="53" y="366"/>
                  </a:lnTo>
                  <a:lnTo>
                    <a:pt x="54" y="260"/>
                  </a:lnTo>
                  <a:lnTo>
                    <a:pt x="55" y="273"/>
                  </a:lnTo>
                  <a:lnTo>
                    <a:pt x="55" y="342"/>
                  </a:lnTo>
                  <a:lnTo>
                    <a:pt x="56" y="265"/>
                  </a:lnTo>
                  <a:lnTo>
                    <a:pt x="57" y="350"/>
                  </a:lnTo>
                  <a:lnTo>
                    <a:pt x="57" y="407"/>
                  </a:lnTo>
                  <a:lnTo>
                    <a:pt x="58" y="336"/>
                  </a:lnTo>
                  <a:lnTo>
                    <a:pt x="59" y="384"/>
                  </a:lnTo>
                  <a:lnTo>
                    <a:pt x="59" y="374"/>
                  </a:lnTo>
                  <a:lnTo>
                    <a:pt x="60" y="293"/>
                  </a:lnTo>
                  <a:lnTo>
                    <a:pt x="61" y="245"/>
                  </a:lnTo>
                  <a:lnTo>
                    <a:pt x="61" y="245"/>
                  </a:lnTo>
                  <a:lnTo>
                    <a:pt x="62" y="318"/>
                  </a:lnTo>
                  <a:lnTo>
                    <a:pt x="63" y="399"/>
                  </a:lnTo>
                  <a:lnTo>
                    <a:pt x="63" y="364"/>
                  </a:lnTo>
                  <a:lnTo>
                    <a:pt x="64" y="294"/>
                  </a:lnTo>
                  <a:lnTo>
                    <a:pt x="65" y="351"/>
                  </a:lnTo>
                  <a:lnTo>
                    <a:pt x="65" y="336"/>
                  </a:lnTo>
                  <a:lnTo>
                    <a:pt x="66" y="335"/>
                  </a:lnTo>
                  <a:lnTo>
                    <a:pt x="66" y="385"/>
                  </a:lnTo>
                  <a:lnTo>
                    <a:pt x="67" y="341"/>
                  </a:lnTo>
                  <a:lnTo>
                    <a:pt x="68" y="371"/>
                  </a:lnTo>
                  <a:lnTo>
                    <a:pt x="68" y="352"/>
                  </a:lnTo>
                  <a:lnTo>
                    <a:pt x="69" y="315"/>
                  </a:lnTo>
                  <a:lnTo>
                    <a:pt x="70" y="386"/>
                  </a:lnTo>
                  <a:lnTo>
                    <a:pt x="70" y="337"/>
                  </a:lnTo>
                  <a:lnTo>
                    <a:pt x="71" y="276"/>
                  </a:lnTo>
                  <a:lnTo>
                    <a:pt x="72" y="336"/>
                  </a:lnTo>
                  <a:lnTo>
                    <a:pt x="72" y="371"/>
                  </a:lnTo>
                  <a:lnTo>
                    <a:pt x="73" y="418"/>
                  </a:lnTo>
                  <a:lnTo>
                    <a:pt x="74" y="390"/>
                  </a:lnTo>
                  <a:lnTo>
                    <a:pt x="74" y="259"/>
                  </a:lnTo>
                  <a:lnTo>
                    <a:pt x="75" y="273"/>
                  </a:lnTo>
                  <a:lnTo>
                    <a:pt x="76" y="345"/>
                  </a:lnTo>
                  <a:lnTo>
                    <a:pt x="76" y="359"/>
                  </a:lnTo>
                  <a:lnTo>
                    <a:pt x="77" y="360"/>
                  </a:lnTo>
                  <a:lnTo>
                    <a:pt x="78" y="335"/>
                  </a:lnTo>
                  <a:lnTo>
                    <a:pt x="78" y="354"/>
                  </a:lnTo>
                  <a:lnTo>
                    <a:pt x="79" y="360"/>
                  </a:lnTo>
                  <a:lnTo>
                    <a:pt x="80" y="352"/>
                  </a:lnTo>
                  <a:lnTo>
                    <a:pt x="80" y="367"/>
                  </a:lnTo>
                  <a:lnTo>
                    <a:pt x="81" y="256"/>
                  </a:lnTo>
                  <a:lnTo>
                    <a:pt x="82" y="204"/>
                  </a:lnTo>
                  <a:lnTo>
                    <a:pt x="82" y="316"/>
                  </a:lnTo>
                  <a:lnTo>
                    <a:pt x="83" y="345"/>
                  </a:lnTo>
                  <a:lnTo>
                    <a:pt x="84" y="367"/>
                  </a:lnTo>
                  <a:lnTo>
                    <a:pt x="84" y="348"/>
                  </a:lnTo>
                  <a:lnTo>
                    <a:pt x="85" y="291"/>
                  </a:lnTo>
                  <a:lnTo>
                    <a:pt x="85" y="386"/>
                  </a:lnTo>
                  <a:lnTo>
                    <a:pt x="86" y="400"/>
                  </a:lnTo>
                  <a:lnTo>
                    <a:pt x="87" y="345"/>
                  </a:lnTo>
                  <a:lnTo>
                    <a:pt x="87" y="341"/>
                  </a:lnTo>
                  <a:lnTo>
                    <a:pt x="88" y="315"/>
                  </a:lnTo>
                  <a:lnTo>
                    <a:pt x="89" y="352"/>
                  </a:lnTo>
                  <a:lnTo>
                    <a:pt x="89" y="399"/>
                  </a:lnTo>
                  <a:lnTo>
                    <a:pt x="90" y="398"/>
                  </a:lnTo>
                  <a:lnTo>
                    <a:pt x="91" y="399"/>
                  </a:lnTo>
                  <a:lnTo>
                    <a:pt x="91" y="364"/>
                  </a:lnTo>
                  <a:lnTo>
                    <a:pt x="92" y="291"/>
                  </a:lnTo>
                  <a:lnTo>
                    <a:pt x="93" y="334"/>
                  </a:lnTo>
                  <a:lnTo>
                    <a:pt x="93" y="415"/>
                  </a:lnTo>
                  <a:lnTo>
                    <a:pt x="94" y="395"/>
                  </a:lnTo>
                  <a:lnTo>
                    <a:pt x="95" y="361"/>
                  </a:lnTo>
                  <a:lnTo>
                    <a:pt x="95" y="345"/>
                  </a:lnTo>
                  <a:lnTo>
                    <a:pt x="96" y="358"/>
                  </a:lnTo>
                  <a:lnTo>
                    <a:pt x="97" y="388"/>
                  </a:lnTo>
                  <a:lnTo>
                    <a:pt x="97" y="379"/>
                  </a:lnTo>
                  <a:lnTo>
                    <a:pt x="98" y="378"/>
                  </a:lnTo>
                  <a:lnTo>
                    <a:pt x="99" y="351"/>
                  </a:lnTo>
                  <a:lnTo>
                    <a:pt x="99" y="307"/>
                  </a:lnTo>
                  <a:lnTo>
                    <a:pt x="100" y="321"/>
                  </a:lnTo>
                  <a:lnTo>
                    <a:pt x="101" y="287"/>
                  </a:lnTo>
                  <a:lnTo>
                    <a:pt x="101" y="307"/>
                  </a:lnTo>
                  <a:lnTo>
                    <a:pt x="102" y="348"/>
                  </a:lnTo>
                  <a:lnTo>
                    <a:pt x="102" y="272"/>
                  </a:lnTo>
                  <a:lnTo>
                    <a:pt x="103" y="307"/>
                  </a:lnTo>
                  <a:lnTo>
                    <a:pt x="104" y="335"/>
                  </a:lnTo>
                  <a:lnTo>
                    <a:pt x="104" y="282"/>
                  </a:lnTo>
                  <a:lnTo>
                    <a:pt x="105" y="332"/>
                  </a:lnTo>
                  <a:lnTo>
                    <a:pt x="106" y="345"/>
                  </a:lnTo>
                  <a:lnTo>
                    <a:pt x="106" y="304"/>
                  </a:lnTo>
                  <a:lnTo>
                    <a:pt x="107" y="274"/>
                  </a:lnTo>
                  <a:lnTo>
                    <a:pt x="108" y="204"/>
                  </a:lnTo>
                  <a:lnTo>
                    <a:pt x="108" y="216"/>
                  </a:lnTo>
                  <a:lnTo>
                    <a:pt x="109" y="288"/>
                  </a:lnTo>
                  <a:lnTo>
                    <a:pt x="110" y="284"/>
                  </a:lnTo>
                  <a:lnTo>
                    <a:pt x="110" y="294"/>
                  </a:lnTo>
                  <a:lnTo>
                    <a:pt x="111" y="297"/>
                  </a:lnTo>
                  <a:lnTo>
                    <a:pt x="112" y="270"/>
                  </a:lnTo>
                  <a:lnTo>
                    <a:pt x="112" y="288"/>
                  </a:lnTo>
                  <a:lnTo>
                    <a:pt x="113" y="245"/>
                  </a:lnTo>
                  <a:lnTo>
                    <a:pt x="114" y="204"/>
                  </a:lnTo>
                  <a:lnTo>
                    <a:pt x="114" y="294"/>
                  </a:lnTo>
                  <a:lnTo>
                    <a:pt x="115" y="332"/>
                  </a:lnTo>
                  <a:lnTo>
                    <a:pt x="116" y="277"/>
                  </a:lnTo>
                  <a:lnTo>
                    <a:pt x="116" y="265"/>
                  </a:lnTo>
                  <a:lnTo>
                    <a:pt x="117" y="267"/>
                  </a:lnTo>
                  <a:lnTo>
                    <a:pt x="118" y="226"/>
                  </a:lnTo>
                  <a:lnTo>
                    <a:pt x="118" y="229"/>
                  </a:lnTo>
                  <a:lnTo>
                    <a:pt x="119" y="296"/>
                  </a:lnTo>
                  <a:lnTo>
                    <a:pt x="119" y="314"/>
                  </a:lnTo>
                  <a:lnTo>
                    <a:pt x="120" y="271"/>
                  </a:lnTo>
                  <a:lnTo>
                    <a:pt x="121" y="204"/>
                  </a:lnTo>
                  <a:lnTo>
                    <a:pt x="121" y="200"/>
                  </a:lnTo>
                  <a:lnTo>
                    <a:pt x="122" y="238"/>
                  </a:lnTo>
                  <a:lnTo>
                    <a:pt x="123" y="265"/>
                  </a:lnTo>
                  <a:lnTo>
                    <a:pt x="123" y="275"/>
                  </a:lnTo>
                  <a:lnTo>
                    <a:pt x="124" y="195"/>
                  </a:lnTo>
                  <a:lnTo>
                    <a:pt x="125" y="212"/>
                  </a:lnTo>
                  <a:lnTo>
                    <a:pt x="125" y="275"/>
                  </a:lnTo>
                  <a:lnTo>
                    <a:pt x="126" y="207"/>
                  </a:lnTo>
                  <a:lnTo>
                    <a:pt x="127" y="229"/>
                  </a:lnTo>
                  <a:lnTo>
                    <a:pt x="127" y="268"/>
                  </a:lnTo>
                  <a:lnTo>
                    <a:pt x="128" y="230"/>
                  </a:lnTo>
                  <a:lnTo>
                    <a:pt x="129" y="217"/>
                  </a:lnTo>
                  <a:lnTo>
                    <a:pt x="129" y="225"/>
                  </a:lnTo>
                  <a:lnTo>
                    <a:pt x="130" y="232"/>
                  </a:lnTo>
                  <a:lnTo>
                    <a:pt x="131" y="232"/>
                  </a:lnTo>
                  <a:lnTo>
                    <a:pt x="131" y="238"/>
                  </a:lnTo>
                  <a:lnTo>
                    <a:pt x="132" y="201"/>
                  </a:lnTo>
                  <a:lnTo>
                    <a:pt x="133" y="198"/>
                  </a:lnTo>
                  <a:lnTo>
                    <a:pt x="133" y="250"/>
                  </a:lnTo>
                  <a:lnTo>
                    <a:pt x="134" y="242"/>
                  </a:lnTo>
                  <a:lnTo>
                    <a:pt x="135" y="250"/>
                  </a:lnTo>
                  <a:lnTo>
                    <a:pt x="135" y="256"/>
                  </a:lnTo>
                  <a:lnTo>
                    <a:pt x="136" y="223"/>
                  </a:lnTo>
                  <a:lnTo>
                    <a:pt x="137" y="235"/>
                  </a:lnTo>
                  <a:lnTo>
                    <a:pt x="137" y="233"/>
                  </a:lnTo>
                  <a:lnTo>
                    <a:pt x="138" y="216"/>
                  </a:lnTo>
                  <a:lnTo>
                    <a:pt x="138" y="225"/>
                  </a:lnTo>
                  <a:lnTo>
                    <a:pt x="139" y="245"/>
                  </a:lnTo>
                  <a:lnTo>
                    <a:pt x="140" y="245"/>
                  </a:lnTo>
                  <a:lnTo>
                    <a:pt x="140" y="204"/>
                  </a:lnTo>
                  <a:lnTo>
                    <a:pt x="141" y="238"/>
                  </a:lnTo>
                  <a:lnTo>
                    <a:pt x="142" y="268"/>
                  </a:lnTo>
                  <a:lnTo>
                    <a:pt x="142" y="243"/>
                  </a:lnTo>
                  <a:lnTo>
                    <a:pt x="143" y="215"/>
                  </a:lnTo>
                  <a:lnTo>
                    <a:pt x="144" y="203"/>
                  </a:lnTo>
                  <a:lnTo>
                    <a:pt x="144" y="243"/>
                  </a:lnTo>
                  <a:lnTo>
                    <a:pt x="145" y="247"/>
                  </a:lnTo>
                  <a:lnTo>
                    <a:pt x="146" y="264"/>
                  </a:lnTo>
                  <a:lnTo>
                    <a:pt x="146" y="265"/>
                  </a:lnTo>
                  <a:lnTo>
                    <a:pt x="147" y="243"/>
                  </a:lnTo>
                  <a:lnTo>
                    <a:pt x="148" y="263"/>
                  </a:lnTo>
                  <a:lnTo>
                    <a:pt x="148" y="266"/>
                  </a:lnTo>
                  <a:lnTo>
                    <a:pt x="149" y="302"/>
                  </a:lnTo>
                  <a:lnTo>
                    <a:pt x="150" y="344"/>
                  </a:lnTo>
                  <a:lnTo>
                    <a:pt x="150" y="339"/>
                  </a:lnTo>
                  <a:lnTo>
                    <a:pt x="151" y="253"/>
                  </a:lnTo>
                  <a:lnTo>
                    <a:pt x="152" y="220"/>
                  </a:lnTo>
                  <a:lnTo>
                    <a:pt x="152" y="262"/>
                  </a:lnTo>
                  <a:lnTo>
                    <a:pt x="153" y="260"/>
                  </a:lnTo>
                  <a:lnTo>
                    <a:pt x="154" y="323"/>
                  </a:lnTo>
                  <a:lnTo>
                    <a:pt x="154" y="326"/>
                  </a:lnTo>
                  <a:lnTo>
                    <a:pt x="155" y="281"/>
                  </a:lnTo>
                  <a:lnTo>
                    <a:pt x="155" y="303"/>
                  </a:lnTo>
                  <a:lnTo>
                    <a:pt x="156" y="293"/>
                  </a:lnTo>
                  <a:lnTo>
                    <a:pt x="157" y="322"/>
                  </a:lnTo>
                  <a:lnTo>
                    <a:pt x="157" y="357"/>
                  </a:lnTo>
                  <a:lnTo>
                    <a:pt x="158" y="357"/>
                  </a:lnTo>
                  <a:lnTo>
                    <a:pt x="159" y="379"/>
                  </a:lnTo>
                  <a:lnTo>
                    <a:pt x="159" y="312"/>
                  </a:lnTo>
                  <a:lnTo>
                    <a:pt x="160" y="243"/>
                  </a:lnTo>
                  <a:lnTo>
                    <a:pt x="161" y="300"/>
                  </a:lnTo>
                  <a:lnTo>
                    <a:pt x="161" y="374"/>
                  </a:lnTo>
                  <a:lnTo>
                    <a:pt x="162" y="399"/>
                  </a:lnTo>
                  <a:lnTo>
                    <a:pt x="163" y="373"/>
                  </a:lnTo>
                  <a:lnTo>
                    <a:pt x="163" y="393"/>
                  </a:lnTo>
                  <a:lnTo>
                    <a:pt x="164" y="366"/>
                  </a:lnTo>
                  <a:lnTo>
                    <a:pt x="165" y="328"/>
                  </a:lnTo>
                  <a:lnTo>
                    <a:pt x="165" y="345"/>
                  </a:lnTo>
                  <a:lnTo>
                    <a:pt x="166" y="277"/>
                  </a:lnTo>
                  <a:lnTo>
                    <a:pt x="167" y="324"/>
                  </a:lnTo>
                  <a:lnTo>
                    <a:pt x="167" y="369"/>
                  </a:lnTo>
                  <a:lnTo>
                    <a:pt x="168" y="311"/>
                  </a:lnTo>
                  <a:lnTo>
                    <a:pt x="169" y="314"/>
                  </a:lnTo>
                  <a:lnTo>
                    <a:pt x="169" y="323"/>
                  </a:lnTo>
                  <a:lnTo>
                    <a:pt x="170" y="369"/>
                  </a:lnTo>
                  <a:lnTo>
                    <a:pt x="171" y="347"/>
                  </a:lnTo>
                  <a:lnTo>
                    <a:pt x="171" y="294"/>
                  </a:lnTo>
                  <a:lnTo>
                    <a:pt x="172" y="318"/>
                  </a:lnTo>
                  <a:lnTo>
                    <a:pt x="173" y="312"/>
                  </a:lnTo>
                  <a:lnTo>
                    <a:pt x="173" y="288"/>
                  </a:lnTo>
                  <a:lnTo>
                    <a:pt x="174" y="287"/>
                  </a:lnTo>
                  <a:lnTo>
                    <a:pt x="174" y="306"/>
                  </a:lnTo>
                  <a:lnTo>
                    <a:pt x="175" y="275"/>
                  </a:lnTo>
                  <a:lnTo>
                    <a:pt x="176" y="245"/>
                  </a:lnTo>
                  <a:lnTo>
                    <a:pt x="176" y="283"/>
                  </a:lnTo>
                  <a:lnTo>
                    <a:pt x="177" y="321"/>
                  </a:lnTo>
                  <a:lnTo>
                    <a:pt x="178" y="318"/>
                  </a:lnTo>
                  <a:lnTo>
                    <a:pt x="178" y="303"/>
                  </a:lnTo>
                  <a:lnTo>
                    <a:pt x="179" y="312"/>
                  </a:lnTo>
                  <a:lnTo>
                    <a:pt x="180" y="266"/>
                  </a:lnTo>
                  <a:lnTo>
                    <a:pt x="180" y="213"/>
                  </a:lnTo>
                  <a:lnTo>
                    <a:pt x="181" y="260"/>
                  </a:lnTo>
                  <a:lnTo>
                    <a:pt x="182" y="296"/>
                  </a:lnTo>
                  <a:lnTo>
                    <a:pt x="182" y="305"/>
                  </a:lnTo>
                  <a:lnTo>
                    <a:pt x="183" y="304"/>
                  </a:lnTo>
                  <a:lnTo>
                    <a:pt x="184" y="298"/>
                  </a:lnTo>
                  <a:lnTo>
                    <a:pt x="184" y="300"/>
                  </a:lnTo>
                  <a:lnTo>
                    <a:pt x="185" y="247"/>
                  </a:lnTo>
                  <a:lnTo>
                    <a:pt x="186" y="250"/>
                  </a:lnTo>
                  <a:lnTo>
                    <a:pt x="186" y="274"/>
                  </a:lnTo>
                  <a:lnTo>
                    <a:pt x="187" y="300"/>
                  </a:lnTo>
                  <a:lnTo>
                    <a:pt x="188" y="342"/>
                  </a:lnTo>
                  <a:lnTo>
                    <a:pt x="188" y="303"/>
                  </a:lnTo>
                  <a:lnTo>
                    <a:pt x="189" y="323"/>
                  </a:lnTo>
                  <a:lnTo>
                    <a:pt x="190" y="265"/>
                  </a:lnTo>
                  <a:lnTo>
                    <a:pt x="190" y="166"/>
                  </a:lnTo>
                  <a:lnTo>
                    <a:pt x="191" y="306"/>
                  </a:lnTo>
                  <a:lnTo>
                    <a:pt x="191" y="355"/>
                  </a:lnTo>
                  <a:lnTo>
                    <a:pt x="192" y="234"/>
                  </a:lnTo>
                  <a:lnTo>
                    <a:pt x="193" y="246"/>
                  </a:lnTo>
                  <a:lnTo>
                    <a:pt x="193" y="323"/>
                  </a:lnTo>
                  <a:lnTo>
                    <a:pt x="194" y="343"/>
                  </a:lnTo>
                  <a:lnTo>
                    <a:pt x="195" y="326"/>
                  </a:lnTo>
                  <a:lnTo>
                    <a:pt x="195" y="290"/>
                  </a:lnTo>
                  <a:lnTo>
                    <a:pt x="196" y="290"/>
                  </a:lnTo>
                  <a:lnTo>
                    <a:pt x="197" y="280"/>
                  </a:lnTo>
                  <a:lnTo>
                    <a:pt x="197" y="258"/>
                  </a:lnTo>
                  <a:lnTo>
                    <a:pt x="198" y="284"/>
                  </a:lnTo>
                  <a:lnTo>
                    <a:pt x="199" y="255"/>
                  </a:lnTo>
                  <a:lnTo>
                    <a:pt x="199" y="235"/>
                  </a:lnTo>
                  <a:lnTo>
                    <a:pt x="200" y="279"/>
                  </a:lnTo>
                  <a:lnTo>
                    <a:pt x="201" y="278"/>
                  </a:lnTo>
                  <a:lnTo>
                    <a:pt x="201" y="325"/>
                  </a:lnTo>
                  <a:lnTo>
                    <a:pt x="202" y="346"/>
                  </a:lnTo>
                  <a:lnTo>
                    <a:pt x="203" y="271"/>
                  </a:lnTo>
                  <a:lnTo>
                    <a:pt x="203" y="238"/>
                  </a:lnTo>
                  <a:lnTo>
                    <a:pt x="204" y="299"/>
                  </a:lnTo>
                  <a:lnTo>
                    <a:pt x="205" y="381"/>
                  </a:lnTo>
                  <a:lnTo>
                    <a:pt x="205" y="330"/>
                  </a:lnTo>
                  <a:lnTo>
                    <a:pt x="206" y="272"/>
                  </a:lnTo>
                  <a:lnTo>
                    <a:pt x="207" y="314"/>
                  </a:lnTo>
                  <a:lnTo>
                    <a:pt x="207" y="326"/>
                  </a:lnTo>
                  <a:lnTo>
                    <a:pt x="208" y="321"/>
                  </a:lnTo>
                  <a:lnTo>
                    <a:pt x="208" y="361"/>
                  </a:lnTo>
                  <a:lnTo>
                    <a:pt x="209" y="382"/>
                  </a:lnTo>
                  <a:lnTo>
                    <a:pt x="210" y="337"/>
                  </a:lnTo>
                  <a:lnTo>
                    <a:pt x="210" y="388"/>
                  </a:lnTo>
                  <a:lnTo>
                    <a:pt x="211" y="356"/>
                  </a:lnTo>
                  <a:lnTo>
                    <a:pt x="212" y="268"/>
                  </a:lnTo>
                  <a:lnTo>
                    <a:pt x="212" y="392"/>
                  </a:lnTo>
                  <a:lnTo>
                    <a:pt x="213" y="357"/>
                  </a:lnTo>
                  <a:lnTo>
                    <a:pt x="214" y="287"/>
                  </a:lnTo>
                  <a:lnTo>
                    <a:pt x="214" y="360"/>
                  </a:lnTo>
                  <a:lnTo>
                    <a:pt x="215" y="327"/>
                  </a:lnTo>
                  <a:lnTo>
                    <a:pt x="216" y="339"/>
                  </a:lnTo>
                  <a:lnTo>
                    <a:pt x="216" y="330"/>
                  </a:lnTo>
                  <a:lnTo>
                    <a:pt x="217" y="274"/>
                  </a:lnTo>
                  <a:lnTo>
                    <a:pt x="218" y="315"/>
                  </a:lnTo>
                  <a:lnTo>
                    <a:pt x="218" y="325"/>
                  </a:lnTo>
                  <a:lnTo>
                    <a:pt x="219" y="334"/>
                  </a:lnTo>
                  <a:lnTo>
                    <a:pt x="220" y="368"/>
                  </a:lnTo>
                  <a:lnTo>
                    <a:pt x="220" y="348"/>
                  </a:lnTo>
                  <a:lnTo>
                    <a:pt x="221" y="342"/>
                  </a:lnTo>
                  <a:lnTo>
                    <a:pt x="222" y="380"/>
                  </a:lnTo>
                  <a:lnTo>
                    <a:pt x="222" y="352"/>
                  </a:lnTo>
                  <a:lnTo>
                    <a:pt x="223" y="292"/>
                  </a:lnTo>
                  <a:lnTo>
                    <a:pt x="224" y="314"/>
                  </a:lnTo>
                  <a:lnTo>
                    <a:pt x="224" y="331"/>
                  </a:lnTo>
                  <a:lnTo>
                    <a:pt x="225" y="339"/>
                  </a:lnTo>
                  <a:lnTo>
                    <a:pt x="226" y="385"/>
                  </a:lnTo>
                  <a:lnTo>
                    <a:pt x="226" y="391"/>
                  </a:lnTo>
                  <a:lnTo>
                    <a:pt x="227" y="327"/>
                  </a:lnTo>
                  <a:lnTo>
                    <a:pt x="227" y="276"/>
                  </a:lnTo>
                  <a:lnTo>
                    <a:pt x="228" y="318"/>
                  </a:lnTo>
                  <a:lnTo>
                    <a:pt x="229" y="376"/>
                  </a:lnTo>
                  <a:lnTo>
                    <a:pt x="229" y="393"/>
                  </a:lnTo>
                  <a:lnTo>
                    <a:pt x="230" y="344"/>
                  </a:lnTo>
                  <a:lnTo>
                    <a:pt x="231" y="349"/>
                  </a:lnTo>
                  <a:lnTo>
                    <a:pt x="231" y="399"/>
                  </a:lnTo>
                  <a:lnTo>
                    <a:pt x="232" y="326"/>
                  </a:lnTo>
                  <a:lnTo>
                    <a:pt x="233" y="323"/>
                  </a:lnTo>
                  <a:lnTo>
                    <a:pt x="233" y="361"/>
                  </a:lnTo>
                  <a:lnTo>
                    <a:pt x="234" y="324"/>
                  </a:lnTo>
                  <a:lnTo>
                    <a:pt x="235" y="334"/>
                  </a:lnTo>
                  <a:lnTo>
                    <a:pt x="235" y="345"/>
                  </a:lnTo>
                  <a:lnTo>
                    <a:pt x="236" y="318"/>
                  </a:lnTo>
                  <a:lnTo>
                    <a:pt x="237" y="284"/>
                  </a:lnTo>
                  <a:lnTo>
                    <a:pt x="237" y="281"/>
                  </a:lnTo>
                  <a:lnTo>
                    <a:pt x="238" y="313"/>
                  </a:lnTo>
                  <a:lnTo>
                    <a:pt x="239" y="352"/>
                  </a:lnTo>
                  <a:lnTo>
                    <a:pt x="239" y="395"/>
                  </a:lnTo>
                  <a:lnTo>
                    <a:pt x="240" y="393"/>
                  </a:lnTo>
                  <a:lnTo>
                    <a:pt x="241" y="317"/>
                  </a:lnTo>
                  <a:lnTo>
                    <a:pt x="241" y="289"/>
                  </a:lnTo>
                  <a:lnTo>
                    <a:pt x="242" y="314"/>
                  </a:lnTo>
                  <a:lnTo>
                    <a:pt x="243" y="296"/>
                  </a:lnTo>
                  <a:lnTo>
                    <a:pt x="243" y="321"/>
                  </a:lnTo>
                  <a:lnTo>
                    <a:pt x="244" y="365"/>
                  </a:lnTo>
                  <a:lnTo>
                    <a:pt x="244" y="329"/>
                  </a:lnTo>
                  <a:lnTo>
                    <a:pt x="245" y="313"/>
                  </a:lnTo>
                  <a:lnTo>
                    <a:pt x="246" y="291"/>
                  </a:lnTo>
                  <a:lnTo>
                    <a:pt x="246" y="259"/>
                  </a:lnTo>
                  <a:lnTo>
                    <a:pt x="247" y="294"/>
                  </a:lnTo>
                  <a:lnTo>
                    <a:pt x="248" y="286"/>
                  </a:lnTo>
                  <a:lnTo>
                    <a:pt x="248" y="306"/>
                  </a:lnTo>
                  <a:lnTo>
                    <a:pt x="249" y="326"/>
                  </a:lnTo>
                  <a:lnTo>
                    <a:pt x="250" y="312"/>
                  </a:lnTo>
                  <a:lnTo>
                    <a:pt x="250" y="349"/>
                  </a:lnTo>
                  <a:lnTo>
                    <a:pt x="251" y="312"/>
                  </a:lnTo>
                  <a:lnTo>
                    <a:pt x="252" y="325"/>
                  </a:lnTo>
                  <a:lnTo>
                    <a:pt x="252" y="354"/>
                  </a:lnTo>
                  <a:lnTo>
                    <a:pt x="253" y="286"/>
                  </a:lnTo>
                  <a:lnTo>
                    <a:pt x="254" y="315"/>
                  </a:lnTo>
                  <a:lnTo>
                    <a:pt x="254" y="327"/>
                  </a:lnTo>
                  <a:lnTo>
                    <a:pt x="255" y="289"/>
                  </a:lnTo>
                  <a:lnTo>
                    <a:pt x="256" y="327"/>
                  </a:lnTo>
                  <a:lnTo>
                    <a:pt x="256" y="350"/>
                  </a:lnTo>
                  <a:lnTo>
                    <a:pt x="257" y="326"/>
                  </a:lnTo>
                  <a:lnTo>
                    <a:pt x="258" y="332"/>
                  </a:lnTo>
                  <a:lnTo>
                    <a:pt x="258" y="339"/>
                  </a:lnTo>
                  <a:lnTo>
                    <a:pt x="259" y="295"/>
                  </a:lnTo>
                  <a:lnTo>
                    <a:pt x="260" y="320"/>
                  </a:lnTo>
                  <a:lnTo>
                    <a:pt x="260" y="343"/>
                  </a:lnTo>
                  <a:lnTo>
                    <a:pt x="261" y="286"/>
                  </a:lnTo>
                  <a:lnTo>
                    <a:pt x="262" y="284"/>
                  </a:lnTo>
                  <a:lnTo>
                    <a:pt x="262" y="285"/>
                  </a:lnTo>
                  <a:lnTo>
                    <a:pt x="263" y="259"/>
                  </a:lnTo>
                  <a:lnTo>
                    <a:pt x="263" y="286"/>
                  </a:lnTo>
                  <a:lnTo>
                    <a:pt x="264" y="321"/>
                  </a:lnTo>
                  <a:lnTo>
                    <a:pt x="265" y="292"/>
                  </a:lnTo>
                  <a:lnTo>
                    <a:pt x="265" y="283"/>
                  </a:lnTo>
                  <a:lnTo>
                    <a:pt x="266" y="291"/>
                  </a:lnTo>
                  <a:lnTo>
                    <a:pt x="267" y="255"/>
                  </a:lnTo>
                  <a:lnTo>
                    <a:pt x="267" y="295"/>
                  </a:lnTo>
                  <a:lnTo>
                    <a:pt x="268" y="307"/>
                  </a:lnTo>
                  <a:lnTo>
                    <a:pt x="269" y="274"/>
                  </a:lnTo>
                  <a:lnTo>
                    <a:pt x="269" y="304"/>
                  </a:lnTo>
                  <a:lnTo>
                    <a:pt x="270" y="314"/>
                  </a:lnTo>
                  <a:lnTo>
                    <a:pt x="271" y="305"/>
                  </a:lnTo>
                  <a:lnTo>
                    <a:pt x="271" y="298"/>
                  </a:lnTo>
                  <a:lnTo>
                    <a:pt x="272" y="246"/>
                  </a:lnTo>
                  <a:lnTo>
                    <a:pt x="273" y="180"/>
                  </a:lnTo>
                  <a:lnTo>
                    <a:pt x="273" y="254"/>
                  </a:lnTo>
                  <a:lnTo>
                    <a:pt x="274" y="332"/>
                  </a:lnTo>
                  <a:lnTo>
                    <a:pt x="275" y="256"/>
                  </a:lnTo>
                  <a:lnTo>
                    <a:pt x="275" y="224"/>
                  </a:lnTo>
                  <a:lnTo>
                    <a:pt x="276" y="234"/>
                  </a:lnTo>
                  <a:lnTo>
                    <a:pt x="277" y="270"/>
                  </a:lnTo>
                  <a:lnTo>
                    <a:pt x="277" y="316"/>
                  </a:lnTo>
                  <a:lnTo>
                    <a:pt x="278" y="275"/>
                  </a:lnTo>
                  <a:lnTo>
                    <a:pt x="279" y="273"/>
                  </a:lnTo>
                  <a:lnTo>
                    <a:pt x="279" y="252"/>
                  </a:lnTo>
                  <a:lnTo>
                    <a:pt x="280" y="248"/>
                  </a:lnTo>
                  <a:lnTo>
                    <a:pt x="280" y="329"/>
                  </a:lnTo>
                  <a:lnTo>
                    <a:pt x="281" y="296"/>
                  </a:lnTo>
                  <a:lnTo>
                    <a:pt x="282" y="224"/>
                  </a:lnTo>
                  <a:lnTo>
                    <a:pt x="282" y="259"/>
                  </a:lnTo>
                  <a:lnTo>
                    <a:pt x="283" y="289"/>
                  </a:lnTo>
                  <a:lnTo>
                    <a:pt x="284" y="212"/>
                  </a:lnTo>
                  <a:lnTo>
                    <a:pt x="284" y="217"/>
                  </a:lnTo>
                  <a:lnTo>
                    <a:pt x="285" y="281"/>
                  </a:lnTo>
                  <a:lnTo>
                    <a:pt x="286" y="235"/>
                  </a:lnTo>
                  <a:lnTo>
                    <a:pt x="286" y="257"/>
                  </a:lnTo>
                  <a:lnTo>
                    <a:pt x="287" y="299"/>
                  </a:lnTo>
                  <a:lnTo>
                    <a:pt x="288" y="261"/>
                  </a:lnTo>
                  <a:lnTo>
                    <a:pt x="288" y="293"/>
                  </a:lnTo>
                  <a:lnTo>
                    <a:pt x="289" y="298"/>
                  </a:lnTo>
                  <a:lnTo>
                    <a:pt x="290" y="278"/>
                  </a:lnTo>
                  <a:lnTo>
                    <a:pt x="290" y="296"/>
                  </a:lnTo>
                  <a:lnTo>
                    <a:pt x="291" y="279"/>
                  </a:lnTo>
                  <a:lnTo>
                    <a:pt x="292" y="286"/>
                  </a:lnTo>
                  <a:lnTo>
                    <a:pt x="292" y="272"/>
                  </a:lnTo>
                  <a:lnTo>
                    <a:pt x="293" y="311"/>
                  </a:lnTo>
                  <a:lnTo>
                    <a:pt x="294" y="375"/>
                  </a:lnTo>
                  <a:lnTo>
                    <a:pt x="294" y="324"/>
                  </a:lnTo>
                  <a:lnTo>
                    <a:pt x="295" y="322"/>
                  </a:lnTo>
                  <a:lnTo>
                    <a:pt x="296" y="294"/>
                  </a:lnTo>
                  <a:lnTo>
                    <a:pt x="296" y="237"/>
                  </a:lnTo>
                  <a:lnTo>
                    <a:pt x="297" y="283"/>
                  </a:lnTo>
                  <a:lnTo>
                    <a:pt x="297" y="286"/>
                  </a:lnTo>
                  <a:lnTo>
                    <a:pt x="298" y="309"/>
                  </a:lnTo>
                  <a:lnTo>
                    <a:pt x="299" y="358"/>
                  </a:lnTo>
                  <a:lnTo>
                    <a:pt x="299" y="305"/>
                  </a:lnTo>
                  <a:lnTo>
                    <a:pt x="300" y="299"/>
                  </a:lnTo>
                  <a:lnTo>
                    <a:pt x="301" y="365"/>
                  </a:lnTo>
                  <a:lnTo>
                    <a:pt x="301" y="357"/>
                  </a:lnTo>
                  <a:lnTo>
                    <a:pt x="302" y="363"/>
                  </a:lnTo>
                  <a:lnTo>
                    <a:pt x="303" y="367"/>
                  </a:lnTo>
                  <a:lnTo>
                    <a:pt x="303" y="329"/>
                  </a:lnTo>
                  <a:lnTo>
                    <a:pt x="304" y="343"/>
                  </a:lnTo>
                  <a:lnTo>
                    <a:pt x="305" y="352"/>
                  </a:lnTo>
                  <a:lnTo>
                    <a:pt x="305" y="402"/>
                  </a:lnTo>
                  <a:lnTo>
                    <a:pt x="306" y="369"/>
                  </a:lnTo>
                  <a:lnTo>
                    <a:pt x="307" y="279"/>
                  </a:lnTo>
                  <a:lnTo>
                    <a:pt x="307" y="359"/>
                  </a:lnTo>
                  <a:lnTo>
                    <a:pt x="308" y="363"/>
                  </a:lnTo>
                  <a:lnTo>
                    <a:pt x="309" y="359"/>
                  </a:lnTo>
                  <a:lnTo>
                    <a:pt x="309" y="393"/>
                  </a:lnTo>
                  <a:lnTo>
                    <a:pt x="310" y="343"/>
                  </a:lnTo>
                  <a:lnTo>
                    <a:pt x="311" y="367"/>
                  </a:lnTo>
                  <a:lnTo>
                    <a:pt x="311" y="345"/>
                  </a:lnTo>
                  <a:lnTo>
                    <a:pt x="312" y="321"/>
                  </a:lnTo>
                  <a:lnTo>
                    <a:pt x="313" y="350"/>
                  </a:lnTo>
                  <a:lnTo>
                    <a:pt x="313" y="351"/>
                  </a:lnTo>
                  <a:lnTo>
                    <a:pt x="314" y="383"/>
                  </a:lnTo>
                  <a:lnTo>
                    <a:pt x="315" y="413"/>
                  </a:lnTo>
                  <a:lnTo>
                    <a:pt x="315" y="409"/>
                  </a:lnTo>
                  <a:lnTo>
                    <a:pt x="316" y="372"/>
                  </a:lnTo>
                  <a:lnTo>
                    <a:pt x="316" y="334"/>
                  </a:lnTo>
                  <a:lnTo>
                    <a:pt x="317" y="334"/>
                  </a:lnTo>
                  <a:lnTo>
                    <a:pt x="318" y="389"/>
                  </a:lnTo>
                  <a:lnTo>
                    <a:pt x="318" y="395"/>
                  </a:lnTo>
                  <a:lnTo>
                    <a:pt x="319" y="355"/>
                  </a:lnTo>
                  <a:lnTo>
                    <a:pt x="320" y="352"/>
                  </a:lnTo>
                  <a:lnTo>
                    <a:pt x="320" y="354"/>
                  </a:lnTo>
                  <a:lnTo>
                    <a:pt x="321" y="391"/>
                  </a:lnTo>
                  <a:lnTo>
                    <a:pt x="322" y="402"/>
                  </a:lnTo>
                  <a:lnTo>
                    <a:pt x="322" y="370"/>
                  </a:lnTo>
                  <a:lnTo>
                    <a:pt x="323" y="351"/>
                  </a:lnTo>
                  <a:lnTo>
                    <a:pt x="324" y="328"/>
                  </a:lnTo>
                  <a:lnTo>
                    <a:pt x="324" y="360"/>
                  </a:lnTo>
                  <a:lnTo>
                    <a:pt x="325" y="375"/>
                  </a:lnTo>
                  <a:lnTo>
                    <a:pt x="326" y="348"/>
                  </a:lnTo>
                  <a:lnTo>
                    <a:pt x="326" y="342"/>
                  </a:lnTo>
                  <a:lnTo>
                    <a:pt x="327" y="279"/>
                  </a:lnTo>
                  <a:lnTo>
                    <a:pt x="328" y="282"/>
                  </a:lnTo>
                  <a:lnTo>
                    <a:pt x="328" y="374"/>
                  </a:lnTo>
                  <a:lnTo>
                    <a:pt x="329" y="348"/>
                  </a:lnTo>
                  <a:lnTo>
                    <a:pt x="330" y="323"/>
                  </a:lnTo>
                  <a:lnTo>
                    <a:pt x="330" y="363"/>
                  </a:lnTo>
                  <a:lnTo>
                    <a:pt x="331" y="317"/>
                  </a:lnTo>
                  <a:lnTo>
                    <a:pt x="332" y="321"/>
                  </a:lnTo>
                  <a:lnTo>
                    <a:pt x="332" y="324"/>
                  </a:lnTo>
                  <a:lnTo>
                    <a:pt x="333" y="309"/>
                  </a:lnTo>
                  <a:lnTo>
                    <a:pt x="333" y="374"/>
                  </a:lnTo>
                  <a:lnTo>
                    <a:pt x="334" y="297"/>
                  </a:lnTo>
                  <a:lnTo>
                    <a:pt x="335" y="323"/>
                  </a:lnTo>
                  <a:lnTo>
                    <a:pt x="335" y="422"/>
                  </a:lnTo>
                  <a:lnTo>
                    <a:pt x="336" y="312"/>
                  </a:lnTo>
                  <a:lnTo>
                    <a:pt x="337" y="321"/>
                  </a:lnTo>
                  <a:lnTo>
                    <a:pt x="337" y="320"/>
                  </a:lnTo>
                  <a:lnTo>
                    <a:pt x="338" y="263"/>
                  </a:lnTo>
                  <a:lnTo>
                    <a:pt x="339" y="403"/>
                  </a:lnTo>
                  <a:lnTo>
                    <a:pt x="339" y="417"/>
                  </a:lnTo>
                  <a:lnTo>
                    <a:pt x="340" y="309"/>
                  </a:lnTo>
                  <a:lnTo>
                    <a:pt x="341" y="296"/>
                  </a:lnTo>
                  <a:lnTo>
                    <a:pt x="341" y="298"/>
                  </a:lnTo>
                  <a:lnTo>
                    <a:pt x="342" y="318"/>
                  </a:lnTo>
                  <a:lnTo>
                    <a:pt x="343" y="279"/>
                  </a:lnTo>
                  <a:lnTo>
                    <a:pt x="343" y="323"/>
                  </a:lnTo>
                  <a:lnTo>
                    <a:pt x="344" y="384"/>
                  </a:lnTo>
                  <a:lnTo>
                    <a:pt x="345" y="298"/>
                  </a:lnTo>
                  <a:lnTo>
                    <a:pt x="345" y="318"/>
                  </a:lnTo>
                  <a:lnTo>
                    <a:pt x="346" y="252"/>
                  </a:lnTo>
                  <a:lnTo>
                    <a:pt x="347" y="243"/>
                  </a:lnTo>
                  <a:lnTo>
                    <a:pt x="347" y="326"/>
                  </a:lnTo>
                  <a:lnTo>
                    <a:pt x="348" y="292"/>
                  </a:lnTo>
                  <a:lnTo>
                    <a:pt x="349" y="386"/>
                  </a:lnTo>
                  <a:lnTo>
                    <a:pt x="349" y="337"/>
                  </a:lnTo>
                  <a:lnTo>
                    <a:pt x="350" y="275"/>
                  </a:lnTo>
                  <a:lnTo>
                    <a:pt x="351" y="305"/>
                  </a:lnTo>
                  <a:lnTo>
                    <a:pt x="351" y="245"/>
                  </a:lnTo>
                  <a:lnTo>
                    <a:pt x="352" y="312"/>
                  </a:lnTo>
                  <a:lnTo>
                    <a:pt x="352" y="269"/>
                  </a:lnTo>
                  <a:lnTo>
                    <a:pt x="353" y="245"/>
                  </a:lnTo>
                  <a:lnTo>
                    <a:pt x="354" y="279"/>
                  </a:lnTo>
                  <a:lnTo>
                    <a:pt x="354" y="171"/>
                  </a:lnTo>
                  <a:lnTo>
                    <a:pt x="355" y="255"/>
                  </a:lnTo>
                  <a:lnTo>
                    <a:pt x="356" y="240"/>
                  </a:lnTo>
                  <a:lnTo>
                    <a:pt x="356" y="185"/>
                  </a:lnTo>
                  <a:lnTo>
                    <a:pt x="357" y="299"/>
                  </a:lnTo>
                  <a:lnTo>
                    <a:pt x="358" y="238"/>
                  </a:lnTo>
                  <a:lnTo>
                    <a:pt x="358" y="237"/>
                  </a:lnTo>
                  <a:lnTo>
                    <a:pt x="359" y="243"/>
                  </a:lnTo>
                  <a:lnTo>
                    <a:pt x="360" y="222"/>
                  </a:lnTo>
                  <a:lnTo>
                    <a:pt x="360" y="239"/>
                  </a:lnTo>
                  <a:lnTo>
                    <a:pt x="361" y="155"/>
                  </a:lnTo>
                  <a:lnTo>
                    <a:pt x="362" y="202"/>
                  </a:lnTo>
                  <a:lnTo>
                    <a:pt x="362" y="254"/>
                  </a:lnTo>
                  <a:lnTo>
                    <a:pt x="363" y="207"/>
                  </a:lnTo>
                  <a:lnTo>
                    <a:pt x="364" y="184"/>
                  </a:lnTo>
                  <a:lnTo>
                    <a:pt x="364" y="168"/>
                  </a:lnTo>
                  <a:lnTo>
                    <a:pt x="365" y="219"/>
                  </a:lnTo>
                  <a:lnTo>
                    <a:pt x="366" y="245"/>
                  </a:lnTo>
                  <a:lnTo>
                    <a:pt x="366" y="251"/>
                  </a:lnTo>
                  <a:lnTo>
                    <a:pt x="367" y="227"/>
                  </a:lnTo>
                  <a:lnTo>
                    <a:pt x="368" y="166"/>
                  </a:lnTo>
                  <a:lnTo>
                    <a:pt x="368" y="194"/>
                  </a:lnTo>
                  <a:lnTo>
                    <a:pt x="369" y="211"/>
                  </a:lnTo>
                  <a:lnTo>
                    <a:pt x="369" y="222"/>
                  </a:lnTo>
                  <a:lnTo>
                    <a:pt x="370" y="247"/>
                  </a:lnTo>
                  <a:lnTo>
                    <a:pt x="371" y="229"/>
                  </a:lnTo>
                  <a:lnTo>
                    <a:pt x="371" y="245"/>
                  </a:lnTo>
                  <a:lnTo>
                    <a:pt x="372" y="257"/>
                  </a:lnTo>
                  <a:lnTo>
                    <a:pt x="373" y="220"/>
                  </a:lnTo>
                  <a:lnTo>
                    <a:pt x="373" y="219"/>
                  </a:lnTo>
                  <a:lnTo>
                    <a:pt x="374" y="271"/>
                  </a:lnTo>
                  <a:lnTo>
                    <a:pt x="375" y="279"/>
                  </a:lnTo>
                  <a:lnTo>
                    <a:pt x="375" y="237"/>
                  </a:lnTo>
                  <a:lnTo>
                    <a:pt x="376" y="236"/>
                  </a:lnTo>
                  <a:lnTo>
                    <a:pt x="377" y="213"/>
                  </a:lnTo>
                  <a:lnTo>
                    <a:pt x="377" y="198"/>
                  </a:lnTo>
                  <a:lnTo>
                    <a:pt x="378" y="233"/>
                  </a:lnTo>
                  <a:lnTo>
                    <a:pt x="379" y="200"/>
                  </a:lnTo>
                  <a:lnTo>
                    <a:pt x="379" y="259"/>
                  </a:lnTo>
                  <a:lnTo>
                    <a:pt x="380" y="331"/>
                  </a:lnTo>
                  <a:lnTo>
                    <a:pt x="381" y="293"/>
                  </a:lnTo>
                  <a:lnTo>
                    <a:pt x="381" y="319"/>
                  </a:lnTo>
                  <a:lnTo>
                    <a:pt x="382" y="300"/>
                  </a:lnTo>
                  <a:lnTo>
                    <a:pt x="383" y="236"/>
                  </a:lnTo>
                  <a:lnTo>
                    <a:pt x="383" y="217"/>
                  </a:lnTo>
                  <a:lnTo>
                    <a:pt x="384" y="227"/>
                  </a:lnTo>
                  <a:lnTo>
                    <a:pt x="385" y="298"/>
                  </a:lnTo>
                  <a:lnTo>
                    <a:pt x="385" y="298"/>
                  </a:lnTo>
                  <a:lnTo>
                    <a:pt x="386" y="283"/>
                  </a:lnTo>
                  <a:lnTo>
                    <a:pt x="386" y="322"/>
                  </a:lnTo>
                  <a:lnTo>
                    <a:pt x="387" y="280"/>
                  </a:lnTo>
                  <a:lnTo>
                    <a:pt x="388" y="259"/>
                  </a:lnTo>
                  <a:lnTo>
                    <a:pt x="388" y="274"/>
                  </a:lnTo>
                  <a:lnTo>
                    <a:pt x="389" y="263"/>
                  </a:lnTo>
                  <a:lnTo>
                    <a:pt x="390" y="287"/>
                  </a:lnTo>
                  <a:lnTo>
                    <a:pt x="390" y="329"/>
                  </a:lnTo>
                  <a:lnTo>
                    <a:pt x="391" y="332"/>
                  </a:lnTo>
                  <a:lnTo>
                    <a:pt x="392" y="293"/>
                  </a:lnTo>
                  <a:lnTo>
                    <a:pt x="392" y="307"/>
                  </a:lnTo>
                  <a:lnTo>
                    <a:pt x="393" y="321"/>
                  </a:lnTo>
                  <a:lnTo>
                    <a:pt x="394" y="281"/>
                  </a:lnTo>
                  <a:lnTo>
                    <a:pt x="394" y="281"/>
                  </a:lnTo>
                  <a:lnTo>
                    <a:pt x="395" y="298"/>
                  </a:lnTo>
                  <a:lnTo>
                    <a:pt x="396" y="320"/>
                  </a:lnTo>
                  <a:lnTo>
                    <a:pt x="397" y="320"/>
                  </a:lnTo>
                  <a:lnTo>
                    <a:pt x="397" y="302"/>
                  </a:lnTo>
                  <a:lnTo>
                    <a:pt x="398" y="312"/>
                  </a:lnTo>
                  <a:lnTo>
                    <a:pt x="399" y="344"/>
                  </a:lnTo>
                  <a:lnTo>
                    <a:pt x="399" y="388"/>
                  </a:lnTo>
                  <a:lnTo>
                    <a:pt x="400" y="375"/>
                  </a:lnTo>
                  <a:lnTo>
                    <a:pt x="400" y="334"/>
                  </a:lnTo>
                  <a:lnTo>
                    <a:pt x="401" y="305"/>
                  </a:lnTo>
                  <a:lnTo>
                    <a:pt x="402" y="332"/>
                  </a:lnTo>
                  <a:lnTo>
                    <a:pt x="402" y="379"/>
                  </a:lnTo>
                  <a:lnTo>
                    <a:pt x="403" y="351"/>
                  </a:lnTo>
                  <a:lnTo>
                    <a:pt x="404" y="336"/>
                  </a:lnTo>
                  <a:lnTo>
                    <a:pt x="404" y="345"/>
                  </a:lnTo>
                  <a:lnTo>
                    <a:pt x="405" y="350"/>
                  </a:lnTo>
                  <a:lnTo>
                    <a:pt x="406" y="357"/>
                  </a:lnTo>
                  <a:lnTo>
                    <a:pt x="406" y="330"/>
                  </a:lnTo>
                  <a:lnTo>
                    <a:pt x="407" y="360"/>
                  </a:lnTo>
                  <a:lnTo>
                    <a:pt x="408" y="422"/>
                  </a:lnTo>
                  <a:lnTo>
                    <a:pt x="408" y="368"/>
                  </a:lnTo>
                  <a:lnTo>
                    <a:pt x="409" y="325"/>
                  </a:lnTo>
                  <a:lnTo>
                    <a:pt x="410" y="357"/>
                  </a:lnTo>
                  <a:lnTo>
                    <a:pt x="410" y="339"/>
                  </a:lnTo>
                  <a:lnTo>
                    <a:pt x="411" y="327"/>
                  </a:lnTo>
                  <a:lnTo>
                    <a:pt x="412" y="365"/>
                  </a:lnTo>
                  <a:lnTo>
                    <a:pt x="412" y="382"/>
                  </a:lnTo>
                  <a:lnTo>
                    <a:pt x="413" y="390"/>
                  </a:lnTo>
                  <a:lnTo>
                    <a:pt x="414" y="387"/>
                  </a:lnTo>
                  <a:lnTo>
                    <a:pt x="414" y="373"/>
                  </a:lnTo>
                  <a:lnTo>
                    <a:pt x="415" y="404"/>
                  </a:lnTo>
                  <a:lnTo>
                    <a:pt x="416" y="403"/>
                  </a:lnTo>
                  <a:lnTo>
                    <a:pt x="416" y="338"/>
                  </a:lnTo>
                  <a:lnTo>
                    <a:pt x="417" y="367"/>
                  </a:lnTo>
                  <a:lnTo>
                    <a:pt x="417" y="402"/>
                  </a:lnTo>
                  <a:lnTo>
                    <a:pt x="418" y="364"/>
                  </a:lnTo>
                  <a:lnTo>
                    <a:pt x="419" y="400"/>
                  </a:lnTo>
                  <a:lnTo>
                    <a:pt x="419" y="407"/>
                  </a:lnTo>
                  <a:lnTo>
                    <a:pt x="420" y="350"/>
                  </a:lnTo>
                  <a:lnTo>
                    <a:pt x="421" y="382"/>
                  </a:lnTo>
                  <a:lnTo>
                    <a:pt x="421" y="392"/>
                  </a:lnTo>
                  <a:lnTo>
                    <a:pt x="422" y="350"/>
                  </a:lnTo>
                  <a:lnTo>
                    <a:pt x="423" y="376"/>
                  </a:lnTo>
                  <a:lnTo>
                    <a:pt x="423" y="385"/>
                  </a:lnTo>
                  <a:lnTo>
                    <a:pt x="424" y="379"/>
                  </a:lnTo>
                  <a:lnTo>
                    <a:pt x="425" y="373"/>
                  </a:lnTo>
                  <a:lnTo>
                    <a:pt x="425" y="344"/>
                  </a:lnTo>
                  <a:lnTo>
                    <a:pt x="426" y="366"/>
                  </a:lnTo>
                  <a:lnTo>
                    <a:pt x="427" y="352"/>
                  </a:lnTo>
                  <a:lnTo>
                    <a:pt x="427" y="372"/>
                  </a:lnTo>
                  <a:lnTo>
                    <a:pt x="428" y="422"/>
                  </a:lnTo>
                  <a:lnTo>
                    <a:pt x="429" y="349"/>
                  </a:lnTo>
                  <a:lnTo>
                    <a:pt x="429" y="373"/>
                  </a:lnTo>
                  <a:lnTo>
                    <a:pt x="430" y="397"/>
                  </a:lnTo>
                  <a:lnTo>
                    <a:pt x="431" y="336"/>
                  </a:lnTo>
                  <a:lnTo>
                    <a:pt x="431" y="396"/>
                  </a:lnTo>
                  <a:lnTo>
                    <a:pt x="432" y="413"/>
                  </a:lnTo>
                  <a:lnTo>
                    <a:pt x="433" y="368"/>
                  </a:lnTo>
                  <a:lnTo>
                    <a:pt x="433" y="307"/>
                  </a:lnTo>
                  <a:lnTo>
                    <a:pt x="434" y="333"/>
                  </a:lnTo>
                  <a:lnTo>
                    <a:pt x="435" y="477"/>
                  </a:lnTo>
                  <a:lnTo>
                    <a:pt x="435" y="423"/>
                  </a:lnTo>
                  <a:lnTo>
                    <a:pt x="436" y="389"/>
                  </a:lnTo>
                  <a:lnTo>
                    <a:pt x="436" y="448"/>
                  </a:lnTo>
                  <a:lnTo>
                    <a:pt x="437" y="347"/>
                  </a:lnTo>
                  <a:lnTo>
                    <a:pt x="438" y="327"/>
                  </a:lnTo>
                  <a:lnTo>
                    <a:pt x="438" y="339"/>
                  </a:lnTo>
                  <a:lnTo>
                    <a:pt x="439" y="300"/>
                  </a:lnTo>
                  <a:lnTo>
                    <a:pt x="440" y="368"/>
                  </a:lnTo>
                  <a:lnTo>
                    <a:pt x="440" y="383"/>
                  </a:lnTo>
                  <a:lnTo>
                    <a:pt x="441" y="388"/>
                  </a:lnTo>
                  <a:lnTo>
                    <a:pt x="442" y="413"/>
                  </a:lnTo>
                  <a:lnTo>
                    <a:pt x="442" y="324"/>
                  </a:lnTo>
                  <a:lnTo>
                    <a:pt x="443" y="330"/>
                  </a:lnTo>
                  <a:lnTo>
                    <a:pt x="444" y="364"/>
                  </a:lnTo>
                  <a:lnTo>
                    <a:pt x="444" y="277"/>
                  </a:lnTo>
                  <a:lnTo>
                    <a:pt x="445" y="314"/>
                  </a:lnTo>
                  <a:lnTo>
                    <a:pt x="446" y="366"/>
                  </a:lnTo>
                  <a:lnTo>
                    <a:pt x="446" y="293"/>
                  </a:lnTo>
                  <a:lnTo>
                    <a:pt x="447" y="277"/>
                  </a:lnTo>
                  <a:lnTo>
                    <a:pt x="448" y="313"/>
                  </a:lnTo>
                  <a:lnTo>
                    <a:pt x="448" y="316"/>
                  </a:lnTo>
                  <a:lnTo>
                    <a:pt x="449" y="292"/>
                  </a:lnTo>
                  <a:lnTo>
                    <a:pt x="450" y="247"/>
                  </a:lnTo>
                  <a:lnTo>
                    <a:pt x="450" y="269"/>
                  </a:lnTo>
                  <a:lnTo>
                    <a:pt x="451" y="291"/>
                  </a:lnTo>
                  <a:lnTo>
                    <a:pt x="452" y="272"/>
                  </a:lnTo>
                  <a:lnTo>
                    <a:pt x="452" y="272"/>
                  </a:lnTo>
                  <a:lnTo>
                    <a:pt x="453" y="238"/>
                  </a:lnTo>
                  <a:lnTo>
                    <a:pt x="453" y="247"/>
                  </a:lnTo>
                  <a:lnTo>
                    <a:pt x="454" y="223"/>
                  </a:lnTo>
                  <a:lnTo>
                    <a:pt x="455" y="220"/>
                  </a:lnTo>
                  <a:lnTo>
                    <a:pt x="455" y="258"/>
                  </a:lnTo>
                  <a:lnTo>
                    <a:pt x="456" y="216"/>
                  </a:lnTo>
                  <a:lnTo>
                    <a:pt x="457" y="254"/>
                  </a:lnTo>
                  <a:lnTo>
                    <a:pt x="457" y="260"/>
                  </a:lnTo>
                  <a:lnTo>
                    <a:pt x="458" y="248"/>
                  </a:lnTo>
                  <a:lnTo>
                    <a:pt x="459" y="276"/>
                  </a:lnTo>
                  <a:lnTo>
                    <a:pt x="459" y="233"/>
                  </a:lnTo>
                  <a:lnTo>
                    <a:pt x="460" y="229"/>
                  </a:lnTo>
                  <a:lnTo>
                    <a:pt x="461" y="243"/>
                  </a:lnTo>
                  <a:lnTo>
                    <a:pt x="461" y="160"/>
                  </a:lnTo>
                  <a:lnTo>
                    <a:pt x="462" y="177"/>
                  </a:lnTo>
                  <a:lnTo>
                    <a:pt x="463" y="289"/>
                  </a:lnTo>
                  <a:lnTo>
                    <a:pt x="463" y="225"/>
                  </a:lnTo>
                  <a:lnTo>
                    <a:pt x="464" y="258"/>
                  </a:lnTo>
                  <a:lnTo>
                    <a:pt x="465" y="281"/>
                  </a:lnTo>
                  <a:lnTo>
                    <a:pt x="465" y="177"/>
                  </a:lnTo>
                  <a:lnTo>
                    <a:pt x="466" y="221"/>
                  </a:lnTo>
                  <a:lnTo>
                    <a:pt x="467" y="170"/>
                  </a:lnTo>
                  <a:lnTo>
                    <a:pt x="467" y="199"/>
                  </a:lnTo>
                  <a:lnTo>
                    <a:pt x="468" y="245"/>
                  </a:lnTo>
                  <a:lnTo>
                    <a:pt x="469" y="107"/>
                  </a:lnTo>
                  <a:lnTo>
                    <a:pt x="469" y="209"/>
                  </a:lnTo>
                  <a:lnTo>
                    <a:pt x="470" y="250"/>
                  </a:lnTo>
                  <a:lnTo>
                    <a:pt x="471" y="183"/>
                  </a:lnTo>
                  <a:lnTo>
                    <a:pt x="471" y="276"/>
                  </a:lnTo>
                  <a:lnTo>
                    <a:pt x="472" y="239"/>
                  </a:lnTo>
                  <a:lnTo>
                    <a:pt x="472" y="203"/>
                  </a:lnTo>
                  <a:lnTo>
                    <a:pt x="473" y="238"/>
                  </a:lnTo>
                  <a:lnTo>
                    <a:pt x="474" y="223"/>
                  </a:lnTo>
                  <a:lnTo>
                    <a:pt x="474" y="250"/>
                  </a:lnTo>
                  <a:lnTo>
                    <a:pt x="475" y="216"/>
                  </a:lnTo>
                  <a:lnTo>
                    <a:pt x="476" y="222"/>
                  </a:lnTo>
                  <a:lnTo>
                    <a:pt x="476" y="287"/>
                  </a:lnTo>
                  <a:lnTo>
                    <a:pt x="477" y="239"/>
                  </a:lnTo>
                  <a:lnTo>
                    <a:pt x="478" y="238"/>
                  </a:lnTo>
                  <a:lnTo>
                    <a:pt x="478" y="237"/>
                  </a:lnTo>
                  <a:lnTo>
                    <a:pt x="479" y="208"/>
                  </a:lnTo>
                  <a:lnTo>
                    <a:pt x="480" y="230"/>
                  </a:lnTo>
                  <a:lnTo>
                    <a:pt x="480" y="214"/>
                  </a:lnTo>
                  <a:lnTo>
                    <a:pt x="481" y="240"/>
                  </a:lnTo>
                  <a:lnTo>
                    <a:pt x="482" y="268"/>
                  </a:lnTo>
                  <a:lnTo>
                    <a:pt x="482" y="255"/>
                  </a:lnTo>
                  <a:lnTo>
                    <a:pt x="483" y="256"/>
                  </a:lnTo>
                  <a:lnTo>
                    <a:pt x="484" y="272"/>
                  </a:lnTo>
                  <a:lnTo>
                    <a:pt x="484" y="312"/>
                  </a:lnTo>
                  <a:lnTo>
                    <a:pt x="485" y="278"/>
                  </a:lnTo>
                  <a:lnTo>
                    <a:pt x="486" y="250"/>
                  </a:lnTo>
                  <a:lnTo>
                    <a:pt x="486" y="252"/>
                  </a:lnTo>
                  <a:lnTo>
                    <a:pt x="487" y="217"/>
                  </a:lnTo>
                  <a:lnTo>
                    <a:pt x="488" y="264"/>
                  </a:lnTo>
                  <a:lnTo>
                    <a:pt x="488" y="274"/>
                  </a:lnTo>
                  <a:lnTo>
                    <a:pt x="489" y="232"/>
                  </a:lnTo>
                  <a:lnTo>
                    <a:pt x="489" y="288"/>
                  </a:lnTo>
                  <a:lnTo>
                    <a:pt x="490" y="318"/>
                  </a:lnTo>
                  <a:lnTo>
                    <a:pt x="491" y="265"/>
                  </a:lnTo>
                  <a:lnTo>
                    <a:pt x="491" y="316"/>
                  </a:lnTo>
                  <a:lnTo>
                    <a:pt x="492" y="425"/>
                  </a:lnTo>
                  <a:lnTo>
                    <a:pt x="493" y="312"/>
                  </a:lnTo>
                  <a:lnTo>
                    <a:pt x="493" y="273"/>
                  </a:lnTo>
                  <a:lnTo>
                    <a:pt x="494" y="338"/>
                  </a:lnTo>
                  <a:lnTo>
                    <a:pt x="495" y="248"/>
                  </a:lnTo>
                  <a:lnTo>
                    <a:pt x="495" y="309"/>
                  </a:lnTo>
                  <a:lnTo>
                    <a:pt x="496" y="361"/>
                  </a:lnTo>
                  <a:lnTo>
                    <a:pt x="497" y="330"/>
                  </a:lnTo>
                  <a:lnTo>
                    <a:pt x="497" y="364"/>
                  </a:lnTo>
                  <a:lnTo>
                    <a:pt x="498" y="343"/>
                  </a:lnTo>
                  <a:lnTo>
                    <a:pt x="499" y="349"/>
                  </a:lnTo>
                  <a:lnTo>
                    <a:pt x="499" y="296"/>
                  </a:lnTo>
                  <a:lnTo>
                    <a:pt x="500" y="280"/>
                  </a:lnTo>
                  <a:lnTo>
                    <a:pt x="501" y="367"/>
                  </a:lnTo>
                  <a:lnTo>
                    <a:pt x="501" y="307"/>
                  </a:lnTo>
                  <a:lnTo>
                    <a:pt x="502" y="310"/>
                  </a:lnTo>
                  <a:lnTo>
                    <a:pt x="503" y="402"/>
                  </a:lnTo>
                  <a:lnTo>
                    <a:pt x="503" y="309"/>
                  </a:lnTo>
                  <a:lnTo>
                    <a:pt x="504" y="300"/>
                  </a:lnTo>
                  <a:lnTo>
                    <a:pt x="505" y="364"/>
                  </a:lnTo>
                  <a:lnTo>
                    <a:pt x="505" y="283"/>
                  </a:lnTo>
                  <a:lnTo>
                    <a:pt x="506" y="287"/>
                  </a:lnTo>
                  <a:lnTo>
                    <a:pt x="506" y="313"/>
                  </a:lnTo>
                  <a:lnTo>
                    <a:pt x="507" y="302"/>
                  </a:lnTo>
                  <a:lnTo>
                    <a:pt x="508" y="366"/>
                  </a:lnTo>
                  <a:lnTo>
                    <a:pt x="508" y="340"/>
                  </a:lnTo>
                  <a:lnTo>
                    <a:pt x="509" y="270"/>
                  </a:lnTo>
                  <a:lnTo>
                    <a:pt x="510" y="309"/>
                  </a:lnTo>
                  <a:lnTo>
                    <a:pt x="510" y="327"/>
                  </a:lnTo>
                  <a:lnTo>
                    <a:pt x="511" y="321"/>
                  </a:lnTo>
                  <a:lnTo>
                    <a:pt x="512" y="317"/>
                  </a:lnTo>
                  <a:lnTo>
                    <a:pt x="512" y="301"/>
                  </a:lnTo>
                  <a:lnTo>
                    <a:pt x="513" y="341"/>
                  </a:lnTo>
                  <a:lnTo>
                    <a:pt x="514" y="386"/>
                  </a:lnTo>
                  <a:lnTo>
                    <a:pt x="514" y="350"/>
                  </a:lnTo>
                  <a:lnTo>
                    <a:pt x="515" y="259"/>
                  </a:lnTo>
                  <a:lnTo>
                    <a:pt x="516" y="277"/>
                  </a:lnTo>
                  <a:lnTo>
                    <a:pt x="516" y="310"/>
                  </a:lnTo>
                  <a:lnTo>
                    <a:pt x="517" y="291"/>
                  </a:lnTo>
                  <a:lnTo>
                    <a:pt x="518" y="341"/>
                  </a:lnTo>
                  <a:lnTo>
                    <a:pt x="518" y="339"/>
                  </a:lnTo>
                  <a:lnTo>
                    <a:pt x="519" y="298"/>
                  </a:lnTo>
                  <a:lnTo>
                    <a:pt x="520" y="291"/>
                  </a:lnTo>
                  <a:lnTo>
                    <a:pt x="520" y="334"/>
                  </a:lnTo>
                  <a:lnTo>
                    <a:pt x="521" y="327"/>
                  </a:lnTo>
                  <a:lnTo>
                    <a:pt x="522" y="251"/>
                  </a:lnTo>
                  <a:lnTo>
                    <a:pt x="522" y="309"/>
                  </a:lnTo>
                  <a:lnTo>
                    <a:pt x="523" y="357"/>
                  </a:lnTo>
                  <a:lnTo>
                    <a:pt x="524" y="350"/>
                  </a:lnTo>
                  <a:lnTo>
                    <a:pt x="524" y="379"/>
                  </a:lnTo>
                  <a:lnTo>
                    <a:pt x="525" y="292"/>
                  </a:lnTo>
                  <a:lnTo>
                    <a:pt x="525" y="267"/>
                  </a:lnTo>
                  <a:lnTo>
                    <a:pt x="526" y="394"/>
                  </a:lnTo>
                  <a:lnTo>
                    <a:pt x="527" y="404"/>
                  </a:lnTo>
                  <a:lnTo>
                    <a:pt x="527" y="360"/>
                  </a:lnTo>
                  <a:lnTo>
                    <a:pt x="528" y="340"/>
                  </a:lnTo>
                  <a:lnTo>
                    <a:pt x="529" y="328"/>
                  </a:lnTo>
                  <a:lnTo>
                    <a:pt x="529" y="341"/>
                  </a:lnTo>
                  <a:lnTo>
                    <a:pt x="530" y="364"/>
                  </a:lnTo>
                  <a:lnTo>
                    <a:pt x="531" y="423"/>
                  </a:lnTo>
                  <a:lnTo>
                    <a:pt x="531" y="395"/>
                  </a:lnTo>
                  <a:lnTo>
                    <a:pt x="532" y="335"/>
                  </a:lnTo>
                  <a:lnTo>
                    <a:pt x="533" y="354"/>
                  </a:lnTo>
                  <a:lnTo>
                    <a:pt x="533" y="346"/>
                  </a:lnTo>
                  <a:lnTo>
                    <a:pt x="534" y="325"/>
                  </a:lnTo>
                  <a:lnTo>
                    <a:pt x="535" y="319"/>
                  </a:lnTo>
                  <a:lnTo>
                    <a:pt x="535" y="298"/>
                  </a:lnTo>
                  <a:lnTo>
                    <a:pt x="536" y="339"/>
                  </a:lnTo>
                  <a:lnTo>
                    <a:pt x="537" y="384"/>
                  </a:lnTo>
                  <a:lnTo>
                    <a:pt x="537" y="354"/>
                  </a:lnTo>
                  <a:lnTo>
                    <a:pt x="538" y="330"/>
                  </a:lnTo>
                  <a:lnTo>
                    <a:pt x="539" y="293"/>
                  </a:lnTo>
                  <a:lnTo>
                    <a:pt x="539" y="330"/>
                  </a:lnTo>
                  <a:lnTo>
                    <a:pt x="540" y="403"/>
                  </a:lnTo>
                  <a:lnTo>
                    <a:pt x="541" y="338"/>
                  </a:lnTo>
                  <a:lnTo>
                    <a:pt x="541" y="352"/>
                  </a:lnTo>
                  <a:lnTo>
                    <a:pt x="542" y="352"/>
                  </a:lnTo>
                  <a:lnTo>
                    <a:pt x="542" y="214"/>
                  </a:lnTo>
                  <a:lnTo>
                    <a:pt x="543" y="247"/>
                  </a:lnTo>
                  <a:lnTo>
                    <a:pt x="544" y="297"/>
                  </a:lnTo>
                  <a:lnTo>
                    <a:pt x="544" y="263"/>
                  </a:lnTo>
                  <a:lnTo>
                    <a:pt x="545" y="348"/>
                  </a:lnTo>
                  <a:lnTo>
                    <a:pt x="546" y="388"/>
                  </a:lnTo>
                  <a:lnTo>
                    <a:pt x="546" y="312"/>
                  </a:lnTo>
                  <a:lnTo>
                    <a:pt x="547" y="294"/>
                  </a:lnTo>
                  <a:lnTo>
                    <a:pt x="548" y="287"/>
                  </a:lnTo>
                  <a:lnTo>
                    <a:pt x="548" y="265"/>
                  </a:lnTo>
                  <a:lnTo>
                    <a:pt x="549" y="290"/>
                  </a:lnTo>
                  <a:lnTo>
                    <a:pt x="550" y="273"/>
                  </a:lnTo>
                  <a:lnTo>
                    <a:pt x="550" y="265"/>
                  </a:lnTo>
                  <a:lnTo>
                    <a:pt x="551" y="288"/>
                  </a:lnTo>
                  <a:lnTo>
                    <a:pt x="552" y="269"/>
                  </a:lnTo>
                  <a:lnTo>
                    <a:pt x="552" y="302"/>
                  </a:lnTo>
                  <a:lnTo>
                    <a:pt x="553" y="336"/>
                  </a:lnTo>
                  <a:lnTo>
                    <a:pt x="554" y="343"/>
                  </a:lnTo>
                  <a:lnTo>
                    <a:pt x="554" y="350"/>
                  </a:lnTo>
                  <a:lnTo>
                    <a:pt x="555" y="306"/>
                  </a:lnTo>
                  <a:lnTo>
                    <a:pt x="556" y="311"/>
                  </a:lnTo>
                  <a:lnTo>
                    <a:pt x="556" y="332"/>
                  </a:lnTo>
                  <a:lnTo>
                    <a:pt x="557" y="237"/>
                  </a:lnTo>
                  <a:lnTo>
                    <a:pt x="558" y="270"/>
                  </a:lnTo>
                  <a:lnTo>
                    <a:pt x="558" y="375"/>
                  </a:lnTo>
                  <a:lnTo>
                    <a:pt x="559" y="293"/>
                  </a:lnTo>
                  <a:lnTo>
                    <a:pt x="560" y="251"/>
                  </a:lnTo>
                  <a:lnTo>
                    <a:pt x="560" y="244"/>
                  </a:lnTo>
                  <a:lnTo>
                    <a:pt x="561" y="216"/>
                  </a:lnTo>
                  <a:lnTo>
                    <a:pt x="561" y="232"/>
                  </a:lnTo>
                  <a:lnTo>
                    <a:pt x="562" y="270"/>
                  </a:lnTo>
                  <a:lnTo>
                    <a:pt x="563" y="324"/>
                  </a:lnTo>
                  <a:lnTo>
                    <a:pt x="563" y="370"/>
                  </a:lnTo>
                  <a:lnTo>
                    <a:pt x="564" y="356"/>
                  </a:lnTo>
                  <a:lnTo>
                    <a:pt x="565" y="267"/>
                  </a:lnTo>
                  <a:lnTo>
                    <a:pt x="565" y="272"/>
                  </a:lnTo>
                  <a:lnTo>
                    <a:pt x="566" y="296"/>
                  </a:lnTo>
                  <a:lnTo>
                    <a:pt x="567" y="244"/>
                  </a:lnTo>
                  <a:lnTo>
                    <a:pt x="567" y="225"/>
                  </a:lnTo>
                  <a:lnTo>
                    <a:pt x="568" y="263"/>
                  </a:lnTo>
                  <a:lnTo>
                    <a:pt x="569" y="297"/>
                  </a:lnTo>
                  <a:lnTo>
                    <a:pt x="569" y="267"/>
                  </a:lnTo>
                  <a:lnTo>
                    <a:pt x="570" y="247"/>
                  </a:lnTo>
                  <a:lnTo>
                    <a:pt x="571" y="270"/>
                  </a:lnTo>
                  <a:lnTo>
                    <a:pt x="571" y="263"/>
                  </a:lnTo>
                  <a:lnTo>
                    <a:pt x="572" y="260"/>
                  </a:lnTo>
                  <a:lnTo>
                    <a:pt x="573" y="227"/>
                  </a:lnTo>
                  <a:lnTo>
                    <a:pt x="573" y="181"/>
                  </a:lnTo>
                  <a:lnTo>
                    <a:pt x="574" y="261"/>
                  </a:lnTo>
                  <a:lnTo>
                    <a:pt x="575" y="263"/>
                  </a:lnTo>
                  <a:lnTo>
                    <a:pt x="575" y="218"/>
                  </a:lnTo>
                  <a:lnTo>
                    <a:pt x="576" y="300"/>
                  </a:lnTo>
                  <a:lnTo>
                    <a:pt x="577" y="298"/>
                  </a:lnTo>
                  <a:lnTo>
                    <a:pt x="577" y="225"/>
                  </a:lnTo>
                  <a:lnTo>
                    <a:pt x="578" y="225"/>
                  </a:lnTo>
                  <a:lnTo>
                    <a:pt x="578" y="234"/>
                  </a:lnTo>
                  <a:lnTo>
                    <a:pt x="579" y="256"/>
                  </a:lnTo>
                  <a:lnTo>
                    <a:pt x="580" y="293"/>
                  </a:lnTo>
                  <a:lnTo>
                    <a:pt x="580" y="284"/>
                  </a:lnTo>
                  <a:lnTo>
                    <a:pt x="581" y="309"/>
                  </a:lnTo>
                  <a:lnTo>
                    <a:pt x="582" y="333"/>
                  </a:lnTo>
                  <a:lnTo>
                    <a:pt x="582" y="306"/>
                  </a:lnTo>
                  <a:lnTo>
                    <a:pt x="583" y="297"/>
                  </a:lnTo>
                  <a:lnTo>
                    <a:pt x="584" y="262"/>
                  </a:lnTo>
                  <a:lnTo>
                    <a:pt x="584" y="261"/>
                  </a:lnTo>
                  <a:lnTo>
                    <a:pt x="585" y="290"/>
                  </a:lnTo>
                  <a:lnTo>
                    <a:pt x="586" y="262"/>
                  </a:lnTo>
                  <a:lnTo>
                    <a:pt x="586" y="281"/>
                  </a:lnTo>
                  <a:lnTo>
                    <a:pt x="587" y="280"/>
                  </a:lnTo>
                  <a:lnTo>
                    <a:pt x="588" y="286"/>
                  </a:lnTo>
                  <a:lnTo>
                    <a:pt x="588" y="368"/>
                  </a:lnTo>
                  <a:lnTo>
                    <a:pt x="589" y="334"/>
                  </a:lnTo>
                  <a:lnTo>
                    <a:pt x="590" y="294"/>
                  </a:lnTo>
                  <a:lnTo>
                    <a:pt x="590" y="295"/>
                  </a:lnTo>
                  <a:lnTo>
                    <a:pt x="591" y="298"/>
                  </a:lnTo>
                  <a:lnTo>
                    <a:pt x="592" y="328"/>
                  </a:lnTo>
                  <a:lnTo>
                    <a:pt x="592" y="326"/>
                  </a:lnTo>
                  <a:lnTo>
                    <a:pt x="593" y="362"/>
                  </a:lnTo>
                  <a:lnTo>
                    <a:pt x="594" y="354"/>
                  </a:lnTo>
                  <a:lnTo>
                    <a:pt x="594" y="279"/>
                  </a:lnTo>
                  <a:lnTo>
                    <a:pt x="595" y="266"/>
                  </a:lnTo>
                  <a:lnTo>
                    <a:pt x="595" y="251"/>
                  </a:lnTo>
                  <a:lnTo>
                    <a:pt x="596" y="266"/>
                  </a:lnTo>
                  <a:lnTo>
                    <a:pt x="597" y="281"/>
                  </a:lnTo>
                  <a:lnTo>
                    <a:pt x="597" y="273"/>
                  </a:lnTo>
                  <a:lnTo>
                    <a:pt x="598" y="339"/>
                  </a:lnTo>
                  <a:lnTo>
                    <a:pt x="599" y="279"/>
                  </a:lnTo>
                  <a:lnTo>
                    <a:pt x="599" y="216"/>
                  </a:lnTo>
                  <a:lnTo>
                    <a:pt x="600" y="297"/>
                  </a:lnTo>
                  <a:lnTo>
                    <a:pt x="601" y="308"/>
                  </a:lnTo>
                  <a:lnTo>
                    <a:pt x="601" y="283"/>
                  </a:lnTo>
                  <a:lnTo>
                    <a:pt x="602" y="296"/>
                  </a:lnTo>
                  <a:lnTo>
                    <a:pt x="603" y="303"/>
                  </a:lnTo>
                  <a:lnTo>
                    <a:pt x="603" y="316"/>
                  </a:lnTo>
                  <a:lnTo>
                    <a:pt x="604" y="294"/>
                  </a:lnTo>
                  <a:lnTo>
                    <a:pt x="605" y="247"/>
                  </a:lnTo>
                  <a:lnTo>
                    <a:pt x="605" y="281"/>
                  </a:lnTo>
                  <a:lnTo>
                    <a:pt x="606" y="282"/>
                  </a:lnTo>
                  <a:lnTo>
                    <a:pt x="607" y="323"/>
                  </a:lnTo>
                  <a:lnTo>
                    <a:pt x="607" y="323"/>
                  </a:lnTo>
                  <a:lnTo>
                    <a:pt x="608" y="264"/>
                  </a:lnTo>
                  <a:lnTo>
                    <a:pt x="609" y="341"/>
                  </a:lnTo>
                  <a:lnTo>
                    <a:pt x="609" y="314"/>
                  </a:lnTo>
                  <a:lnTo>
                    <a:pt x="610" y="336"/>
                  </a:lnTo>
                  <a:lnTo>
                    <a:pt x="611" y="358"/>
                  </a:lnTo>
                  <a:lnTo>
                    <a:pt x="611" y="286"/>
                  </a:lnTo>
                  <a:lnTo>
                    <a:pt x="612" y="359"/>
                  </a:lnTo>
                  <a:lnTo>
                    <a:pt x="613" y="335"/>
                  </a:lnTo>
                  <a:lnTo>
                    <a:pt x="613" y="299"/>
                  </a:lnTo>
                  <a:lnTo>
                    <a:pt x="614" y="367"/>
                  </a:lnTo>
                  <a:lnTo>
                    <a:pt x="614" y="322"/>
                  </a:lnTo>
                  <a:lnTo>
                    <a:pt x="615" y="290"/>
                  </a:lnTo>
                  <a:lnTo>
                    <a:pt x="616" y="337"/>
                  </a:lnTo>
                  <a:lnTo>
                    <a:pt x="616" y="377"/>
                  </a:lnTo>
                  <a:lnTo>
                    <a:pt x="617" y="409"/>
                  </a:lnTo>
                  <a:lnTo>
                    <a:pt x="618" y="397"/>
                  </a:lnTo>
                  <a:lnTo>
                    <a:pt x="618" y="380"/>
                  </a:lnTo>
                  <a:lnTo>
                    <a:pt x="619" y="384"/>
                  </a:lnTo>
                  <a:lnTo>
                    <a:pt x="620" y="371"/>
                  </a:lnTo>
                  <a:lnTo>
                    <a:pt x="620" y="355"/>
                  </a:lnTo>
                  <a:lnTo>
                    <a:pt x="621" y="368"/>
                  </a:lnTo>
                  <a:lnTo>
                    <a:pt x="622" y="407"/>
                  </a:lnTo>
                  <a:lnTo>
                    <a:pt x="622" y="408"/>
                  </a:lnTo>
                  <a:lnTo>
                    <a:pt x="623" y="392"/>
                  </a:lnTo>
                  <a:lnTo>
                    <a:pt x="624" y="409"/>
                  </a:lnTo>
                  <a:lnTo>
                    <a:pt x="624" y="396"/>
                  </a:lnTo>
                  <a:lnTo>
                    <a:pt x="625" y="348"/>
                  </a:lnTo>
                  <a:lnTo>
                    <a:pt x="626" y="391"/>
                  </a:lnTo>
                  <a:lnTo>
                    <a:pt x="626" y="409"/>
                  </a:lnTo>
                  <a:lnTo>
                    <a:pt x="627" y="313"/>
                  </a:lnTo>
                  <a:lnTo>
                    <a:pt x="628" y="353"/>
                  </a:lnTo>
                  <a:lnTo>
                    <a:pt x="628" y="413"/>
                  </a:lnTo>
                  <a:lnTo>
                    <a:pt x="629" y="387"/>
                  </a:lnTo>
                  <a:lnTo>
                    <a:pt x="630" y="425"/>
                  </a:lnTo>
                  <a:lnTo>
                    <a:pt x="630" y="427"/>
                  </a:lnTo>
                  <a:lnTo>
                    <a:pt x="631" y="402"/>
                  </a:lnTo>
                  <a:lnTo>
                    <a:pt x="631" y="366"/>
                  </a:lnTo>
                  <a:lnTo>
                    <a:pt x="632" y="339"/>
                  </a:lnTo>
                  <a:lnTo>
                    <a:pt x="633" y="395"/>
                  </a:lnTo>
                  <a:lnTo>
                    <a:pt x="633" y="373"/>
                  </a:lnTo>
                  <a:lnTo>
                    <a:pt x="634" y="407"/>
                  </a:lnTo>
                  <a:lnTo>
                    <a:pt x="635" y="486"/>
                  </a:lnTo>
                  <a:lnTo>
                    <a:pt x="635" y="384"/>
                  </a:lnTo>
                  <a:lnTo>
                    <a:pt x="636" y="379"/>
                  </a:lnTo>
                  <a:lnTo>
                    <a:pt x="637" y="387"/>
                  </a:lnTo>
                  <a:lnTo>
                    <a:pt x="637" y="358"/>
                  </a:lnTo>
                  <a:lnTo>
                    <a:pt x="638" y="434"/>
                  </a:lnTo>
                  <a:lnTo>
                    <a:pt x="639" y="395"/>
                  </a:lnTo>
                  <a:lnTo>
                    <a:pt x="639" y="352"/>
                  </a:lnTo>
                  <a:lnTo>
                    <a:pt x="640" y="385"/>
                  </a:lnTo>
                  <a:lnTo>
                    <a:pt x="641" y="361"/>
                  </a:lnTo>
                  <a:lnTo>
                    <a:pt x="641" y="386"/>
                  </a:lnTo>
                  <a:lnTo>
                    <a:pt x="642" y="427"/>
                  </a:lnTo>
                  <a:lnTo>
                    <a:pt x="643" y="397"/>
                  </a:lnTo>
                  <a:lnTo>
                    <a:pt x="643" y="366"/>
                  </a:lnTo>
                  <a:lnTo>
                    <a:pt x="644" y="316"/>
                  </a:lnTo>
                  <a:lnTo>
                    <a:pt x="645" y="335"/>
                  </a:lnTo>
                  <a:lnTo>
                    <a:pt x="645" y="395"/>
                  </a:lnTo>
                  <a:lnTo>
                    <a:pt x="646" y="344"/>
                  </a:lnTo>
                  <a:lnTo>
                    <a:pt x="647" y="339"/>
                  </a:lnTo>
                  <a:lnTo>
                    <a:pt x="647" y="364"/>
                  </a:lnTo>
                  <a:lnTo>
                    <a:pt x="648" y="348"/>
                  </a:lnTo>
                  <a:lnTo>
                    <a:pt x="649" y="348"/>
                  </a:lnTo>
                  <a:lnTo>
                    <a:pt x="649" y="351"/>
                  </a:lnTo>
                  <a:lnTo>
                    <a:pt x="650" y="357"/>
                  </a:lnTo>
                  <a:lnTo>
                    <a:pt x="650" y="364"/>
                  </a:lnTo>
                  <a:lnTo>
                    <a:pt x="651" y="361"/>
                  </a:lnTo>
                  <a:lnTo>
                    <a:pt x="652" y="347"/>
                  </a:lnTo>
                  <a:lnTo>
                    <a:pt x="652" y="397"/>
                  </a:lnTo>
                  <a:lnTo>
                    <a:pt x="653" y="411"/>
                  </a:lnTo>
                  <a:lnTo>
                    <a:pt x="654" y="286"/>
                  </a:lnTo>
                  <a:lnTo>
                    <a:pt x="654" y="271"/>
                  </a:lnTo>
                  <a:lnTo>
                    <a:pt x="655" y="343"/>
                  </a:lnTo>
                  <a:lnTo>
                    <a:pt x="656" y="305"/>
                  </a:lnTo>
                  <a:lnTo>
                    <a:pt x="656" y="347"/>
                  </a:lnTo>
                  <a:lnTo>
                    <a:pt x="657" y="414"/>
                  </a:lnTo>
                  <a:lnTo>
                    <a:pt x="658" y="303"/>
                  </a:lnTo>
                  <a:lnTo>
                    <a:pt x="658" y="272"/>
                  </a:lnTo>
                  <a:lnTo>
                    <a:pt x="659" y="327"/>
                  </a:lnTo>
                  <a:lnTo>
                    <a:pt x="660" y="293"/>
                  </a:lnTo>
                  <a:lnTo>
                    <a:pt x="660" y="329"/>
                  </a:lnTo>
                  <a:lnTo>
                    <a:pt x="661" y="360"/>
                  </a:lnTo>
                  <a:lnTo>
                    <a:pt x="662" y="316"/>
                  </a:lnTo>
                  <a:lnTo>
                    <a:pt x="662" y="314"/>
                  </a:lnTo>
                  <a:lnTo>
                    <a:pt x="663" y="268"/>
                  </a:lnTo>
                  <a:lnTo>
                    <a:pt x="664" y="268"/>
                  </a:lnTo>
                  <a:lnTo>
                    <a:pt x="664" y="327"/>
                  </a:lnTo>
                  <a:lnTo>
                    <a:pt x="665" y="276"/>
                  </a:lnTo>
                  <a:lnTo>
                    <a:pt x="666" y="243"/>
                  </a:lnTo>
                  <a:lnTo>
                    <a:pt x="666" y="300"/>
                  </a:lnTo>
                  <a:lnTo>
                    <a:pt x="667" y="325"/>
                  </a:lnTo>
                  <a:lnTo>
                    <a:pt x="667" y="294"/>
                  </a:lnTo>
                  <a:lnTo>
                    <a:pt x="668" y="263"/>
                  </a:lnTo>
                  <a:lnTo>
                    <a:pt x="669" y="272"/>
                  </a:lnTo>
                  <a:lnTo>
                    <a:pt x="669" y="293"/>
                  </a:lnTo>
                  <a:lnTo>
                    <a:pt x="670" y="295"/>
                  </a:lnTo>
                  <a:lnTo>
                    <a:pt x="671" y="272"/>
                  </a:lnTo>
                  <a:lnTo>
                    <a:pt x="671" y="252"/>
                  </a:lnTo>
                  <a:lnTo>
                    <a:pt x="672" y="298"/>
                  </a:lnTo>
                  <a:lnTo>
                    <a:pt x="673" y="307"/>
                  </a:lnTo>
                  <a:lnTo>
                    <a:pt x="673" y="259"/>
                  </a:lnTo>
                  <a:lnTo>
                    <a:pt x="674" y="270"/>
                  </a:lnTo>
                  <a:lnTo>
                    <a:pt x="675" y="284"/>
                  </a:lnTo>
                  <a:lnTo>
                    <a:pt x="675" y="302"/>
                  </a:lnTo>
                  <a:lnTo>
                    <a:pt x="676" y="285"/>
                  </a:lnTo>
                  <a:lnTo>
                    <a:pt x="677" y="235"/>
                  </a:lnTo>
                  <a:lnTo>
                    <a:pt x="677" y="259"/>
                  </a:lnTo>
                  <a:lnTo>
                    <a:pt x="678" y="225"/>
                  </a:lnTo>
                  <a:lnTo>
                    <a:pt x="679" y="201"/>
                  </a:lnTo>
                  <a:lnTo>
                    <a:pt x="679" y="266"/>
                  </a:lnTo>
                  <a:lnTo>
                    <a:pt x="680" y="244"/>
                  </a:lnTo>
                  <a:lnTo>
                    <a:pt x="681" y="280"/>
                  </a:lnTo>
                  <a:lnTo>
                    <a:pt x="681" y="327"/>
                  </a:lnTo>
                  <a:lnTo>
                    <a:pt x="682" y="290"/>
                  </a:lnTo>
                  <a:lnTo>
                    <a:pt x="683" y="284"/>
                  </a:lnTo>
                  <a:lnTo>
                    <a:pt x="683" y="210"/>
                  </a:lnTo>
                  <a:lnTo>
                    <a:pt x="684" y="195"/>
                  </a:lnTo>
                  <a:lnTo>
                    <a:pt x="684" y="261"/>
                  </a:lnTo>
                  <a:lnTo>
                    <a:pt x="685" y="275"/>
                  </a:lnTo>
                  <a:lnTo>
                    <a:pt x="686" y="281"/>
                  </a:lnTo>
                  <a:lnTo>
                    <a:pt x="686" y="230"/>
                  </a:lnTo>
                  <a:lnTo>
                    <a:pt x="687" y="227"/>
                  </a:lnTo>
                  <a:lnTo>
                    <a:pt x="688" y="278"/>
                  </a:lnTo>
                  <a:lnTo>
                    <a:pt x="688" y="271"/>
                  </a:lnTo>
                  <a:lnTo>
                    <a:pt x="689" y="200"/>
                  </a:lnTo>
                  <a:lnTo>
                    <a:pt x="690" y="171"/>
                  </a:lnTo>
                  <a:lnTo>
                    <a:pt x="690" y="246"/>
                  </a:lnTo>
                  <a:lnTo>
                    <a:pt x="691" y="231"/>
                  </a:lnTo>
                  <a:lnTo>
                    <a:pt x="692" y="218"/>
                  </a:lnTo>
                  <a:lnTo>
                    <a:pt x="692" y="290"/>
                  </a:lnTo>
                  <a:lnTo>
                    <a:pt x="693" y="259"/>
                  </a:lnTo>
                  <a:lnTo>
                    <a:pt x="694" y="215"/>
                  </a:lnTo>
                  <a:lnTo>
                    <a:pt x="694" y="232"/>
                  </a:lnTo>
                  <a:lnTo>
                    <a:pt x="695" y="236"/>
                  </a:lnTo>
                  <a:lnTo>
                    <a:pt x="696" y="228"/>
                  </a:lnTo>
                  <a:lnTo>
                    <a:pt x="696" y="229"/>
                  </a:lnTo>
                  <a:lnTo>
                    <a:pt x="697" y="193"/>
                  </a:lnTo>
                  <a:lnTo>
                    <a:pt x="698" y="208"/>
                  </a:lnTo>
                  <a:lnTo>
                    <a:pt x="698" y="291"/>
                  </a:lnTo>
                  <a:lnTo>
                    <a:pt x="699" y="220"/>
                  </a:lnTo>
                  <a:lnTo>
                    <a:pt x="700" y="218"/>
                  </a:lnTo>
                  <a:lnTo>
                    <a:pt x="700" y="300"/>
                  </a:lnTo>
                  <a:lnTo>
                    <a:pt x="701" y="244"/>
                  </a:lnTo>
                  <a:lnTo>
                    <a:pt x="702" y="254"/>
                  </a:lnTo>
                  <a:lnTo>
                    <a:pt x="702" y="259"/>
                  </a:lnTo>
                  <a:lnTo>
                    <a:pt x="703" y="258"/>
                  </a:lnTo>
                  <a:lnTo>
                    <a:pt x="703" y="273"/>
                  </a:lnTo>
                  <a:lnTo>
                    <a:pt x="704" y="246"/>
                  </a:lnTo>
                  <a:lnTo>
                    <a:pt x="705" y="261"/>
                  </a:lnTo>
                  <a:lnTo>
                    <a:pt x="705" y="290"/>
                  </a:lnTo>
                  <a:lnTo>
                    <a:pt x="706" y="298"/>
                  </a:lnTo>
                  <a:lnTo>
                    <a:pt x="707" y="269"/>
                  </a:lnTo>
                  <a:lnTo>
                    <a:pt x="707" y="245"/>
                  </a:lnTo>
                  <a:lnTo>
                    <a:pt x="708" y="261"/>
                  </a:lnTo>
                  <a:lnTo>
                    <a:pt x="709" y="313"/>
                  </a:lnTo>
                  <a:lnTo>
                    <a:pt x="709" y="314"/>
                  </a:lnTo>
                  <a:lnTo>
                    <a:pt x="710" y="273"/>
                  </a:lnTo>
                  <a:lnTo>
                    <a:pt x="711" y="296"/>
                  </a:lnTo>
                  <a:lnTo>
                    <a:pt x="711" y="348"/>
                  </a:lnTo>
                  <a:lnTo>
                    <a:pt x="712" y="338"/>
                  </a:lnTo>
                  <a:lnTo>
                    <a:pt x="713" y="278"/>
                  </a:lnTo>
                  <a:lnTo>
                    <a:pt x="713" y="279"/>
                  </a:lnTo>
                  <a:lnTo>
                    <a:pt x="714" y="288"/>
                  </a:lnTo>
                  <a:lnTo>
                    <a:pt x="715" y="294"/>
                  </a:lnTo>
                  <a:lnTo>
                    <a:pt x="715" y="343"/>
                  </a:lnTo>
                  <a:lnTo>
                    <a:pt x="716" y="369"/>
                  </a:lnTo>
                  <a:lnTo>
                    <a:pt x="717" y="347"/>
                  </a:lnTo>
                  <a:lnTo>
                    <a:pt x="717" y="309"/>
                  </a:lnTo>
                  <a:lnTo>
                    <a:pt x="718" y="296"/>
                  </a:lnTo>
                  <a:lnTo>
                    <a:pt x="719" y="342"/>
                  </a:lnTo>
                  <a:lnTo>
                    <a:pt x="719" y="352"/>
                  </a:lnTo>
                  <a:lnTo>
                    <a:pt x="720" y="314"/>
                  </a:lnTo>
                  <a:lnTo>
                    <a:pt x="720" y="327"/>
                  </a:lnTo>
                  <a:lnTo>
                    <a:pt x="721" y="318"/>
                  </a:lnTo>
                  <a:lnTo>
                    <a:pt x="722" y="287"/>
                  </a:lnTo>
                  <a:lnTo>
                    <a:pt x="722" y="271"/>
                  </a:lnTo>
                  <a:lnTo>
                    <a:pt x="723" y="290"/>
                  </a:lnTo>
                  <a:lnTo>
                    <a:pt x="724" y="322"/>
                  </a:lnTo>
                  <a:lnTo>
                    <a:pt x="724" y="314"/>
                  </a:lnTo>
                  <a:lnTo>
                    <a:pt x="725" y="386"/>
                  </a:lnTo>
                  <a:lnTo>
                    <a:pt x="726" y="388"/>
                  </a:lnTo>
                  <a:lnTo>
                    <a:pt x="726" y="269"/>
                  </a:lnTo>
                  <a:lnTo>
                    <a:pt x="727" y="287"/>
                  </a:lnTo>
                  <a:lnTo>
                    <a:pt x="728" y="336"/>
                  </a:lnTo>
                  <a:lnTo>
                    <a:pt x="728" y="347"/>
                  </a:lnTo>
                  <a:lnTo>
                    <a:pt x="729" y="371"/>
                  </a:lnTo>
                  <a:lnTo>
                    <a:pt x="730" y="318"/>
                  </a:lnTo>
                  <a:lnTo>
                    <a:pt x="730" y="284"/>
                  </a:lnTo>
                  <a:lnTo>
                    <a:pt x="731" y="308"/>
                  </a:lnTo>
                  <a:lnTo>
                    <a:pt x="732" y="305"/>
                  </a:lnTo>
                  <a:lnTo>
                    <a:pt x="732" y="337"/>
                  </a:lnTo>
                  <a:lnTo>
                    <a:pt x="733" y="365"/>
                  </a:lnTo>
                  <a:lnTo>
                    <a:pt x="734" y="359"/>
                  </a:lnTo>
                  <a:lnTo>
                    <a:pt x="734" y="340"/>
                  </a:lnTo>
                  <a:lnTo>
                    <a:pt x="735" y="294"/>
                  </a:lnTo>
                  <a:lnTo>
                    <a:pt x="736" y="287"/>
                  </a:lnTo>
                  <a:lnTo>
                    <a:pt x="736" y="286"/>
                  </a:lnTo>
                  <a:lnTo>
                    <a:pt x="737" y="338"/>
                  </a:lnTo>
                  <a:lnTo>
                    <a:pt x="738" y="352"/>
                  </a:lnTo>
                  <a:lnTo>
                    <a:pt x="738" y="290"/>
                  </a:lnTo>
                  <a:lnTo>
                    <a:pt x="739" y="369"/>
                  </a:lnTo>
                  <a:lnTo>
                    <a:pt x="739" y="343"/>
                  </a:lnTo>
                  <a:lnTo>
                    <a:pt x="740" y="272"/>
                  </a:lnTo>
                  <a:lnTo>
                    <a:pt x="741" y="330"/>
                  </a:lnTo>
                  <a:lnTo>
                    <a:pt x="741" y="302"/>
                  </a:lnTo>
                  <a:lnTo>
                    <a:pt x="742" y="318"/>
                  </a:lnTo>
                  <a:lnTo>
                    <a:pt x="743" y="300"/>
                  </a:lnTo>
                  <a:lnTo>
                    <a:pt x="743" y="276"/>
                  </a:lnTo>
                  <a:lnTo>
                    <a:pt x="744" y="354"/>
                  </a:lnTo>
                  <a:lnTo>
                    <a:pt x="745" y="312"/>
                  </a:lnTo>
                  <a:lnTo>
                    <a:pt x="745" y="276"/>
                  </a:lnTo>
                  <a:lnTo>
                    <a:pt x="746" y="332"/>
                  </a:lnTo>
                  <a:lnTo>
                    <a:pt x="747" y="364"/>
                  </a:lnTo>
                  <a:lnTo>
                    <a:pt x="747" y="372"/>
                  </a:lnTo>
                  <a:lnTo>
                    <a:pt x="748" y="341"/>
                  </a:lnTo>
                  <a:lnTo>
                    <a:pt x="749" y="300"/>
                  </a:lnTo>
                  <a:lnTo>
                    <a:pt x="749" y="290"/>
                  </a:lnTo>
                  <a:lnTo>
                    <a:pt x="750" y="316"/>
                  </a:lnTo>
                  <a:lnTo>
                    <a:pt x="751" y="305"/>
                  </a:lnTo>
                  <a:lnTo>
                    <a:pt x="751" y="288"/>
                  </a:lnTo>
                  <a:lnTo>
                    <a:pt x="752" y="365"/>
                  </a:lnTo>
                  <a:lnTo>
                    <a:pt x="753" y="378"/>
                  </a:lnTo>
                  <a:lnTo>
                    <a:pt x="753" y="336"/>
                  </a:lnTo>
                  <a:lnTo>
                    <a:pt x="754" y="315"/>
                  </a:lnTo>
                  <a:lnTo>
                    <a:pt x="755" y="302"/>
                  </a:lnTo>
                  <a:lnTo>
                    <a:pt x="755" y="369"/>
                  </a:lnTo>
                  <a:lnTo>
                    <a:pt x="756" y="344"/>
                  </a:lnTo>
                  <a:lnTo>
                    <a:pt x="756" y="255"/>
                  </a:lnTo>
                  <a:lnTo>
                    <a:pt x="757" y="295"/>
                  </a:lnTo>
                  <a:lnTo>
                    <a:pt x="758" y="317"/>
                  </a:lnTo>
                  <a:lnTo>
                    <a:pt x="758" y="346"/>
                  </a:lnTo>
                  <a:lnTo>
                    <a:pt x="759" y="415"/>
                  </a:lnTo>
                  <a:lnTo>
                    <a:pt x="760" y="325"/>
                  </a:lnTo>
                  <a:lnTo>
                    <a:pt x="760" y="292"/>
                  </a:lnTo>
                  <a:lnTo>
                    <a:pt x="761" y="321"/>
                  </a:lnTo>
                  <a:lnTo>
                    <a:pt x="762" y="256"/>
                  </a:lnTo>
                  <a:lnTo>
                    <a:pt x="762" y="317"/>
                  </a:lnTo>
                  <a:lnTo>
                    <a:pt x="763" y="372"/>
                  </a:lnTo>
                  <a:lnTo>
                    <a:pt x="764" y="321"/>
                  </a:lnTo>
                  <a:lnTo>
                    <a:pt x="764" y="336"/>
                  </a:lnTo>
                  <a:lnTo>
                    <a:pt x="765" y="360"/>
                  </a:lnTo>
                  <a:lnTo>
                    <a:pt x="766" y="327"/>
                  </a:lnTo>
                  <a:lnTo>
                    <a:pt x="766" y="299"/>
                  </a:lnTo>
                  <a:lnTo>
                    <a:pt x="767" y="309"/>
                  </a:lnTo>
                  <a:lnTo>
                    <a:pt x="768" y="334"/>
                  </a:lnTo>
                  <a:lnTo>
                    <a:pt x="768" y="327"/>
                  </a:lnTo>
                  <a:lnTo>
                    <a:pt x="769" y="325"/>
                  </a:lnTo>
                  <a:lnTo>
                    <a:pt x="770" y="288"/>
                  </a:lnTo>
                  <a:lnTo>
                    <a:pt x="770" y="332"/>
                  </a:lnTo>
                  <a:lnTo>
                    <a:pt x="771" y="386"/>
                  </a:lnTo>
                  <a:lnTo>
                    <a:pt x="772" y="323"/>
                  </a:lnTo>
                  <a:lnTo>
                    <a:pt x="772" y="371"/>
                  </a:lnTo>
                  <a:lnTo>
                    <a:pt x="773" y="329"/>
                  </a:lnTo>
                  <a:lnTo>
                    <a:pt x="773" y="318"/>
                  </a:lnTo>
                  <a:lnTo>
                    <a:pt x="774" y="395"/>
                  </a:lnTo>
                  <a:lnTo>
                    <a:pt x="775" y="345"/>
                  </a:lnTo>
                  <a:lnTo>
                    <a:pt x="775" y="363"/>
                  </a:lnTo>
                  <a:lnTo>
                    <a:pt x="776" y="325"/>
                  </a:lnTo>
                  <a:lnTo>
                    <a:pt x="777" y="370"/>
                  </a:lnTo>
                  <a:lnTo>
                    <a:pt x="777" y="442"/>
                  </a:lnTo>
                  <a:lnTo>
                    <a:pt x="778" y="350"/>
                  </a:lnTo>
                  <a:lnTo>
                    <a:pt x="779" y="339"/>
                  </a:lnTo>
                  <a:lnTo>
                    <a:pt x="779" y="323"/>
                  </a:lnTo>
                  <a:lnTo>
                    <a:pt x="780" y="352"/>
                  </a:lnTo>
                  <a:lnTo>
                    <a:pt x="781" y="370"/>
                  </a:lnTo>
                  <a:lnTo>
                    <a:pt x="781" y="296"/>
                  </a:lnTo>
                  <a:lnTo>
                    <a:pt x="782" y="352"/>
                  </a:lnTo>
                  <a:lnTo>
                    <a:pt x="783" y="332"/>
                  </a:lnTo>
                  <a:lnTo>
                    <a:pt x="783" y="293"/>
                  </a:lnTo>
                  <a:lnTo>
                    <a:pt x="784" y="343"/>
                  </a:lnTo>
                  <a:lnTo>
                    <a:pt x="785" y="303"/>
                  </a:lnTo>
                  <a:lnTo>
                    <a:pt x="785" y="366"/>
                  </a:lnTo>
                  <a:lnTo>
                    <a:pt x="786" y="377"/>
                  </a:lnTo>
                  <a:lnTo>
                    <a:pt x="787" y="302"/>
                  </a:lnTo>
                  <a:lnTo>
                    <a:pt x="787" y="345"/>
                  </a:lnTo>
                  <a:lnTo>
                    <a:pt x="788" y="309"/>
                  </a:lnTo>
                  <a:lnTo>
                    <a:pt x="789" y="339"/>
                  </a:lnTo>
                  <a:lnTo>
                    <a:pt x="789" y="369"/>
                  </a:lnTo>
                  <a:lnTo>
                    <a:pt x="790" y="254"/>
                  </a:lnTo>
                  <a:lnTo>
                    <a:pt x="791" y="305"/>
                  </a:lnTo>
                  <a:lnTo>
                    <a:pt x="791" y="379"/>
                  </a:lnTo>
                  <a:lnTo>
                    <a:pt x="792" y="351"/>
                  </a:lnTo>
                  <a:lnTo>
                    <a:pt x="792" y="378"/>
                  </a:lnTo>
                  <a:lnTo>
                    <a:pt x="793" y="352"/>
                  </a:lnTo>
                  <a:lnTo>
                    <a:pt x="794" y="287"/>
                  </a:lnTo>
                  <a:lnTo>
                    <a:pt x="794" y="290"/>
                  </a:lnTo>
                  <a:lnTo>
                    <a:pt x="795" y="316"/>
                  </a:lnTo>
                  <a:lnTo>
                    <a:pt x="796" y="336"/>
                  </a:lnTo>
                  <a:lnTo>
                    <a:pt x="796" y="306"/>
                  </a:lnTo>
                  <a:lnTo>
                    <a:pt x="797" y="271"/>
                  </a:lnTo>
                  <a:lnTo>
                    <a:pt x="798" y="307"/>
                  </a:lnTo>
                  <a:lnTo>
                    <a:pt x="798" y="318"/>
                  </a:lnTo>
                  <a:lnTo>
                    <a:pt x="799" y="250"/>
                  </a:lnTo>
                  <a:lnTo>
                    <a:pt x="800" y="246"/>
                  </a:lnTo>
                  <a:lnTo>
                    <a:pt x="800" y="299"/>
                  </a:lnTo>
                  <a:lnTo>
                    <a:pt x="801" y="284"/>
                  </a:lnTo>
                  <a:lnTo>
                    <a:pt x="802" y="233"/>
                  </a:lnTo>
                  <a:lnTo>
                    <a:pt x="802" y="217"/>
                  </a:lnTo>
                  <a:lnTo>
                    <a:pt x="803" y="246"/>
                  </a:lnTo>
                  <a:lnTo>
                    <a:pt x="804" y="234"/>
                  </a:lnTo>
                  <a:lnTo>
                    <a:pt x="804" y="258"/>
                  </a:lnTo>
                  <a:lnTo>
                    <a:pt x="805" y="273"/>
                  </a:lnTo>
                  <a:lnTo>
                    <a:pt x="806" y="238"/>
                  </a:lnTo>
                  <a:lnTo>
                    <a:pt x="806" y="243"/>
                  </a:lnTo>
                  <a:lnTo>
                    <a:pt x="807" y="204"/>
                  </a:lnTo>
                  <a:lnTo>
                    <a:pt x="808" y="223"/>
                  </a:lnTo>
                  <a:lnTo>
                    <a:pt x="808" y="250"/>
                  </a:lnTo>
                  <a:lnTo>
                    <a:pt x="809" y="204"/>
                  </a:lnTo>
                  <a:lnTo>
                    <a:pt x="809" y="184"/>
                  </a:lnTo>
                  <a:lnTo>
                    <a:pt x="810" y="132"/>
                  </a:lnTo>
                  <a:lnTo>
                    <a:pt x="811" y="152"/>
                  </a:lnTo>
                  <a:lnTo>
                    <a:pt x="811" y="236"/>
                  </a:lnTo>
                  <a:lnTo>
                    <a:pt x="812" y="202"/>
                  </a:lnTo>
                  <a:lnTo>
                    <a:pt x="813" y="184"/>
                  </a:lnTo>
                  <a:lnTo>
                    <a:pt x="813" y="220"/>
                  </a:lnTo>
                  <a:lnTo>
                    <a:pt x="814" y="254"/>
                  </a:lnTo>
                  <a:lnTo>
                    <a:pt x="815" y="284"/>
                  </a:lnTo>
                  <a:lnTo>
                    <a:pt x="815" y="233"/>
                  </a:lnTo>
                  <a:lnTo>
                    <a:pt x="816" y="171"/>
                  </a:lnTo>
                  <a:lnTo>
                    <a:pt x="817" y="230"/>
                  </a:lnTo>
                  <a:lnTo>
                    <a:pt x="817" y="245"/>
                  </a:lnTo>
                  <a:lnTo>
                    <a:pt x="818" y="203"/>
                  </a:lnTo>
                  <a:lnTo>
                    <a:pt x="819" y="288"/>
                  </a:lnTo>
                  <a:lnTo>
                    <a:pt x="819" y="272"/>
                  </a:lnTo>
                  <a:lnTo>
                    <a:pt x="820" y="232"/>
                  </a:lnTo>
                  <a:lnTo>
                    <a:pt x="821" y="223"/>
                  </a:lnTo>
                  <a:lnTo>
                    <a:pt x="821" y="126"/>
                  </a:lnTo>
                  <a:lnTo>
                    <a:pt x="822" y="187"/>
                  </a:lnTo>
                  <a:lnTo>
                    <a:pt x="823" y="224"/>
                  </a:lnTo>
                  <a:lnTo>
                    <a:pt x="823" y="193"/>
                  </a:lnTo>
                  <a:lnTo>
                    <a:pt x="824" y="256"/>
                  </a:lnTo>
                  <a:lnTo>
                    <a:pt x="825" y="250"/>
                  </a:lnTo>
                  <a:lnTo>
                    <a:pt x="825" y="206"/>
                  </a:lnTo>
                  <a:lnTo>
                    <a:pt x="826" y="212"/>
                  </a:lnTo>
                  <a:lnTo>
                    <a:pt x="826" y="242"/>
                  </a:lnTo>
                  <a:lnTo>
                    <a:pt x="827" y="252"/>
                  </a:lnTo>
                  <a:lnTo>
                    <a:pt x="828" y="206"/>
                  </a:lnTo>
                  <a:lnTo>
                    <a:pt x="828" y="175"/>
                  </a:lnTo>
                  <a:lnTo>
                    <a:pt x="829" y="220"/>
                  </a:lnTo>
                  <a:lnTo>
                    <a:pt x="830" y="261"/>
                  </a:lnTo>
                  <a:lnTo>
                    <a:pt x="830" y="247"/>
                  </a:lnTo>
                  <a:lnTo>
                    <a:pt x="831" y="206"/>
                  </a:lnTo>
                  <a:lnTo>
                    <a:pt x="832" y="204"/>
                  </a:lnTo>
                  <a:lnTo>
                    <a:pt x="832" y="229"/>
                  </a:lnTo>
                  <a:lnTo>
                    <a:pt x="833" y="213"/>
                  </a:lnTo>
                  <a:lnTo>
                    <a:pt x="834" y="210"/>
                  </a:lnTo>
                  <a:lnTo>
                    <a:pt x="834" y="241"/>
                  </a:lnTo>
                  <a:lnTo>
                    <a:pt x="835" y="207"/>
                  </a:lnTo>
                  <a:lnTo>
                    <a:pt x="836" y="175"/>
                  </a:lnTo>
                  <a:lnTo>
                    <a:pt x="836" y="239"/>
                  </a:lnTo>
                  <a:lnTo>
                    <a:pt x="837" y="220"/>
                  </a:lnTo>
                  <a:lnTo>
                    <a:pt x="838" y="191"/>
                  </a:lnTo>
                  <a:lnTo>
                    <a:pt x="838" y="266"/>
                  </a:lnTo>
                  <a:lnTo>
                    <a:pt x="839" y="254"/>
                  </a:lnTo>
                  <a:lnTo>
                    <a:pt x="840" y="229"/>
                  </a:lnTo>
                  <a:lnTo>
                    <a:pt x="840" y="306"/>
                  </a:lnTo>
                  <a:lnTo>
                    <a:pt x="841" y="292"/>
                  </a:lnTo>
                  <a:lnTo>
                    <a:pt x="842" y="175"/>
                  </a:lnTo>
                  <a:lnTo>
                    <a:pt x="842" y="137"/>
                  </a:lnTo>
                  <a:lnTo>
                    <a:pt x="843" y="168"/>
                  </a:lnTo>
                  <a:lnTo>
                    <a:pt x="844" y="198"/>
                  </a:lnTo>
                  <a:lnTo>
                    <a:pt x="844" y="180"/>
                  </a:lnTo>
                  <a:lnTo>
                    <a:pt x="845" y="211"/>
                  </a:lnTo>
                  <a:lnTo>
                    <a:pt x="845" y="254"/>
                  </a:lnTo>
                  <a:lnTo>
                    <a:pt x="846" y="220"/>
                  </a:lnTo>
                  <a:lnTo>
                    <a:pt x="847" y="209"/>
                  </a:lnTo>
                  <a:lnTo>
                    <a:pt x="847" y="225"/>
                  </a:lnTo>
                  <a:lnTo>
                    <a:pt x="848" y="282"/>
                  </a:lnTo>
                  <a:lnTo>
                    <a:pt x="849" y="282"/>
                  </a:lnTo>
                  <a:lnTo>
                    <a:pt x="849" y="259"/>
                  </a:lnTo>
                  <a:lnTo>
                    <a:pt x="850" y="250"/>
                  </a:lnTo>
                  <a:lnTo>
                    <a:pt x="851" y="298"/>
                  </a:lnTo>
                  <a:lnTo>
                    <a:pt x="851" y="345"/>
                  </a:lnTo>
                  <a:lnTo>
                    <a:pt x="852" y="285"/>
                  </a:lnTo>
                  <a:lnTo>
                    <a:pt x="853" y="307"/>
                  </a:lnTo>
                  <a:lnTo>
                    <a:pt x="853" y="293"/>
                  </a:lnTo>
                  <a:lnTo>
                    <a:pt x="854" y="252"/>
                  </a:lnTo>
                  <a:lnTo>
                    <a:pt x="855" y="307"/>
                  </a:lnTo>
                  <a:lnTo>
                    <a:pt x="855" y="317"/>
                  </a:lnTo>
                  <a:lnTo>
                    <a:pt x="856" y="309"/>
                  </a:lnTo>
                  <a:lnTo>
                    <a:pt x="857" y="301"/>
                  </a:lnTo>
                  <a:lnTo>
                    <a:pt x="857" y="271"/>
                  </a:lnTo>
                  <a:lnTo>
                    <a:pt x="858" y="303"/>
                  </a:lnTo>
                  <a:lnTo>
                    <a:pt x="859" y="351"/>
                  </a:lnTo>
                  <a:lnTo>
                    <a:pt x="859" y="356"/>
                  </a:lnTo>
                  <a:lnTo>
                    <a:pt x="860" y="326"/>
                  </a:lnTo>
                  <a:lnTo>
                    <a:pt x="861" y="336"/>
                  </a:lnTo>
                  <a:lnTo>
                    <a:pt x="861" y="387"/>
                  </a:lnTo>
                  <a:lnTo>
                    <a:pt x="862" y="322"/>
                  </a:lnTo>
                  <a:lnTo>
                    <a:pt x="862" y="290"/>
                  </a:lnTo>
                  <a:lnTo>
                    <a:pt x="863" y="343"/>
                  </a:lnTo>
                  <a:lnTo>
                    <a:pt x="864" y="324"/>
                  </a:lnTo>
                  <a:lnTo>
                    <a:pt x="864" y="283"/>
                  </a:lnTo>
                  <a:lnTo>
                    <a:pt x="865" y="253"/>
                  </a:lnTo>
                  <a:lnTo>
                    <a:pt x="866" y="201"/>
                  </a:lnTo>
                  <a:lnTo>
                    <a:pt x="866" y="205"/>
                  </a:lnTo>
                  <a:lnTo>
                    <a:pt x="867" y="329"/>
                  </a:lnTo>
                  <a:lnTo>
                    <a:pt x="868" y="330"/>
                  </a:lnTo>
                  <a:lnTo>
                    <a:pt x="868" y="254"/>
                  </a:lnTo>
                  <a:lnTo>
                    <a:pt x="869" y="279"/>
                  </a:lnTo>
                  <a:lnTo>
                    <a:pt x="870" y="186"/>
                  </a:lnTo>
                  <a:lnTo>
                    <a:pt x="870" y="179"/>
                  </a:lnTo>
                  <a:lnTo>
                    <a:pt x="871" y="250"/>
                  </a:lnTo>
                  <a:lnTo>
                    <a:pt x="872" y="159"/>
                  </a:lnTo>
                  <a:lnTo>
                    <a:pt x="872" y="182"/>
                  </a:lnTo>
                  <a:lnTo>
                    <a:pt x="873" y="256"/>
                  </a:lnTo>
                  <a:lnTo>
                    <a:pt x="874" y="251"/>
                  </a:lnTo>
                  <a:lnTo>
                    <a:pt x="874" y="204"/>
                  </a:lnTo>
                  <a:lnTo>
                    <a:pt x="875" y="186"/>
                  </a:lnTo>
                  <a:lnTo>
                    <a:pt x="876" y="242"/>
                  </a:lnTo>
                  <a:lnTo>
                    <a:pt x="876" y="271"/>
                  </a:lnTo>
                  <a:lnTo>
                    <a:pt x="877" y="288"/>
                  </a:lnTo>
                  <a:lnTo>
                    <a:pt x="878" y="288"/>
                  </a:lnTo>
                  <a:lnTo>
                    <a:pt x="878" y="275"/>
                  </a:lnTo>
                  <a:lnTo>
                    <a:pt x="879" y="297"/>
                  </a:lnTo>
                  <a:lnTo>
                    <a:pt x="880" y="285"/>
                  </a:lnTo>
                  <a:lnTo>
                    <a:pt x="880" y="271"/>
                  </a:lnTo>
                  <a:lnTo>
                    <a:pt x="881" y="295"/>
                  </a:lnTo>
                  <a:lnTo>
                    <a:pt x="882" y="272"/>
                  </a:lnTo>
                  <a:lnTo>
                    <a:pt x="882" y="330"/>
                  </a:lnTo>
                  <a:lnTo>
                    <a:pt x="883" y="379"/>
                  </a:lnTo>
                  <a:lnTo>
                    <a:pt x="884" y="364"/>
                  </a:lnTo>
                  <a:lnTo>
                    <a:pt x="884" y="386"/>
                  </a:lnTo>
                  <a:lnTo>
                    <a:pt x="885" y="319"/>
                  </a:lnTo>
                  <a:lnTo>
                    <a:pt x="886" y="238"/>
                  </a:lnTo>
                  <a:lnTo>
                    <a:pt x="886" y="212"/>
                  </a:lnTo>
                  <a:lnTo>
                    <a:pt x="887" y="261"/>
                  </a:lnTo>
                  <a:lnTo>
                    <a:pt x="888" y="300"/>
                  </a:lnTo>
                  <a:lnTo>
                    <a:pt x="888" y="290"/>
                  </a:lnTo>
                  <a:lnTo>
                    <a:pt x="889" y="338"/>
                  </a:lnTo>
                  <a:lnTo>
                    <a:pt x="890" y="344"/>
                  </a:lnTo>
                  <a:lnTo>
                    <a:pt x="890" y="243"/>
                  </a:lnTo>
                  <a:lnTo>
                    <a:pt x="891" y="183"/>
                  </a:lnTo>
                  <a:lnTo>
                    <a:pt x="892" y="241"/>
                  </a:lnTo>
                  <a:lnTo>
                    <a:pt x="892" y="258"/>
                  </a:lnTo>
                  <a:lnTo>
                    <a:pt x="893" y="277"/>
                  </a:lnTo>
                  <a:lnTo>
                    <a:pt x="893" y="263"/>
                  </a:lnTo>
                  <a:lnTo>
                    <a:pt x="894" y="199"/>
                  </a:lnTo>
                  <a:lnTo>
                    <a:pt x="895" y="290"/>
                  </a:lnTo>
                  <a:lnTo>
                    <a:pt x="895" y="317"/>
                  </a:lnTo>
                  <a:lnTo>
                    <a:pt x="896" y="300"/>
                  </a:lnTo>
                  <a:lnTo>
                    <a:pt x="897" y="392"/>
                  </a:lnTo>
                  <a:lnTo>
                    <a:pt x="897" y="359"/>
                  </a:lnTo>
                  <a:lnTo>
                    <a:pt x="898" y="314"/>
                  </a:lnTo>
                  <a:lnTo>
                    <a:pt x="899" y="321"/>
                  </a:lnTo>
                  <a:lnTo>
                    <a:pt x="899" y="271"/>
                  </a:lnTo>
                  <a:lnTo>
                    <a:pt x="900" y="259"/>
                  </a:lnTo>
                  <a:lnTo>
                    <a:pt x="901" y="290"/>
                  </a:lnTo>
                  <a:lnTo>
                    <a:pt x="901" y="324"/>
                  </a:lnTo>
                  <a:lnTo>
                    <a:pt x="902" y="310"/>
                  </a:lnTo>
                  <a:lnTo>
                    <a:pt x="903" y="255"/>
                  </a:lnTo>
                  <a:lnTo>
                    <a:pt x="903" y="195"/>
                  </a:lnTo>
                  <a:lnTo>
                    <a:pt x="904" y="166"/>
                  </a:lnTo>
                  <a:lnTo>
                    <a:pt x="905" y="168"/>
                  </a:lnTo>
                  <a:lnTo>
                    <a:pt x="905" y="169"/>
                  </a:lnTo>
                  <a:lnTo>
                    <a:pt x="906" y="195"/>
                  </a:lnTo>
                  <a:lnTo>
                    <a:pt x="907" y="200"/>
                  </a:lnTo>
                  <a:lnTo>
                    <a:pt x="907" y="217"/>
                  </a:lnTo>
                  <a:lnTo>
                    <a:pt x="908" y="313"/>
                  </a:lnTo>
                  <a:lnTo>
                    <a:pt x="909" y="436"/>
                  </a:lnTo>
                  <a:lnTo>
                    <a:pt x="909" y="468"/>
                  </a:lnTo>
                  <a:lnTo>
                    <a:pt x="910" y="409"/>
                  </a:lnTo>
                  <a:lnTo>
                    <a:pt x="911" y="407"/>
                  </a:lnTo>
                  <a:lnTo>
                    <a:pt x="911" y="430"/>
                  </a:lnTo>
                  <a:lnTo>
                    <a:pt x="912" y="370"/>
                  </a:lnTo>
                  <a:lnTo>
                    <a:pt x="912" y="330"/>
                  </a:lnTo>
                  <a:lnTo>
                    <a:pt x="913" y="316"/>
                  </a:lnTo>
                  <a:lnTo>
                    <a:pt x="914" y="295"/>
                  </a:lnTo>
                  <a:lnTo>
                    <a:pt x="914" y="339"/>
                  </a:lnTo>
                  <a:lnTo>
                    <a:pt x="915" y="345"/>
                  </a:lnTo>
                  <a:lnTo>
                    <a:pt x="916" y="278"/>
                  </a:lnTo>
                  <a:lnTo>
                    <a:pt x="916" y="270"/>
                  </a:lnTo>
                  <a:lnTo>
                    <a:pt x="917" y="308"/>
                  </a:lnTo>
                  <a:lnTo>
                    <a:pt x="918" y="352"/>
                  </a:lnTo>
                  <a:lnTo>
                    <a:pt x="918" y="388"/>
                  </a:lnTo>
                  <a:lnTo>
                    <a:pt x="919" y="379"/>
                  </a:lnTo>
                  <a:lnTo>
                    <a:pt x="920" y="435"/>
                  </a:lnTo>
                  <a:lnTo>
                    <a:pt x="920" y="488"/>
                  </a:lnTo>
                  <a:lnTo>
                    <a:pt x="921" y="413"/>
                  </a:lnTo>
                  <a:lnTo>
                    <a:pt x="922" y="391"/>
                  </a:lnTo>
                  <a:lnTo>
                    <a:pt x="922" y="430"/>
                  </a:lnTo>
                  <a:lnTo>
                    <a:pt x="923" y="388"/>
                  </a:lnTo>
                  <a:lnTo>
                    <a:pt x="924" y="350"/>
                  </a:lnTo>
                  <a:lnTo>
                    <a:pt x="924" y="402"/>
                  </a:lnTo>
                  <a:lnTo>
                    <a:pt x="925" y="408"/>
                  </a:lnTo>
                  <a:lnTo>
                    <a:pt x="926" y="384"/>
                  </a:lnTo>
                  <a:lnTo>
                    <a:pt x="926" y="402"/>
                  </a:lnTo>
                  <a:lnTo>
                    <a:pt x="927" y="388"/>
                  </a:lnTo>
                  <a:lnTo>
                    <a:pt x="928" y="402"/>
                  </a:lnTo>
                  <a:lnTo>
                    <a:pt x="928" y="429"/>
                  </a:lnTo>
                  <a:lnTo>
                    <a:pt x="929" y="399"/>
                  </a:lnTo>
                  <a:lnTo>
                    <a:pt x="929" y="388"/>
                  </a:lnTo>
                  <a:lnTo>
                    <a:pt x="930" y="403"/>
                  </a:lnTo>
                  <a:lnTo>
                    <a:pt x="931" y="421"/>
                  </a:lnTo>
                  <a:lnTo>
                    <a:pt x="931" y="404"/>
                  </a:lnTo>
                  <a:lnTo>
                    <a:pt x="932" y="344"/>
                  </a:lnTo>
                  <a:lnTo>
                    <a:pt x="933" y="400"/>
                  </a:lnTo>
                  <a:lnTo>
                    <a:pt x="933" y="490"/>
                  </a:lnTo>
                  <a:lnTo>
                    <a:pt x="934" y="501"/>
                  </a:lnTo>
                  <a:lnTo>
                    <a:pt x="935" y="482"/>
                  </a:lnTo>
                  <a:lnTo>
                    <a:pt x="935" y="407"/>
                  </a:lnTo>
                  <a:lnTo>
                    <a:pt x="936" y="411"/>
                  </a:lnTo>
                  <a:lnTo>
                    <a:pt x="937" y="400"/>
                  </a:lnTo>
                  <a:lnTo>
                    <a:pt x="937" y="327"/>
                  </a:lnTo>
                  <a:lnTo>
                    <a:pt x="938" y="419"/>
                  </a:lnTo>
                  <a:lnTo>
                    <a:pt x="939" y="465"/>
                  </a:lnTo>
                  <a:lnTo>
                    <a:pt x="939" y="420"/>
                  </a:lnTo>
                  <a:lnTo>
                    <a:pt x="940" y="443"/>
                  </a:lnTo>
                  <a:lnTo>
                    <a:pt x="941" y="418"/>
                  </a:lnTo>
                  <a:lnTo>
                    <a:pt x="941" y="377"/>
                  </a:lnTo>
                  <a:lnTo>
                    <a:pt x="942" y="377"/>
                  </a:lnTo>
                  <a:lnTo>
                    <a:pt x="943" y="300"/>
                  </a:lnTo>
                  <a:lnTo>
                    <a:pt x="943" y="216"/>
                  </a:lnTo>
                  <a:lnTo>
                    <a:pt x="944" y="232"/>
                  </a:lnTo>
                  <a:lnTo>
                    <a:pt x="945" y="231"/>
                  </a:lnTo>
                  <a:lnTo>
                    <a:pt x="945" y="232"/>
                  </a:lnTo>
                  <a:lnTo>
                    <a:pt x="946" y="324"/>
                  </a:lnTo>
                  <a:lnTo>
                    <a:pt x="947" y="349"/>
                  </a:lnTo>
                  <a:lnTo>
                    <a:pt x="947" y="292"/>
                  </a:lnTo>
                  <a:lnTo>
                    <a:pt x="948" y="350"/>
                  </a:lnTo>
                  <a:lnTo>
                    <a:pt x="948" y="354"/>
                  </a:lnTo>
                  <a:lnTo>
                    <a:pt x="949" y="265"/>
                  </a:lnTo>
                  <a:lnTo>
                    <a:pt x="950" y="321"/>
                  </a:lnTo>
                  <a:lnTo>
                    <a:pt x="950" y="327"/>
                  </a:lnTo>
                  <a:lnTo>
                    <a:pt x="951" y="285"/>
                  </a:lnTo>
                  <a:lnTo>
                    <a:pt x="952" y="312"/>
                  </a:lnTo>
                  <a:lnTo>
                    <a:pt x="952" y="249"/>
                  </a:lnTo>
                  <a:lnTo>
                    <a:pt x="953" y="277"/>
                  </a:lnTo>
                  <a:lnTo>
                    <a:pt x="954" y="401"/>
                  </a:lnTo>
                  <a:lnTo>
                    <a:pt x="954" y="409"/>
                  </a:lnTo>
                  <a:lnTo>
                    <a:pt x="955" y="357"/>
                  </a:lnTo>
                  <a:lnTo>
                    <a:pt x="956" y="308"/>
                  </a:lnTo>
                  <a:lnTo>
                    <a:pt x="956" y="300"/>
                  </a:lnTo>
                  <a:lnTo>
                    <a:pt x="957" y="280"/>
                  </a:lnTo>
                  <a:lnTo>
                    <a:pt x="958" y="251"/>
                  </a:lnTo>
                  <a:lnTo>
                    <a:pt x="958" y="229"/>
                  </a:lnTo>
                  <a:lnTo>
                    <a:pt x="959" y="205"/>
                  </a:lnTo>
                  <a:lnTo>
                    <a:pt x="960" y="264"/>
                  </a:lnTo>
                  <a:lnTo>
                    <a:pt x="960" y="318"/>
                  </a:lnTo>
                  <a:lnTo>
                    <a:pt x="961" y="346"/>
                  </a:lnTo>
                  <a:lnTo>
                    <a:pt x="962" y="409"/>
                  </a:lnTo>
                  <a:lnTo>
                    <a:pt x="962" y="430"/>
                  </a:lnTo>
                  <a:lnTo>
                    <a:pt x="963" y="426"/>
                  </a:lnTo>
                  <a:lnTo>
                    <a:pt x="964" y="399"/>
                  </a:lnTo>
                  <a:lnTo>
                    <a:pt x="964" y="339"/>
                  </a:lnTo>
                  <a:lnTo>
                    <a:pt x="965" y="334"/>
                  </a:lnTo>
                  <a:lnTo>
                    <a:pt x="965" y="332"/>
                  </a:lnTo>
                  <a:lnTo>
                    <a:pt x="966" y="273"/>
                  </a:lnTo>
                  <a:lnTo>
                    <a:pt x="967" y="264"/>
                  </a:lnTo>
                  <a:lnTo>
                    <a:pt x="967" y="295"/>
                  </a:lnTo>
                  <a:lnTo>
                    <a:pt x="968" y="312"/>
                  </a:lnTo>
                  <a:lnTo>
                    <a:pt x="969" y="339"/>
                  </a:lnTo>
                  <a:lnTo>
                    <a:pt x="969" y="359"/>
                  </a:lnTo>
                  <a:lnTo>
                    <a:pt x="970" y="332"/>
                  </a:lnTo>
                  <a:lnTo>
                    <a:pt x="971" y="345"/>
                  </a:lnTo>
                  <a:lnTo>
                    <a:pt x="971" y="393"/>
                  </a:lnTo>
                  <a:lnTo>
                    <a:pt x="972" y="397"/>
                  </a:lnTo>
                  <a:lnTo>
                    <a:pt x="973" y="444"/>
                  </a:lnTo>
                  <a:lnTo>
                    <a:pt x="973" y="436"/>
                  </a:lnTo>
                  <a:lnTo>
                    <a:pt x="974" y="367"/>
                  </a:lnTo>
                  <a:lnTo>
                    <a:pt x="975" y="383"/>
                  </a:lnTo>
                  <a:lnTo>
                    <a:pt x="975" y="404"/>
                  </a:lnTo>
                  <a:lnTo>
                    <a:pt x="976" y="355"/>
                  </a:lnTo>
                  <a:lnTo>
                    <a:pt x="977" y="338"/>
                  </a:lnTo>
                  <a:lnTo>
                    <a:pt x="977" y="305"/>
                  </a:lnTo>
                  <a:lnTo>
                    <a:pt x="978" y="172"/>
                  </a:lnTo>
                  <a:lnTo>
                    <a:pt x="979" y="112"/>
                  </a:lnTo>
                  <a:lnTo>
                    <a:pt x="979" y="156"/>
                  </a:lnTo>
                  <a:lnTo>
                    <a:pt x="980" y="204"/>
                  </a:lnTo>
                  <a:lnTo>
                    <a:pt x="981" y="166"/>
                  </a:lnTo>
                  <a:lnTo>
                    <a:pt x="981" y="139"/>
                  </a:lnTo>
                  <a:lnTo>
                    <a:pt x="982" y="192"/>
                  </a:lnTo>
                  <a:lnTo>
                    <a:pt x="982" y="210"/>
                  </a:lnTo>
                  <a:lnTo>
                    <a:pt x="983" y="247"/>
                  </a:lnTo>
                  <a:lnTo>
                    <a:pt x="984" y="252"/>
                  </a:lnTo>
                  <a:lnTo>
                    <a:pt x="984" y="293"/>
                  </a:lnTo>
                  <a:lnTo>
                    <a:pt x="985" y="356"/>
                  </a:lnTo>
                  <a:lnTo>
                    <a:pt x="986" y="322"/>
                  </a:lnTo>
                  <a:lnTo>
                    <a:pt x="986" y="346"/>
                  </a:lnTo>
                  <a:lnTo>
                    <a:pt x="987" y="336"/>
                  </a:lnTo>
                  <a:lnTo>
                    <a:pt x="988" y="339"/>
                  </a:lnTo>
                  <a:lnTo>
                    <a:pt x="988" y="391"/>
                  </a:lnTo>
                  <a:lnTo>
                    <a:pt x="989" y="328"/>
                  </a:lnTo>
                  <a:lnTo>
                    <a:pt x="990" y="301"/>
                  </a:lnTo>
                  <a:lnTo>
                    <a:pt x="990" y="292"/>
                  </a:lnTo>
                  <a:lnTo>
                    <a:pt x="991" y="227"/>
                  </a:lnTo>
                  <a:lnTo>
                    <a:pt x="992" y="214"/>
                  </a:lnTo>
                  <a:lnTo>
                    <a:pt x="992" y="290"/>
                  </a:lnTo>
                  <a:lnTo>
                    <a:pt x="993" y="305"/>
                  </a:lnTo>
                  <a:lnTo>
                    <a:pt x="994" y="265"/>
                  </a:lnTo>
                  <a:lnTo>
                    <a:pt x="994" y="303"/>
                  </a:lnTo>
                  <a:lnTo>
                    <a:pt x="995" y="277"/>
                  </a:lnTo>
                  <a:lnTo>
                    <a:pt x="996" y="358"/>
                  </a:lnTo>
                  <a:lnTo>
                    <a:pt x="996" y="460"/>
                  </a:lnTo>
                  <a:lnTo>
                    <a:pt x="997" y="381"/>
                  </a:lnTo>
                  <a:lnTo>
                    <a:pt x="998" y="428"/>
                  </a:lnTo>
                  <a:lnTo>
                    <a:pt x="998" y="432"/>
                  </a:lnTo>
                  <a:lnTo>
                    <a:pt x="999" y="302"/>
                  </a:lnTo>
                  <a:lnTo>
                    <a:pt x="1000" y="312"/>
                  </a:lnTo>
                  <a:lnTo>
                    <a:pt x="1000" y="312"/>
                  </a:lnTo>
                  <a:lnTo>
                    <a:pt x="1001" y="301"/>
                  </a:lnTo>
                  <a:lnTo>
                    <a:pt x="1001" y="329"/>
                  </a:lnTo>
                  <a:lnTo>
                    <a:pt x="1002" y="273"/>
                  </a:lnTo>
                  <a:lnTo>
                    <a:pt x="1003" y="263"/>
                  </a:lnTo>
                  <a:lnTo>
                    <a:pt x="1003" y="263"/>
                  </a:lnTo>
                  <a:lnTo>
                    <a:pt x="1004" y="218"/>
                  </a:lnTo>
                  <a:lnTo>
                    <a:pt x="1005" y="212"/>
                  </a:lnTo>
                  <a:lnTo>
                    <a:pt x="1005" y="216"/>
                  </a:lnTo>
                  <a:lnTo>
                    <a:pt x="1006" y="238"/>
                  </a:lnTo>
                  <a:lnTo>
                    <a:pt x="1007" y="229"/>
                  </a:lnTo>
                  <a:lnTo>
                    <a:pt x="1007" y="202"/>
                  </a:lnTo>
                  <a:lnTo>
                    <a:pt x="1008" y="164"/>
                  </a:lnTo>
                  <a:lnTo>
                    <a:pt x="1009" y="109"/>
                  </a:lnTo>
                  <a:lnTo>
                    <a:pt x="1009" y="107"/>
                  </a:lnTo>
                  <a:lnTo>
                    <a:pt x="1010" y="130"/>
                  </a:lnTo>
                  <a:lnTo>
                    <a:pt x="1011" y="220"/>
                  </a:lnTo>
                  <a:lnTo>
                    <a:pt x="1011" y="274"/>
                  </a:lnTo>
                  <a:lnTo>
                    <a:pt x="1012" y="228"/>
                  </a:lnTo>
                  <a:lnTo>
                    <a:pt x="1013" y="198"/>
                  </a:lnTo>
                  <a:lnTo>
                    <a:pt x="1013" y="192"/>
                  </a:lnTo>
                  <a:lnTo>
                    <a:pt x="1014" y="183"/>
                  </a:lnTo>
                  <a:lnTo>
                    <a:pt x="1015" y="118"/>
                  </a:lnTo>
                  <a:lnTo>
                    <a:pt x="1015" y="71"/>
                  </a:lnTo>
                  <a:lnTo>
                    <a:pt x="1016" y="32"/>
                  </a:lnTo>
                  <a:lnTo>
                    <a:pt x="1017" y="0"/>
                  </a:lnTo>
                  <a:lnTo>
                    <a:pt x="1017" y="18"/>
                  </a:lnTo>
                  <a:lnTo>
                    <a:pt x="1018" y="31"/>
                  </a:lnTo>
                  <a:lnTo>
                    <a:pt x="1018" y="123"/>
                  </a:lnTo>
                  <a:lnTo>
                    <a:pt x="1019" y="192"/>
                  </a:lnTo>
                  <a:lnTo>
                    <a:pt x="1020" y="227"/>
                  </a:lnTo>
                  <a:lnTo>
                    <a:pt x="1020" y="272"/>
                  </a:lnTo>
                  <a:lnTo>
                    <a:pt x="1021" y="275"/>
                  </a:lnTo>
                  <a:lnTo>
                    <a:pt x="1022" y="384"/>
                  </a:lnTo>
                  <a:lnTo>
                    <a:pt x="1022" y="494"/>
                  </a:lnTo>
                  <a:lnTo>
                    <a:pt x="1023" y="488"/>
                  </a:lnTo>
                  <a:lnTo>
                    <a:pt x="1024" y="483"/>
                  </a:lnTo>
                  <a:lnTo>
                    <a:pt x="1024" y="464"/>
                  </a:lnTo>
                  <a:lnTo>
                    <a:pt x="1025" y="384"/>
                  </a:lnTo>
                  <a:lnTo>
                    <a:pt x="1026" y="259"/>
                  </a:lnTo>
                  <a:lnTo>
                    <a:pt x="1026" y="207"/>
                  </a:lnTo>
                  <a:lnTo>
                    <a:pt x="1027" y="267"/>
                  </a:lnTo>
                  <a:lnTo>
                    <a:pt x="1028" y="282"/>
                  </a:lnTo>
                  <a:lnTo>
                    <a:pt x="1028" y="325"/>
                  </a:lnTo>
                  <a:lnTo>
                    <a:pt x="1029" y="382"/>
                  </a:lnTo>
                  <a:lnTo>
                    <a:pt x="1030" y="363"/>
                  </a:lnTo>
                  <a:lnTo>
                    <a:pt x="1030" y="323"/>
                  </a:lnTo>
                  <a:lnTo>
                    <a:pt x="1031" y="226"/>
                  </a:lnTo>
                  <a:lnTo>
                    <a:pt x="1032" y="167"/>
                  </a:lnTo>
                  <a:lnTo>
                    <a:pt x="1032" y="199"/>
                  </a:lnTo>
                  <a:lnTo>
                    <a:pt x="1033" y="272"/>
                  </a:lnTo>
                  <a:lnTo>
                    <a:pt x="1034" y="332"/>
                  </a:lnTo>
                  <a:lnTo>
                    <a:pt x="1034" y="350"/>
                  </a:lnTo>
                  <a:lnTo>
                    <a:pt x="1035" y="366"/>
                  </a:lnTo>
                  <a:lnTo>
                    <a:pt x="1036" y="348"/>
                  </a:lnTo>
                  <a:lnTo>
                    <a:pt x="1036" y="341"/>
                  </a:lnTo>
                  <a:lnTo>
                    <a:pt x="1037" y="364"/>
                  </a:lnTo>
                  <a:lnTo>
                    <a:pt x="1037" y="386"/>
                  </a:lnTo>
                  <a:lnTo>
                    <a:pt x="1038" y="402"/>
                  </a:lnTo>
                  <a:lnTo>
                    <a:pt x="1039" y="354"/>
                  </a:lnTo>
                  <a:lnTo>
                    <a:pt x="1039" y="292"/>
                  </a:lnTo>
                  <a:lnTo>
                    <a:pt x="1040" y="266"/>
                  </a:lnTo>
                  <a:lnTo>
                    <a:pt x="1041" y="259"/>
                  </a:lnTo>
                  <a:lnTo>
                    <a:pt x="1041" y="249"/>
                  </a:lnTo>
                  <a:lnTo>
                    <a:pt x="1042" y="295"/>
                  </a:lnTo>
                  <a:lnTo>
                    <a:pt x="1043" y="357"/>
                  </a:lnTo>
                  <a:lnTo>
                    <a:pt x="1043" y="292"/>
                  </a:lnTo>
                  <a:lnTo>
                    <a:pt x="1044" y="273"/>
                  </a:lnTo>
                  <a:lnTo>
                    <a:pt x="1045" y="279"/>
                  </a:lnTo>
                  <a:lnTo>
                    <a:pt x="1045" y="236"/>
                  </a:lnTo>
                  <a:lnTo>
                    <a:pt x="1046" y="277"/>
                  </a:lnTo>
                  <a:lnTo>
                    <a:pt x="1047" y="266"/>
                  </a:lnTo>
                  <a:lnTo>
                    <a:pt x="1047" y="213"/>
                  </a:lnTo>
                  <a:lnTo>
                    <a:pt x="1048" y="242"/>
                  </a:lnTo>
                  <a:lnTo>
                    <a:pt x="1049" y="263"/>
                  </a:lnTo>
                  <a:lnTo>
                    <a:pt x="1049" y="287"/>
                  </a:lnTo>
                  <a:lnTo>
                    <a:pt x="1050" y="384"/>
                  </a:lnTo>
                  <a:lnTo>
                    <a:pt x="1051" y="458"/>
                  </a:lnTo>
                  <a:lnTo>
                    <a:pt x="1051" y="506"/>
                  </a:lnTo>
                  <a:lnTo>
                    <a:pt x="1052" y="534"/>
                  </a:lnTo>
                  <a:lnTo>
                    <a:pt x="1053" y="468"/>
                  </a:lnTo>
                  <a:lnTo>
                    <a:pt x="1053" y="421"/>
                  </a:lnTo>
                  <a:lnTo>
                    <a:pt x="1054" y="389"/>
                  </a:lnTo>
                  <a:lnTo>
                    <a:pt x="1054" y="329"/>
                  </a:lnTo>
                  <a:lnTo>
                    <a:pt x="1055" y="306"/>
                  </a:lnTo>
                  <a:lnTo>
                    <a:pt x="1056" y="322"/>
                  </a:lnTo>
                  <a:lnTo>
                    <a:pt x="1056" y="385"/>
                  </a:lnTo>
                  <a:lnTo>
                    <a:pt x="1057" y="444"/>
                  </a:lnTo>
                  <a:lnTo>
                    <a:pt x="1058" y="462"/>
                  </a:lnTo>
                  <a:lnTo>
                    <a:pt x="1058" y="495"/>
                  </a:lnTo>
                  <a:lnTo>
                    <a:pt x="1059" y="530"/>
                  </a:lnTo>
                  <a:lnTo>
                    <a:pt x="1060" y="554"/>
                  </a:lnTo>
                  <a:lnTo>
                    <a:pt x="1060" y="563"/>
                  </a:lnTo>
                  <a:lnTo>
                    <a:pt x="1061" y="537"/>
                  </a:lnTo>
                  <a:lnTo>
                    <a:pt x="1062" y="501"/>
                  </a:lnTo>
                  <a:lnTo>
                    <a:pt x="1062" y="469"/>
                  </a:lnTo>
                  <a:lnTo>
                    <a:pt x="1063" y="478"/>
                  </a:lnTo>
                  <a:lnTo>
                    <a:pt x="1064" y="461"/>
                  </a:lnTo>
                  <a:lnTo>
                    <a:pt x="1064" y="379"/>
                  </a:lnTo>
                  <a:lnTo>
                    <a:pt x="1065" y="425"/>
                  </a:lnTo>
                  <a:lnTo>
                    <a:pt x="1066" y="505"/>
                  </a:lnTo>
                  <a:lnTo>
                    <a:pt x="1066" y="487"/>
                  </a:lnTo>
                  <a:lnTo>
                    <a:pt x="1067" y="474"/>
                  </a:lnTo>
                  <a:lnTo>
                    <a:pt x="1068" y="474"/>
                  </a:lnTo>
                  <a:lnTo>
                    <a:pt x="1068" y="532"/>
                  </a:lnTo>
                  <a:lnTo>
                    <a:pt x="1069" y="535"/>
                  </a:lnTo>
                  <a:lnTo>
                    <a:pt x="1070" y="477"/>
                  </a:lnTo>
                  <a:lnTo>
                    <a:pt x="1070" y="458"/>
                  </a:lnTo>
                  <a:lnTo>
                    <a:pt x="1071" y="332"/>
                  </a:lnTo>
                  <a:lnTo>
                    <a:pt x="1071" y="223"/>
                  </a:lnTo>
                  <a:lnTo>
                    <a:pt x="1072" y="181"/>
                  </a:lnTo>
                  <a:lnTo>
                    <a:pt x="1073" y="54"/>
                  </a:lnTo>
                  <a:lnTo>
                    <a:pt x="1073" y="18"/>
                  </a:lnTo>
                  <a:lnTo>
                    <a:pt x="1074" y="71"/>
                  </a:lnTo>
                  <a:lnTo>
                    <a:pt x="1075" y="91"/>
                  </a:lnTo>
                  <a:lnTo>
                    <a:pt x="1075" y="126"/>
                  </a:lnTo>
                  <a:lnTo>
                    <a:pt x="1076" y="174"/>
                  </a:lnTo>
                  <a:lnTo>
                    <a:pt x="1077" y="274"/>
                  </a:lnTo>
                  <a:lnTo>
                    <a:pt x="1077" y="384"/>
                  </a:lnTo>
                  <a:lnTo>
                    <a:pt x="1078" y="455"/>
                  </a:lnTo>
                  <a:lnTo>
                    <a:pt x="1079" y="504"/>
                  </a:lnTo>
                  <a:lnTo>
                    <a:pt x="1079" y="406"/>
                  </a:lnTo>
                  <a:lnTo>
                    <a:pt x="1080" y="312"/>
                  </a:lnTo>
                  <a:lnTo>
                    <a:pt x="1081" y="275"/>
                  </a:lnTo>
                  <a:lnTo>
                    <a:pt x="1081" y="177"/>
                  </a:lnTo>
                  <a:lnTo>
                    <a:pt x="1082" y="213"/>
                  </a:lnTo>
                  <a:lnTo>
                    <a:pt x="1083" y="209"/>
                  </a:lnTo>
                  <a:lnTo>
                    <a:pt x="1083" y="184"/>
                  </a:lnTo>
                  <a:lnTo>
                    <a:pt x="1084" y="315"/>
                  </a:lnTo>
                  <a:lnTo>
                    <a:pt x="1085" y="356"/>
                  </a:lnTo>
                  <a:lnTo>
                    <a:pt x="1085" y="432"/>
                  </a:lnTo>
                  <a:lnTo>
                    <a:pt x="1086" y="530"/>
                  </a:lnTo>
                  <a:lnTo>
                    <a:pt x="1087" y="534"/>
                  </a:lnTo>
                  <a:lnTo>
                    <a:pt x="1087" y="595"/>
                  </a:lnTo>
                  <a:lnTo>
                    <a:pt x="1088" y="536"/>
                  </a:lnTo>
                  <a:lnTo>
                    <a:pt x="1089" y="400"/>
                  </a:lnTo>
                  <a:lnTo>
                    <a:pt x="1089" y="423"/>
                  </a:lnTo>
                  <a:lnTo>
                    <a:pt x="1090" y="364"/>
                  </a:lnTo>
                  <a:lnTo>
                    <a:pt x="1090" y="263"/>
                  </a:lnTo>
                  <a:lnTo>
                    <a:pt x="1091" y="298"/>
                  </a:lnTo>
                  <a:lnTo>
                    <a:pt x="1092" y="336"/>
                  </a:lnTo>
                  <a:lnTo>
                    <a:pt x="1092" y="332"/>
                  </a:lnTo>
                  <a:lnTo>
                    <a:pt x="1093" y="353"/>
                  </a:lnTo>
                  <a:lnTo>
                    <a:pt x="1094" y="407"/>
                  </a:lnTo>
                  <a:lnTo>
                    <a:pt x="1094" y="305"/>
                  </a:lnTo>
                  <a:lnTo>
                    <a:pt x="1095" y="250"/>
                  </a:lnTo>
                  <a:lnTo>
                    <a:pt x="1096" y="361"/>
                  </a:lnTo>
                  <a:lnTo>
                    <a:pt x="1096" y="302"/>
                  </a:lnTo>
                  <a:lnTo>
                    <a:pt x="1097" y="220"/>
                  </a:lnTo>
                  <a:lnTo>
                    <a:pt x="1098" y="272"/>
                  </a:lnTo>
                  <a:lnTo>
                    <a:pt x="1098" y="241"/>
                  </a:lnTo>
                  <a:lnTo>
                    <a:pt x="1099" y="209"/>
                  </a:lnTo>
                  <a:lnTo>
                    <a:pt x="1100" y="241"/>
                  </a:lnTo>
                  <a:lnTo>
                    <a:pt x="1100" y="218"/>
                  </a:lnTo>
                  <a:lnTo>
                    <a:pt x="1101" y="233"/>
                  </a:lnTo>
                  <a:lnTo>
                    <a:pt x="1102" y="242"/>
                  </a:lnTo>
                  <a:lnTo>
                    <a:pt x="1102" y="243"/>
                  </a:lnTo>
                  <a:lnTo>
                    <a:pt x="1103" y="268"/>
                  </a:lnTo>
                  <a:lnTo>
                    <a:pt x="1104" y="259"/>
                  </a:lnTo>
                  <a:lnTo>
                    <a:pt x="1104" y="391"/>
                  </a:lnTo>
                  <a:lnTo>
                    <a:pt x="1105" y="522"/>
                  </a:lnTo>
                  <a:lnTo>
                    <a:pt x="1106" y="492"/>
                  </a:lnTo>
                  <a:lnTo>
                    <a:pt x="1106" y="550"/>
                  </a:lnTo>
                  <a:lnTo>
                    <a:pt x="1107" y="586"/>
                  </a:lnTo>
                  <a:lnTo>
                    <a:pt x="1107" y="454"/>
                  </a:lnTo>
                  <a:lnTo>
                    <a:pt x="1108" y="351"/>
                  </a:lnTo>
                  <a:lnTo>
                    <a:pt x="1109" y="352"/>
                  </a:lnTo>
                  <a:lnTo>
                    <a:pt x="1109" y="281"/>
                  </a:lnTo>
                  <a:lnTo>
                    <a:pt x="1110" y="192"/>
                  </a:lnTo>
                  <a:lnTo>
                    <a:pt x="1111" y="198"/>
                  </a:lnTo>
                  <a:lnTo>
                    <a:pt x="1111" y="172"/>
                  </a:lnTo>
                  <a:lnTo>
                    <a:pt x="1112" y="264"/>
                  </a:lnTo>
                  <a:lnTo>
                    <a:pt x="1113" y="332"/>
                  </a:lnTo>
                  <a:lnTo>
                    <a:pt x="1113" y="255"/>
                  </a:lnTo>
                  <a:lnTo>
                    <a:pt x="1114" y="346"/>
                  </a:lnTo>
                  <a:lnTo>
                    <a:pt x="1115" y="426"/>
                  </a:lnTo>
                  <a:lnTo>
                    <a:pt x="1115" y="409"/>
                  </a:lnTo>
                  <a:lnTo>
                    <a:pt x="1116" y="389"/>
                  </a:lnTo>
                  <a:lnTo>
                    <a:pt x="1117" y="296"/>
                  </a:lnTo>
                  <a:lnTo>
                    <a:pt x="1117" y="294"/>
                  </a:lnTo>
                  <a:lnTo>
                    <a:pt x="1118" y="305"/>
                  </a:lnTo>
                  <a:lnTo>
                    <a:pt x="1119" y="213"/>
                  </a:lnTo>
                  <a:lnTo>
                    <a:pt x="1119" y="198"/>
                  </a:lnTo>
                  <a:lnTo>
                    <a:pt x="1120" y="211"/>
                  </a:lnTo>
                  <a:lnTo>
                    <a:pt x="1121" y="260"/>
                  </a:lnTo>
                  <a:lnTo>
                    <a:pt x="1121" y="272"/>
                  </a:lnTo>
                  <a:lnTo>
                    <a:pt x="1122" y="245"/>
                  </a:lnTo>
                  <a:lnTo>
                    <a:pt x="1123" y="307"/>
                  </a:lnTo>
                  <a:lnTo>
                    <a:pt x="1123" y="247"/>
                  </a:lnTo>
                  <a:lnTo>
                    <a:pt x="1124" y="220"/>
                  </a:lnTo>
                  <a:lnTo>
                    <a:pt x="1125" y="297"/>
                  </a:lnTo>
                  <a:lnTo>
                    <a:pt x="1125" y="202"/>
                  </a:lnTo>
                  <a:lnTo>
                    <a:pt x="1126" y="150"/>
                  </a:lnTo>
                  <a:lnTo>
                    <a:pt x="1126" y="201"/>
                  </a:lnTo>
                  <a:lnTo>
                    <a:pt x="1127" y="218"/>
                  </a:lnTo>
                  <a:lnTo>
                    <a:pt x="1128" y="243"/>
                  </a:lnTo>
                  <a:lnTo>
                    <a:pt x="1128" y="250"/>
                  </a:lnTo>
                  <a:lnTo>
                    <a:pt x="1129" y="277"/>
                  </a:lnTo>
                  <a:lnTo>
                    <a:pt x="1130" y="288"/>
                  </a:lnTo>
                  <a:lnTo>
                    <a:pt x="1130" y="327"/>
                  </a:lnTo>
                  <a:lnTo>
                    <a:pt x="1131" y="448"/>
                  </a:lnTo>
                  <a:lnTo>
                    <a:pt x="1132" y="426"/>
                  </a:lnTo>
                  <a:lnTo>
                    <a:pt x="1132" y="367"/>
                  </a:lnTo>
                  <a:lnTo>
                    <a:pt x="1133" y="345"/>
                  </a:lnTo>
                  <a:lnTo>
                    <a:pt x="1134" y="198"/>
                  </a:lnTo>
                  <a:lnTo>
                    <a:pt x="1134" y="136"/>
                  </a:lnTo>
                  <a:lnTo>
                    <a:pt x="1135" y="149"/>
                  </a:lnTo>
                  <a:lnTo>
                    <a:pt x="1136" y="99"/>
                  </a:lnTo>
                  <a:lnTo>
                    <a:pt x="1136" y="153"/>
                  </a:lnTo>
                  <a:lnTo>
                    <a:pt x="1137" y="200"/>
                  </a:lnTo>
                  <a:lnTo>
                    <a:pt x="1138" y="200"/>
                  </a:lnTo>
                  <a:lnTo>
                    <a:pt x="1138" y="256"/>
                  </a:lnTo>
                  <a:lnTo>
                    <a:pt x="1139" y="304"/>
                  </a:lnTo>
                  <a:lnTo>
                    <a:pt x="1140" y="397"/>
                  </a:lnTo>
                  <a:lnTo>
                    <a:pt x="1140" y="379"/>
                  </a:lnTo>
                  <a:lnTo>
                    <a:pt x="1141" y="334"/>
                  </a:lnTo>
                  <a:lnTo>
                    <a:pt x="1142" y="380"/>
                  </a:lnTo>
                  <a:lnTo>
                    <a:pt x="1142" y="359"/>
                  </a:lnTo>
                  <a:lnTo>
                    <a:pt x="1143" y="371"/>
                  </a:lnTo>
                  <a:lnTo>
                    <a:pt x="1143" y="302"/>
                  </a:lnTo>
                  <a:lnTo>
                    <a:pt x="1144" y="212"/>
                  </a:lnTo>
                  <a:lnTo>
                    <a:pt x="1145" y="183"/>
                  </a:lnTo>
                  <a:lnTo>
                    <a:pt x="1145" y="42"/>
                  </a:lnTo>
                  <a:lnTo>
                    <a:pt x="1146" y="16"/>
                  </a:lnTo>
                  <a:lnTo>
                    <a:pt x="1147" y="67"/>
                  </a:lnTo>
                  <a:lnTo>
                    <a:pt x="1147" y="44"/>
                  </a:lnTo>
                  <a:lnTo>
                    <a:pt x="1148" y="116"/>
                  </a:lnTo>
                  <a:lnTo>
                    <a:pt x="1149" y="189"/>
                  </a:lnTo>
                  <a:lnTo>
                    <a:pt x="1149" y="201"/>
                  </a:lnTo>
                  <a:lnTo>
                    <a:pt x="1150" y="209"/>
                  </a:lnTo>
                  <a:lnTo>
                    <a:pt x="1151" y="193"/>
                  </a:lnTo>
                  <a:lnTo>
                    <a:pt x="1151" y="161"/>
                  </a:lnTo>
                  <a:lnTo>
                    <a:pt x="1152" y="157"/>
                  </a:lnTo>
                  <a:lnTo>
                    <a:pt x="1153" y="207"/>
                  </a:lnTo>
                  <a:lnTo>
                    <a:pt x="1153" y="196"/>
                  </a:lnTo>
                  <a:lnTo>
                    <a:pt x="1154" y="164"/>
                  </a:lnTo>
                  <a:lnTo>
                    <a:pt x="1155" y="227"/>
                  </a:lnTo>
                  <a:lnTo>
                    <a:pt x="1155" y="258"/>
                  </a:lnTo>
                  <a:lnTo>
                    <a:pt x="1156" y="311"/>
                  </a:lnTo>
                  <a:lnTo>
                    <a:pt x="1157" y="419"/>
                  </a:lnTo>
                  <a:lnTo>
                    <a:pt x="1157" y="435"/>
                  </a:lnTo>
                  <a:lnTo>
                    <a:pt x="1158" y="470"/>
                  </a:lnTo>
                  <a:lnTo>
                    <a:pt x="1159" y="468"/>
                  </a:lnTo>
                  <a:lnTo>
                    <a:pt x="1159" y="397"/>
                  </a:lnTo>
                  <a:lnTo>
                    <a:pt x="1160" y="367"/>
                  </a:lnTo>
                  <a:lnTo>
                    <a:pt x="1160" y="288"/>
                  </a:lnTo>
                  <a:lnTo>
                    <a:pt x="1161" y="175"/>
                  </a:lnTo>
                  <a:lnTo>
                    <a:pt x="1162" y="138"/>
                  </a:lnTo>
                  <a:lnTo>
                    <a:pt x="1162" y="195"/>
                  </a:lnTo>
                  <a:lnTo>
                    <a:pt x="1163" y="234"/>
                  </a:lnTo>
                  <a:lnTo>
                    <a:pt x="1164" y="222"/>
                  </a:lnTo>
                  <a:lnTo>
                    <a:pt x="1164" y="286"/>
                  </a:lnTo>
                  <a:lnTo>
                    <a:pt x="1165" y="402"/>
                  </a:lnTo>
                  <a:lnTo>
                    <a:pt x="1166" y="485"/>
                  </a:lnTo>
                  <a:lnTo>
                    <a:pt x="1166" y="506"/>
                  </a:lnTo>
                  <a:lnTo>
                    <a:pt x="1167" y="482"/>
                  </a:lnTo>
                  <a:lnTo>
                    <a:pt x="1168" y="487"/>
                  </a:lnTo>
                  <a:lnTo>
                    <a:pt x="1168" y="447"/>
                  </a:lnTo>
                  <a:lnTo>
                    <a:pt x="1169" y="390"/>
                  </a:lnTo>
                  <a:lnTo>
                    <a:pt x="1170" y="387"/>
                  </a:lnTo>
                  <a:lnTo>
                    <a:pt x="1170" y="353"/>
                  </a:lnTo>
                  <a:lnTo>
                    <a:pt x="1171" y="332"/>
                  </a:lnTo>
                  <a:lnTo>
                    <a:pt x="1172" y="327"/>
                  </a:lnTo>
                  <a:lnTo>
                    <a:pt x="1172" y="332"/>
                  </a:lnTo>
                  <a:lnTo>
                    <a:pt x="1173" y="354"/>
                  </a:lnTo>
                  <a:lnTo>
                    <a:pt x="1174" y="330"/>
                  </a:lnTo>
                  <a:lnTo>
                    <a:pt x="1174" y="342"/>
                  </a:lnTo>
                  <a:lnTo>
                    <a:pt x="1175" y="397"/>
                  </a:lnTo>
                  <a:lnTo>
                    <a:pt x="1176" y="398"/>
                  </a:lnTo>
                  <a:lnTo>
                    <a:pt x="1176" y="379"/>
                  </a:lnTo>
                  <a:lnTo>
                    <a:pt x="1177" y="433"/>
                  </a:lnTo>
                  <a:lnTo>
                    <a:pt x="1178" y="419"/>
                  </a:lnTo>
                  <a:lnTo>
                    <a:pt x="1178" y="317"/>
                  </a:lnTo>
                  <a:lnTo>
                    <a:pt x="1179" y="256"/>
                  </a:lnTo>
                  <a:lnTo>
                    <a:pt x="1179" y="182"/>
                  </a:lnTo>
                  <a:lnTo>
                    <a:pt x="1180" y="156"/>
                  </a:lnTo>
                  <a:lnTo>
                    <a:pt x="1181" y="182"/>
                  </a:lnTo>
                  <a:lnTo>
                    <a:pt x="1181" y="180"/>
                  </a:lnTo>
                  <a:lnTo>
                    <a:pt x="1182" y="215"/>
                  </a:lnTo>
                  <a:lnTo>
                    <a:pt x="1183" y="325"/>
                  </a:lnTo>
                  <a:lnTo>
                    <a:pt x="1183" y="410"/>
                  </a:lnTo>
                  <a:lnTo>
                    <a:pt x="1184" y="421"/>
                  </a:lnTo>
                  <a:lnTo>
                    <a:pt x="1185" y="422"/>
                  </a:lnTo>
                  <a:lnTo>
                    <a:pt x="1185" y="422"/>
                  </a:lnTo>
                  <a:lnTo>
                    <a:pt x="1186" y="453"/>
                  </a:lnTo>
                  <a:lnTo>
                    <a:pt x="1187" y="464"/>
                  </a:lnTo>
                  <a:lnTo>
                    <a:pt x="1187" y="373"/>
                  </a:lnTo>
                  <a:lnTo>
                    <a:pt x="1188" y="354"/>
                  </a:lnTo>
                  <a:lnTo>
                    <a:pt x="1189" y="370"/>
                  </a:lnTo>
                  <a:lnTo>
                    <a:pt x="1189" y="214"/>
                  </a:lnTo>
                  <a:lnTo>
                    <a:pt x="1190" y="133"/>
                  </a:lnTo>
                  <a:lnTo>
                    <a:pt x="1191" y="191"/>
                  </a:lnTo>
                  <a:lnTo>
                    <a:pt x="1191" y="207"/>
                  </a:lnTo>
                  <a:lnTo>
                    <a:pt x="1192" y="220"/>
                  </a:lnTo>
                  <a:lnTo>
                    <a:pt x="1193" y="236"/>
                  </a:lnTo>
                  <a:lnTo>
                    <a:pt x="1193" y="231"/>
                  </a:lnTo>
                  <a:lnTo>
                    <a:pt x="1194" y="241"/>
                  </a:lnTo>
                  <a:lnTo>
                    <a:pt x="1195" y="274"/>
                  </a:lnTo>
                  <a:lnTo>
                    <a:pt x="1195" y="275"/>
                  </a:lnTo>
                  <a:lnTo>
                    <a:pt x="1196" y="351"/>
                  </a:lnTo>
                  <a:lnTo>
                    <a:pt x="1196" y="465"/>
                  </a:lnTo>
                  <a:lnTo>
                    <a:pt x="1197" y="472"/>
                  </a:lnTo>
                  <a:lnTo>
                    <a:pt x="1198" y="545"/>
                  </a:lnTo>
                  <a:lnTo>
                    <a:pt x="1198" y="616"/>
                  </a:lnTo>
                  <a:lnTo>
                    <a:pt x="1199" y="572"/>
                  </a:lnTo>
                  <a:lnTo>
                    <a:pt x="1200" y="510"/>
                  </a:lnTo>
                  <a:lnTo>
                    <a:pt x="1200" y="400"/>
                  </a:lnTo>
                  <a:lnTo>
                    <a:pt x="1201" y="348"/>
                  </a:lnTo>
                  <a:lnTo>
                    <a:pt x="1202" y="355"/>
                  </a:lnTo>
                  <a:lnTo>
                    <a:pt x="1202" y="283"/>
                  </a:lnTo>
                  <a:lnTo>
                    <a:pt x="1203" y="184"/>
                  </a:lnTo>
                  <a:lnTo>
                    <a:pt x="1204" y="162"/>
                  </a:lnTo>
                  <a:lnTo>
                    <a:pt x="1204" y="197"/>
                  </a:lnTo>
                  <a:lnTo>
                    <a:pt x="1205" y="159"/>
                  </a:lnTo>
                  <a:lnTo>
                    <a:pt x="1206" y="179"/>
                  </a:lnTo>
                  <a:lnTo>
                    <a:pt x="1206" y="204"/>
                  </a:lnTo>
                  <a:lnTo>
                    <a:pt x="1207" y="194"/>
                  </a:lnTo>
                  <a:lnTo>
                    <a:pt x="1208" y="279"/>
                  </a:lnTo>
                  <a:lnTo>
                    <a:pt x="1208" y="259"/>
                  </a:lnTo>
                  <a:lnTo>
                    <a:pt x="1209" y="208"/>
                  </a:lnTo>
                  <a:lnTo>
                    <a:pt x="1210" y="202"/>
                  </a:lnTo>
                  <a:lnTo>
                    <a:pt x="1210" y="150"/>
                  </a:lnTo>
                  <a:lnTo>
                    <a:pt x="1211" y="130"/>
                  </a:lnTo>
                  <a:lnTo>
                    <a:pt x="1212" y="139"/>
                  </a:lnTo>
                  <a:lnTo>
                    <a:pt x="1212" y="141"/>
                  </a:lnTo>
                  <a:lnTo>
                    <a:pt x="1213" y="203"/>
                  </a:lnTo>
                  <a:lnTo>
                    <a:pt x="1213" y="264"/>
                  </a:lnTo>
                  <a:lnTo>
                    <a:pt x="1214" y="320"/>
                  </a:lnTo>
                  <a:lnTo>
                    <a:pt x="1215" y="426"/>
                  </a:lnTo>
                  <a:lnTo>
                    <a:pt x="1215" y="356"/>
                  </a:lnTo>
                  <a:lnTo>
                    <a:pt x="1216" y="312"/>
                  </a:lnTo>
                  <a:lnTo>
                    <a:pt x="1217" y="353"/>
                  </a:lnTo>
                  <a:lnTo>
                    <a:pt x="1217" y="286"/>
                  </a:lnTo>
                  <a:lnTo>
                    <a:pt x="1218" y="290"/>
                  </a:lnTo>
                  <a:lnTo>
                    <a:pt x="1219" y="305"/>
                  </a:lnTo>
                  <a:lnTo>
                    <a:pt x="1219" y="305"/>
                  </a:lnTo>
                  <a:lnTo>
                    <a:pt x="1220" y="279"/>
                  </a:lnTo>
                  <a:lnTo>
                    <a:pt x="1221" y="270"/>
                  </a:lnTo>
                  <a:lnTo>
                    <a:pt x="1221" y="324"/>
                  </a:lnTo>
                  <a:lnTo>
                    <a:pt x="1222" y="409"/>
                  </a:lnTo>
                  <a:lnTo>
                    <a:pt x="1223" y="559"/>
                  </a:lnTo>
                  <a:lnTo>
                    <a:pt x="1223" y="562"/>
                  </a:lnTo>
                  <a:lnTo>
                    <a:pt x="1224" y="536"/>
                  </a:lnTo>
                  <a:lnTo>
                    <a:pt x="1225" y="564"/>
                  </a:lnTo>
                  <a:lnTo>
                    <a:pt x="1225" y="535"/>
                  </a:lnTo>
                  <a:lnTo>
                    <a:pt x="1226" y="519"/>
                  </a:lnTo>
                  <a:lnTo>
                    <a:pt x="1227" y="463"/>
                  </a:lnTo>
                  <a:lnTo>
                    <a:pt x="1227" y="427"/>
                  </a:lnTo>
                  <a:lnTo>
                    <a:pt x="1228" y="418"/>
                  </a:lnTo>
                  <a:lnTo>
                    <a:pt x="1229" y="298"/>
                  </a:lnTo>
                  <a:lnTo>
                    <a:pt x="1229" y="198"/>
                  </a:lnTo>
                  <a:lnTo>
                    <a:pt x="1230" y="175"/>
                  </a:lnTo>
                  <a:lnTo>
                    <a:pt x="1231" y="167"/>
                  </a:lnTo>
                  <a:lnTo>
                    <a:pt x="1231" y="157"/>
                  </a:lnTo>
                  <a:lnTo>
                    <a:pt x="1232" y="187"/>
                  </a:lnTo>
                  <a:lnTo>
                    <a:pt x="1232" y="327"/>
                  </a:lnTo>
                  <a:lnTo>
                    <a:pt x="1233" y="393"/>
                  </a:lnTo>
                  <a:lnTo>
                    <a:pt x="1234" y="447"/>
                  </a:lnTo>
                  <a:lnTo>
                    <a:pt x="1234" y="513"/>
                  </a:lnTo>
                  <a:lnTo>
                    <a:pt x="1235" y="460"/>
                  </a:lnTo>
                  <a:lnTo>
                    <a:pt x="1236" y="444"/>
                  </a:lnTo>
                  <a:lnTo>
                    <a:pt x="1236" y="430"/>
                  </a:lnTo>
                  <a:lnTo>
                    <a:pt x="1237" y="281"/>
                  </a:lnTo>
                  <a:lnTo>
                    <a:pt x="1238" y="155"/>
                  </a:lnTo>
                  <a:lnTo>
                    <a:pt x="1238" y="193"/>
                  </a:lnTo>
                  <a:lnTo>
                    <a:pt x="1239" y="173"/>
                  </a:lnTo>
                  <a:lnTo>
                    <a:pt x="1240" y="153"/>
                  </a:lnTo>
                  <a:lnTo>
                    <a:pt x="1240" y="195"/>
                  </a:lnTo>
                  <a:lnTo>
                    <a:pt x="1241" y="213"/>
                  </a:lnTo>
                  <a:lnTo>
                    <a:pt x="1242" y="318"/>
                  </a:lnTo>
                  <a:lnTo>
                    <a:pt x="1242" y="354"/>
                  </a:lnTo>
                  <a:lnTo>
                    <a:pt x="1243" y="368"/>
                  </a:lnTo>
                  <a:lnTo>
                    <a:pt x="1244" y="413"/>
                  </a:lnTo>
                  <a:lnTo>
                    <a:pt x="1244" y="422"/>
                  </a:lnTo>
                  <a:lnTo>
                    <a:pt x="1245" y="455"/>
                  </a:lnTo>
                  <a:lnTo>
                    <a:pt x="1246" y="430"/>
                  </a:lnTo>
                  <a:lnTo>
                    <a:pt x="1246" y="392"/>
                  </a:lnTo>
                  <a:lnTo>
                    <a:pt x="1247" y="379"/>
                  </a:lnTo>
                  <a:lnTo>
                    <a:pt x="1248" y="367"/>
                  </a:lnTo>
                  <a:lnTo>
                    <a:pt x="1248" y="360"/>
                  </a:lnTo>
                  <a:lnTo>
                    <a:pt x="1249" y="357"/>
                  </a:lnTo>
                  <a:lnTo>
                    <a:pt x="1249" y="384"/>
                  </a:lnTo>
                  <a:lnTo>
                    <a:pt x="1250" y="385"/>
                  </a:lnTo>
                  <a:lnTo>
                    <a:pt x="1251" y="345"/>
                  </a:lnTo>
                  <a:lnTo>
                    <a:pt x="1251" y="316"/>
                  </a:lnTo>
                  <a:lnTo>
                    <a:pt x="1252" y="255"/>
                  </a:lnTo>
                  <a:lnTo>
                    <a:pt x="1253" y="175"/>
                  </a:lnTo>
                  <a:lnTo>
                    <a:pt x="1253" y="164"/>
                  </a:lnTo>
                  <a:lnTo>
                    <a:pt x="1254" y="189"/>
                  </a:lnTo>
                  <a:lnTo>
                    <a:pt x="1255" y="227"/>
                  </a:lnTo>
                  <a:lnTo>
                    <a:pt x="1255" y="261"/>
                  </a:lnTo>
                  <a:lnTo>
                    <a:pt x="1256" y="229"/>
                  </a:lnTo>
                  <a:lnTo>
                    <a:pt x="1257" y="220"/>
                  </a:lnTo>
                  <a:lnTo>
                    <a:pt x="1257" y="247"/>
                  </a:lnTo>
                  <a:lnTo>
                    <a:pt x="1258" y="283"/>
                  </a:lnTo>
                  <a:lnTo>
                    <a:pt x="1259" y="299"/>
                  </a:lnTo>
                  <a:lnTo>
                    <a:pt x="1259" y="268"/>
                  </a:lnTo>
                  <a:lnTo>
                    <a:pt x="1260" y="248"/>
                  </a:lnTo>
                  <a:lnTo>
                    <a:pt x="1261" y="167"/>
                  </a:lnTo>
                  <a:lnTo>
                    <a:pt x="1261" y="234"/>
                  </a:lnTo>
                  <a:lnTo>
                    <a:pt x="1262" y="422"/>
                  </a:lnTo>
                  <a:lnTo>
                    <a:pt x="1263" y="448"/>
                  </a:lnTo>
                  <a:lnTo>
                    <a:pt x="1263" y="525"/>
                  </a:lnTo>
                  <a:lnTo>
                    <a:pt x="1264" y="567"/>
                  </a:lnTo>
                  <a:lnTo>
                    <a:pt x="1265" y="466"/>
                  </a:lnTo>
                  <a:lnTo>
                    <a:pt x="1265" y="408"/>
                  </a:lnTo>
                  <a:lnTo>
                    <a:pt x="1266" y="326"/>
                  </a:lnTo>
                  <a:lnTo>
                    <a:pt x="1267" y="263"/>
                  </a:lnTo>
                  <a:lnTo>
                    <a:pt x="1267" y="239"/>
                  </a:lnTo>
                  <a:lnTo>
                    <a:pt x="1268" y="203"/>
                  </a:lnTo>
                  <a:lnTo>
                    <a:pt x="1268" y="223"/>
                  </a:lnTo>
                  <a:lnTo>
                    <a:pt x="1269" y="231"/>
                  </a:lnTo>
                  <a:lnTo>
                    <a:pt x="1270" y="219"/>
                  </a:lnTo>
                  <a:lnTo>
                    <a:pt x="1270" y="214"/>
                  </a:lnTo>
                  <a:lnTo>
                    <a:pt x="1271" y="203"/>
                  </a:lnTo>
                  <a:lnTo>
                    <a:pt x="1272" y="208"/>
                  </a:lnTo>
                  <a:lnTo>
                    <a:pt x="1272" y="167"/>
                  </a:lnTo>
                  <a:lnTo>
                    <a:pt x="1273" y="116"/>
                  </a:lnTo>
                  <a:lnTo>
                    <a:pt x="1274" y="48"/>
                  </a:lnTo>
                  <a:lnTo>
                    <a:pt x="1274" y="32"/>
                  </a:lnTo>
                  <a:lnTo>
                    <a:pt x="1275" y="87"/>
                  </a:lnTo>
                  <a:lnTo>
                    <a:pt x="1276" y="114"/>
                  </a:lnTo>
                  <a:lnTo>
                    <a:pt x="1276" y="182"/>
                  </a:lnTo>
                  <a:lnTo>
                    <a:pt x="1277" y="219"/>
                  </a:lnTo>
                  <a:lnTo>
                    <a:pt x="1278" y="306"/>
                  </a:lnTo>
                  <a:lnTo>
                    <a:pt x="1278" y="373"/>
                  </a:lnTo>
                  <a:lnTo>
                    <a:pt x="1279" y="261"/>
                  </a:lnTo>
                  <a:lnTo>
                    <a:pt x="1280" y="259"/>
                  </a:lnTo>
                  <a:lnTo>
                    <a:pt x="1280" y="253"/>
                  </a:lnTo>
                  <a:lnTo>
                    <a:pt x="1281" y="152"/>
                  </a:lnTo>
                  <a:lnTo>
                    <a:pt x="1282" y="143"/>
                  </a:lnTo>
                  <a:lnTo>
                    <a:pt x="1282" y="67"/>
                  </a:lnTo>
                  <a:lnTo>
                    <a:pt x="1283" y="91"/>
                  </a:lnTo>
                  <a:lnTo>
                    <a:pt x="1284" y="243"/>
                  </a:lnTo>
                  <a:lnTo>
                    <a:pt x="1284" y="266"/>
                  </a:lnTo>
                  <a:lnTo>
                    <a:pt x="1285" y="348"/>
                  </a:lnTo>
                  <a:lnTo>
                    <a:pt x="1285" y="370"/>
                  </a:lnTo>
                  <a:lnTo>
                    <a:pt x="1286" y="293"/>
                  </a:lnTo>
                  <a:lnTo>
                    <a:pt x="1287" y="327"/>
                  </a:lnTo>
                  <a:lnTo>
                    <a:pt x="1287" y="252"/>
                  </a:lnTo>
                  <a:lnTo>
                    <a:pt x="1288" y="241"/>
                  </a:lnTo>
                  <a:lnTo>
                    <a:pt x="1289" y="302"/>
                  </a:lnTo>
                  <a:lnTo>
                    <a:pt x="1289" y="166"/>
                  </a:lnTo>
                  <a:lnTo>
                    <a:pt x="1290" y="166"/>
                  </a:lnTo>
                  <a:lnTo>
                    <a:pt x="1291" y="230"/>
                  </a:lnTo>
                  <a:lnTo>
                    <a:pt x="1291" y="187"/>
                  </a:lnTo>
                  <a:lnTo>
                    <a:pt x="1292" y="195"/>
                  </a:lnTo>
                  <a:lnTo>
                    <a:pt x="1293" y="197"/>
                  </a:lnTo>
                  <a:lnTo>
                    <a:pt x="1293" y="195"/>
                  </a:lnTo>
                  <a:lnTo>
                    <a:pt x="1294" y="154"/>
                  </a:lnTo>
                  <a:lnTo>
                    <a:pt x="1295" y="154"/>
                  </a:lnTo>
                  <a:lnTo>
                    <a:pt x="1295" y="230"/>
                  </a:lnTo>
                  <a:lnTo>
                    <a:pt x="1296" y="287"/>
                  </a:lnTo>
                  <a:lnTo>
                    <a:pt x="1297" y="377"/>
                  </a:lnTo>
                  <a:lnTo>
                    <a:pt x="1297" y="400"/>
                  </a:lnTo>
                  <a:lnTo>
                    <a:pt x="1298" y="364"/>
                  </a:lnTo>
                  <a:lnTo>
                    <a:pt x="1299" y="327"/>
                  </a:lnTo>
                  <a:lnTo>
                    <a:pt x="1299" y="296"/>
                  </a:lnTo>
                  <a:lnTo>
                    <a:pt x="1300" y="264"/>
                  </a:lnTo>
                  <a:lnTo>
                    <a:pt x="1301" y="189"/>
                  </a:lnTo>
                  <a:lnTo>
                    <a:pt x="1301" y="184"/>
                  </a:lnTo>
                  <a:lnTo>
                    <a:pt x="1302" y="175"/>
                  </a:lnTo>
                  <a:lnTo>
                    <a:pt x="1302" y="86"/>
                  </a:lnTo>
                  <a:lnTo>
                    <a:pt x="1303" y="71"/>
                  </a:lnTo>
                  <a:lnTo>
                    <a:pt x="1304" y="130"/>
                  </a:lnTo>
                  <a:lnTo>
                    <a:pt x="1304" y="221"/>
                  </a:lnTo>
                  <a:lnTo>
                    <a:pt x="1305" y="327"/>
                  </a:lnTo>
                  <a:lnTo>
                    <a:pt x="1306" y="416"/>
                  </a:lnTo>
                  <a:lnTo>
                    <a:pt x="1306" y="501"/>
                  </a:lnTo>
                  <a:lnTo>
                    <a:pt x="1307" y="541"/>
                  </a:lnTo>
                  <a:lnTo>
                    <a:pt x="1308" y="570"/>
                  </a:lnTo>
                  <a:lnTo>
                    <a:pt x="1308" y="531"/>
                  </a:lnTo>
                  <a:lnTo>
                    <a:pt x="1309" y="420"/>
                  </a:lnTo>
                  <a:lnTo>
                    <a:pt x="1310" y="393"/>
                  </a:lnTo>
                  <a:lnTo>
                    <a:pt x="1310" y="329"/>
                  </a:lnTo>
                  <a:lnTo>
                    <a:pt x="1311" y="254"/>
                  </a:lnTo>
                  <a:lnTo>
                    <a:pt x="1312" y="252"/>
                  </a:lnTo>
                  <a:lnTo>
                    <a:pt x="1312" y="204"/>
                  </a:lnTo>
                  <a:lnTo>
                    <a:pt x="1313" y="188"/>
                  </a:lnTo>
                  <a:lnTo>
                    <a:pt x="1314" y="227"/>
                  </a:lnTo>
                  <a:lnTo>
                    <a:pt x="1314" y="295"/>
                  </a:lnTo>
                  <a:lnTo>
                    <a:pt x="1315" y="333"/>
                  </a:lnTo>
                  <a:lnTo>
                    <a:pt x="1316" y="336"/>
                  </a:lnTo>
                  <a:lnTo>
                    <a:pt x="1316" y="343"/>
                  </a:lnTo>
                  <a:lnTo>
                    <a:pt x="1317" y="238"/>
                  </a:lnTo>
                  <a:lnTo>
                    <a:pt x="1318" y="236"/>
                  </a:lnTo>
                  <a:lnTo>
                    <a:pt x="1318" y="290"/>
                  </a:lnTo>
                  <a:lnTo>
                    <a:pt x="1319" y="211"/>
                  </a:lnTo>
                  <a:lnTo>
                    <a:pt x="1320" y="250"/>
                  </a:lnTo>
                  <a:lnTo>
                    <a:pt x="1320" y="332"/>
                  </a:lnTo>
                  <a:lnTo>
                    <a:pt x="1321" y="368"/>
                  </a:lnTo>
                  <a:lnTo>
                    <a:pt x="1321" y="467"/>
                  </a:lnTo>
                  <a:lnTo>
                    <a:pt x="1322" y="497"/>
                  </a:lnTo>
                  <a:lnTo>
                    <a:pt x="1323" y="474"/>
                  </a:lnTo>
                  <a:lnTo>
                    <a:pt x="1323" y="515"/>
                  </a:lnTo>
                  <a:lnTo>
                    <a:pt x="1324" y="496"/>
                  </a:lnTo>
                  <a:lnTo>
                    <a:pt x="1325" y="440"/>
                  </a:lnTo>
                  <a:lnTo>
                    <a:pt x="1325" y="486"/>
                  </a:lnTo>
                  <a:lnTo>
                    <a:pt x="1326" y="426"/>
                  </a:lnTo>
                  <a:lnTo>
                    <a:pt x="1327" y="339"/>
                  </a:lnTo>
                  <a:lnTo>
                    <a:pt x="1327" y="375"/>
                  </a:lnTo>
                  <a:lnTo>
                    <a:pt x="1328" y="286"/>
                  </a:lnTo>
                  <a:lnTo>
                    <a:pt x="1329" y="208"/>
                  </a:lnTo>
                  <a:lnTo>
                    <a:pt x="1329" y="146"/>
                  </a:lnTo>
                  <a:lnTo>
                    <a:pt x="1330" y="80"/>
                  </a:lnTo>
                  <a:lnTo>
                    <a:pt x="1331" y="120"/>
                  </a:lnTo>
                  <a:lnTo>
                    <a:pt x="1331" y="91"/>
                  </a:lnTo>
                  <a:lnTo>
                    <a:pt x="1332" y="188"/>
                  </a:lnTo>
                  <a:lnTo>
                    <a:pt x="1333" y="246"/>
                  </a:lnTo>
                  <a:lnTo>
                    <a:pt x="1333" y="206"/>
                  </a:lnTo>
                  <a:lnTo>
                    <a:pt x="1334" y="312"/>
                  </a:lnTo>
                  <a:lnTo>
                    <a:pt x="1335" y="374"/>
                  </a:lnTo>
                  <a:lnTo>
                    <a:pt x="1335" y="404"/>
                  </a:lnTo>
                  <a:lnTo>
                    <a:pt x="1336" y="385"/>
                  </a:lnTo>
                  <a:lnTo>
                    <a:pt x="1337" y="375"/>
                  </a:lnTo>
                  <a:lnTo>
                    <a:pt x="1337" y="357"/>
                  </a:lnTo>
                  <a:lnTo>
                    <a:pt x="1338" y="289"/>
                  </a:lnTo>
                  <a:lnTo>
                    <a:pt x="1338" y="338"/>
                  </a:lnTo>
                  <a:lnTo>
                    <a:pt x="1339" y="333"/>
                  </a:lnTo>
                  <a:lnTo>
                    <a:pt x="1340" y="258"/>
                  </a:lnTo>
                  <a:lnTo>
                    <a:pt x="1340" y="296"/>
                  </a:lnTo>
                  <a:lnTo>
                    <a:pt x="1341" y="293"/>
                  </a:lnTo>
                  <a:lnTo>
                    <a:pt x="1342" y="211"/>
                  </a:lnTo>
                  <a:lnTo>
                    <a:pt x="1342" y="236"/>
                  </a:lnTo>
                  <a:lnTo>
                    <a:pt x="1343" y="283"/>
                  </a:lnTo>
                  <a:lnTo>
                    <a:pt x="1344" y="284"/>
                  </a:lnTo>
                  <a:lnTo>
                    <a:pt x="1344" y="266"/>
                  </a:lnTo>
                  <a:lnTo>
                    <a:pt x="1345" y="248"/>
                  </a:lnTo>
                  <a:lnTo>
                    <a:pt x="1346" y="216"/>
                  </a:lnTo>
                  <a:lnTo>
                    <a:pt x="1346" y="121"/>
                  </a:lnTo>
                  <a:lnTo>
                    <a:pt x="1347" y="71"/>
                  </a:lnTo>
                  <a:lnTo>
                    <a:pt x="1348" y="77"/>
                  </a:lnTo>
                  <a:lnTo>
                    <a:pt x="1348" y="204"/>
                  </a:lnTo>
                  <a:lnTo>
                    <a:pt x="1349" y="370"/>
                  </a:lnTo>
                  <a:lnTo>
                    <a:pt x="1350" y="393"/>
                  </a:lnTo>
                  <a:lnTo>
                    <a:pt x="1350" y="441"/>
                  </a:lnTo>
                  <a:lnTo>
                    <a:pt x="1351" y="516"/>
                  </a:lnTo>
                  <a:lnTo>
                    <a:pt x="1352" y="509"/>
                  </a:lnTo>
                  <a:lnTo>
                    <a:pt x="1352" y="506"/>
                  </a:lnTo>
                  <a:lnTo>
                    <a:pt x="1353" y="434"/>
                  </a:lnTo>
                  <a:lnTo>
                    <a:pt x="1354" y="311"/>
                  </a:lnTo>
                  <a:lnTo>
                    <a:pt x="1354" y="254"/>
                  </a:lnTo>
                  <a:lnTo>
                    <a:pt x="1355" y="191"/>
                  </a:lnTo>
                  <a:lnTo>
                    <a:pt x="1356" y="195"/>
                  </a:lnTo>
                  <a:lnTo>
                    <a:pt x="1356" y="222"/>
                  </a:lnTo>
                  <a:lnTo>
                    <a:pt x="1357" y="246"/>
                  </a:lnTo>
                  <a:lnTo>
                    <a:pt x="1357" y="255"/>
                  </a:lnTo>
                  <a:lnTo>
                    <a:pt x="1358" y="240"/>
                  </a:lnTo>
                  <a:lnTo>
                    <a:pt x="1359" y="357"/>
                  </a:lnTo>
                  <a:lnTo>
                    <a:pt x="1359" y="359"/>
                  </a:lnTo>
                  <a:lnTo>
                    <a:pt x="1360" y="335"/>
                  </a:lnTo>
                  <a:lnTo>
                    <a:pt x="1361" y="431"/>
                  </a:lnTo>
                  <a:lnTo>
                    <a:pt x="1361" y="332"/>
                  </a:lnTo>
                  <a:lnTo>
                    <a:pt x="1362" y="248"/>
                  </a:lnTo>
                  <a:lnTo>
                    <a:pt x="1363" y="303"/>
                  </a:lnTo>
                  <a:lnTo>
                    <a:pt x="1363" y="220"/>
                  </a:lnTo>
                  <a:lnTo>
                    <a:pt x="1364" y="184"/>
                  </a:lnTo>
                  <a:lnTo>
                    <a:pt x="1365" y="272"/>
                  </a:lnTo>
                  <a:lnTo>
                    <a:pt x="1365" y="254"/>
                  </a:lnTo>
                  <a:lnTo>
                    <a:pt x="1366" y="264"/>
                  </a:lnTo>
                  <a:lnTo>
                    <a:pt x="1367" y="287"/>
                  </a:lnTo>
                  <a:lnTo>
                    <a:pt x="1368" y="194"/>
                  </a:lnTo>
                  <a:lnTo>
                    <a:pt x="1368" y="184"/>
                  </a:lnTo>
                  <a:lnTo>
                    <a:pt x="1369" y="234"/>
                  </a:lnTo>
                  <a:lnTo>
                    <a:pt x="1369" y="270"/>
                  </a:lnTo>
                  <a:lnTo>
                    <a:pt x="1370" y="332"/>
                  </a:lnTo>
                  <a:lnTo>
                    <a:pt x="1371" y="393"/>
                  </a:lnTo>
                  <a:lnTo>
                    <a:pt x="1371" y="454"/>
                  </a:lnTo>
                  <a:lnTo>
                    <a:pt x="1372" y="443"/>
                  </a:lnTo>
                  <a:lnTo>
                    <a:pt x="1373" y="409"/>
                  </a:lnTo>
                  <a:lnTo>
                    <a:pt x="1373" y="405"/>
                  </a:lnTo>
                  <a:lnTo>
                    <a:pt x="1374" y="342"/>
                  </a:lnTo>
                  <a:lnTo>
                    <a:pt x="1375" y="267"/>
                  </a:lnTo>
                  <a:lnTo>
                    <a:pt x="1375" y="196"/>
                  </a:lnTo>
                  <a:lnTo>
                    <a:pt x="1376" y="123"/>
                  </a:lnTo>
                  <a:lnTo>
                    <a:pt x="1377" y="184"/>
                  </a:lnTo>
                  <a:lnTo>
                    <a:pt x="1377" y="214"/>
                  </a:lnTo>
                  <a:lnTo>
                    <a:pt x="1378" y="174"/>
                  </a:lnTo>
                  <a:lnTo>
                    <a:pt x="1379" y="275"/>
                  </a:lnTo>
                  <a:lnTo>
                    <a:pt x="1379" y="368"/>
                  </a:lnTo>
                  <a:lnTo>
                    <a:pt x="1380" y="430"/>
                  </a:lnTo>
                  <a:lnTo>
                    <a:pt x="1381" y="524"/>
                  </a:lnTo>
                  <a:lnTo>
                    <a:pt x="1381" y="472"/>
                  </a:lnTo>
                  <a:lnTo>
                    <a:pt x="1382" y="403"/>
                  </a:lnTo>
                  <a:lnTo>
                    <a:pt x="1383" y="357"/>
                  </a:lnTo>
                  <a:lnTo>
                    <a:pt x="1383" y="162"/>
                  </a:lnTo>
                  <a:lnTo>
                    <a:pt x="1384" y="84"/>
                  </a:lnTo>
                  <a:lnTo>
                    <a:pt x="1385" y="188"/>
                  </a:lnTo>
                  <a:lnTo>
                    <a:pt x="1385" y="279"/>
                  </a:lnTo>
                  <a:lnTo>
                    <a:pt x="1386" y="300"/>
                  </a:lnTo>
                  <a:lnTo>
                    <a:pt x="1387" y="266"/>
                  </a:lnTo>
                  <a:lnTo>
                    <a:pt x="1387" y="296"/>
                  </a:lnTo>
                  <a:lnTo>
                    <a:pt x="1388" y="263"/>
                  </a:lnTo>
                  <a:lnTo>
                    <a:pt x="1388" y="225"/>
                  </a:lnTo>
                  <a:lnTo>
                    <a:pt x="1389" y="298"/>
                  </a:lnTo>
                  <a:lnTo>
                    <a:pt x="1390" y="312"/>
                  </a:lnTo>
                  <a:lnTo>
                    <a:pt x="1390" y="400"/>
                  </a:lnTo>
                  <a:lnTo>
                    <a:pt x="1391" y="411"/>
                  </a:lnTo>
                  <a:lnTo>
                    <a:pt x="1392" y="282"/>
                  </a:lnTo>
                  <a:lnTo>
                    <a:pt x="1392" y="321"/>
                  </a:lnTo>
                  <a:lnTo>
                    <a:pt x="1393" y="243"/>
                  </a:lnTo>
                  <a:lnTo>
                    <a:pt x="1394" y="104"/>
                  </a:lnTo>
                  <a:lnTo>
                    <a:pt x="1394" y="169"/>
                  </a:lnTo>
                  <a:lnTo>
                    <a:pt x="1395" y="227"/>
                  </a:lnTo>
                  <a:lnTo>
                    <a:pt x="1396" y="272"/>
                  </a:lnTo>
                  <a:lnTo>
                    <a:pt x="1396" y="391"/>
                  </a:lnTo>
                  <a:lnTo>
                    <a:pt x="1397" y="452"/>
                  </a:lnTo>
                  <a:lnTo>
                    <a:pt x="1398" y="443"/>
                  </a:lnTo>
                  <a:lnTo>
                    <a:pt x="1398" y="488"/>
                  </a:lnTo>
                  <a:lnTo>
                    <a:pt x="1399" y="484"/>
                  </a:lnTo>
                  <a:lnTo>
                    <a:pt x="1400" y="397"/>
                  </a:lnTo>
                  <a:lnTo>
                    <a:pt x="1400" y="332"/>
                  </a:lnTo>
                  <a:lnTo>
                    <a:pt x="1401" y="231"/>
                  </a:lnTo>
                  <a:lnTo>
                    <a:pt x="1402" y="160"/>
                  </a:lnTo>
                  <a:lnTo>
                    <a:pt x="1402" y="164"/>
                  </a:lnTo>
                  <a:lnTo>
                    <a:pt x="1403" y="186"/>
                  </a:lnTo>
                  <a:lnTo>
                    <a:pt x="1404" y="285"/>
                  </a:lnTo>
                  <a:lnTo>
                    <a:pt x="1404" y="389"/>
                  </a:lnTo>
                  <a:lnTo>
                    <a:pt x="1405" y="465"/>
                  </a:lnTo>
                  <a:lnTo>
                    <a:pt x="1405" y="478"/>
                  </a:lnTo>
                  <a:lnTo>
                    <a:pt x="1406" y="407"/>
                  </a:lnTo>
                  <a:lnTo>
                    <a:pt x="1407" y="402"/>
                  </a:lnTo>
                  <a:lnTo>
                    <a:pt x="1407" y="345"/>
                  </a:lnTo>
                  <a:lnTo>
                    <a:pt x="1408" y="250"/>
                  </a:lnTo>
                  <a:lnTo>
                    <a:pt x="1409" y="314"/>
                  </a:lnTo>
                  <a:lnTo>
                    <a:pt x="1409" y="336"/>
                  </a:lnTo>
                  <a:lnTo>
                    <a:pt x="1410" y="279"/>
                  </a:lnTo>
                  <a:lnTo>
                    <a:pt x="1411" y="203"/>
                  </a:lnTo>
                  <a:lnTo>
                    <a:pt x="1411" y="160"/>
                  </a:lnTo>
                  <a:lnTo>
                    <a:pt x="1412" y="218"/>
                  </a:lnTo>
                  <a:lnTo>
                    <a:pt x="1413" y="193"/>
                  </a:lnTo>
                  <a:lnTo>
                    <a:pt x="1413" y="185"/>
                  </a:lnTo>
                  <a:lnTo>
                    <a:pt x="1414" y="242"/>
                  </a:lnTo>
                  <a:lnTo>
                    <a:pt x="1415" y="187"/>
                  </a:lnTo>
                  <a:lnTo>
                    <a:pt x="1415" y="181"/>
                  </a:lnTo>
                  <a:lnTo>
                    <a:pt x="1416" y="253"/>
                  </a:lnTo>
                  <a:lnTo>
                    <a:pt x="1417" y="213"/>
                  </a:lnTo>
                  <a:lnTo>
                    <a:pt x="1417" y="189"/>
                  </a:lnTo>
                  <a:lnTo>
                    <a:pt x="1418" y="243"/>
                  </a:lnTo>
                  <a:lnTo>
                    <a:pt x="1419" y="205"/>
                  </a:lnTo>
                  <a:lnTo>
                    <a:pt x="1419" y="201"/>
                  </a:lnTo>
                  <a:lnTo>
                    <a:pt x="1420" y="274"/>
                  </a:lnTo>
                  <a:lnTo>
                    <a:pt x="1421" y="296"/>
                  </a:lnTo>
                  <a:lnTo>
                    <a:pt x="1421" y="354"/>
                  </a:lnTo>
                  <a:lnTo>
                    <a:pt x="1422" y="445"/>
                  </a:lnTo>
                  <a:lnTo>
                    <a:pt x="1423" y="450"/>
                  </a:lnTo>
                  <a:lnTo>
                    <a:pt x="1423" y="416"/>
                  </a:lnTo>
                  <a:lnTo>
                    <a:pt x="1424" y="442"/>
                  </a:lnTo>
                  <a:lnTo>
                    <a:pt x="1424" y="479"/>
                  </a:lnTo>
                  <a:lnTo>
                    <a:pt x="1425" y="446"/>
                  </a:lnTo>
                  <a:lnTo>
                    <a:pt x="1426" y="368"/>
                  </a:lnTo>
                  <a:lnTo>
                    <a:pt x="1426" y="347"/>
                  </a:lnTo>
                  <a:lnTo>
                    <a:pt x="1427" y="447"/>
                  </a:lnTo>
                  <a:lnTo>
                    <a:pt x="1428" y="468"/>
                  </a:lnTo>
                  <a:lnTo>
                    <a:pt x="1428" y="409"/>
                  </a:lnTo>
                  <a:lnTo>
                    <a:pt x="1429" y="446"/>
                  </a:lnTo>
                  <a:lnTo>
                    <a:pt x="1430" y="427"/>
                  </a:lnTo>
                  <a:lnTo>
                    <a:pt x="1430" y="395"/>
                  </a:lnTo>
                  <a:lnTo>
                    <a:pt x="1431" y="443"/>
                  </a:lnTo>
                  <a:lnTo>
                    <a:pt x="1432" y="450"/>
                  </a:lnTo>
                  <a:lnTo>
                    <a:pt x="1432" y="427"/>
                  </a:lnTo>
                  <a:lnTo>
                    <a:pt x="1433" y="421"/>
                  </a:lnTo>
                  <a:lnTo>
                    <a:pt x="1434" y="347"/>
                  </a:lnTo>
                  <a:lnTo>
                    <a:pt x="1434" y="238"/>
                  </a:lnTo>
                  <a:lnTo>
                    <a:pt x="1435" y="261"/>
                  </a:lnTo>
                  <a:lnTo>
                    <a:pt x="1436" y="279"/>
                  </a:lnTo>
                  <a:lnTo>
                    <a:pt x="1436" y="299"/>
                  </a:lnTo>
                  <a:lnTo>
                    <a:pt x="1437" y="362"/>
                  </a:lnTo>
                  <a:lnTo>
                    <a:pt x="1438" y="345"/>
                  </a:lnTo>
                  <a:lnTo>
                    <a:pt x="1438" y="427"/>
                  </a:lnTo>
                  <a:lnTo>
                    <a:pt x="1439" y="476"/>
                  </a:lnTo>
                  <a:lnTo>
                    <a:pt x="1440" y="393"/>
                  </a:lnTo>
                  <a:lnTo>
                    <a:pt x="1440" y="386"/>
                  </a:lnTo>
                  <a:lnTo>
                    <a:pt x="1441" y="309"/>
                  </a:lnTo>
                  <a:lnTo>
                    <a:pt x="1441" y="202"/>
                  </a:lnTo>
                  <a:lnTo>
                    <a:pt x="1442" y="207"/>
                  </a:lnTo>
                  <a:lnTo>
                    <a:pt x="1443" y="193"/>
                  </a:lnTo>
                  <a:lnTo>
                    <a:pt x="1443" y="230"/>
                  </a:lnTo>
                  <a:lnTo>
                    <a:pt x="1444" y="307"/>
                  </a:lnTo>
                  <a:lnTo>
                    <a:pt x="1445" y="272"/>
                  </a:lnTo>
                  <a:lnTo>
                    <a:pt x="1445" y="207"/>
                  </a:lnTo>
                  <a:lnTo>
                    <a:pt x="1446" y="200"/>
                  </a:lnTo>
                  <a:lnTo>
                    <a:pt x="1447" y="145"/>
                  </a:lnTo>
                  <a:lnTo>
                    <a:pt x="1447" y="64"/>
                  </a:lnTo>
                  <a:lnTo>
                    <a:pt x="1448" y="64"/>
                  </a:lnTo>
                  <a:lnTo>
                    <a:pt x="1449" y="114"/>
                  </a:lnTo>
                  <a:lnTo>
                    <a:pt x="1449" y="155"/>
                  </a:lnTo>
                  <a:lnTo>
                    <a:pt x="1450" y="163"/>
                  </a:lnTo>
                  <a:lnTo>
                    <a:pt x="1451" y="181"/>
                  </a:lnTo>
                  <a:lnTo>
                    <a:pt x="1451" y="175"/>
                  </a:lnTo>
                  <a:lnTo>
                    <a:pt x="1452" y="171"/>
                  </a:lnTo>
                  <a:lnTo>
                    <a:pt x="1453" y="218"/>
                  </a:lnTo>
                  <a:lnTo>
                    <a:pt x="1453" y="242"/>
                  </a:lnTo>
                  <a:lnTo>
                    <a:pt x="1454" y="208"/>
                  </a:lnTo>
                  <a:lnTo>
                    <a:pt x="1455" y="175"/>
                  </a:lnTo>
                  <a:lnTo>
                    <a:pt x="1455" y="166"/>
                  </a:lnTo>
                  <a:lnTo>
                    <a:pt x="1456" y="193"/>
                  </a:lnTo>
                  <a:lnTo>
                    <a:pt x="1457" y="278"/>
                  </a:lnTo>
                  <a:lnTo>
                    <a:pt x="1457" y="280"/>
                  </a:lnTo>
                  <a:lnTo>
                    <a:pt x="1458" y="291"/>
                  </a:lnTo>
                  <a:lnTo>
                    <a:pt x="1458" y="397"/>
                  </a:lnTo>
                  <a:lnTo>
                    <a:pt x="1459" y="364"/>
                  </a:lnTo>
                  <a:lnTo>
                    <a:pt x="1460" y="280"/>
                  </a:lnTo>
                  <a:lnTo>
                    <a:pt x="1460" y="285"/>
                  </a:lnTo>
                  <a:lnTo>
                    <a:pt x="1461" y="320"/>
                  </a:lnTo>
                  <a:lnTo>
                    <a:pt x="1462" y="392"/>
                  </a:lnTo>
                  <a:lnTo>
                    <a:pt x="1462" y="388"/>
                  </a:lnTo>
                  <a:lnTo>
                    <a:pt x="1463" y="413"/>
                  </a:lnTo>
                  <a:lnTo>
                    <a:pt x="1464" y="449"/>
                  </a:lnTo>
                  <a:lnTo>
                    <a:pt x="1464" y="352"/>
                  </a:lnTo>
                  <a:lnTo>
                    <a:pt x="1465" y="354"/>
                  </a:lnTo>
                  <a:lnTo>
                    <a:pt x="1466" y="416"/>
                  </a:lnTo>
                  <a:lnTo>
                    <a:pt x="1466" y="417"/>
                  </a:lnTo>
                  <a:lnTo>
                    <a:pt x="1467" y="385"/>
                  </a:lnTo>
                  <a:lnTo>
                    <a:pt x="1468" y="368"/>
                  </a:lnTo>
                  <a:lnTo>
                    <a:pt x="1468" y="383"/>
                  </a:lnTo>
                  <a:lnTo>
                    <a:pt x="1469" y="353"/>
                  </a:lnTo>
                  <a:lnTo>
                    <a:pt x="1470" y="379"/>
                  </a:lnTo>
                  <a:lnTo>
                    <a:pt x="1470" y="312"/>
                  </a:lnTo>
                  <a:lnTo>
                    <a:pt x="1471" y="210"/>
                  </a:lnTo>
                  <a:lnTo>
                    <a:pt x="1472" y="313"/>
                  </a:lnTo>
                  <a:lnTo>
                    <a:pt x="1472" y="298"/>
                  </a:lnTo>
                  <a:lnTo>
                    <a:pt x="1473" y="275"/>
                  </a:lnTo>
                  <a:lnTo>
                    <a:pt x="1474" y="328"/>
                  </a:lnTo>
                  <a:lnTo>
                    <a:pt x="1474" y="321"/>
                  </a:lnTo>
                  <a:lnTo>
                    <a:pt x="1475" y="407"/>
                  </a:lnTo>
                  <a:lnTo>
                    <a:pt x="1476" y="427"/>
                  </a:lnTo>
                  <a:lnTo>
                    <a:pt x="1476" y="427"/>
                  </a:lnTo>
                  <a:lnTo>
                    <a:pt x="1477" y="438"/>
                  </a:lnTo>
                  <a:lnTo>
                    <a:pt x="1477" y="334"/>
                  </a:lnTo>
                  <a:lnTo>
                    <a:pt x="1478" y="321"/>
                  </a:lnTo>
                  <a:lnTo>
                    <a:pt x="1479" y="256"/>
                  </a:lnTo>
                  <a:lnTo>
                    <a:pt x="1479" y="195"/>
                  </a:lnTo>
                  <a:lnTo>
                    <a:pt x="1480" y="205"/>
                  </a:lnTo>
                  <a:lnTo>
                    <a:pt x="1481" y="67"/>
                  </a:lnTo>
                  <a:lnTo>
                    <a:pt x="1481" y="91"/>
                  </a:lnTo>
                  <a:lnTo>
                    <a:pt x="1482" y="120"/>
                  </a:lnTo>
                  <a:lnTo>
                    <a:pt x="1483" y="109"/>
                  </a:lnTo>
                  <a:lnTo>
                    <a:pt x="1483" y="303"/>
                  </a:lnTo>
                  <a:lnTo>
                    <a:pt x="1484" y="316"/>
                  </a:lnTo>
                  <a:lnTo>
                    <a:pt x="1485" y="336"/>
                  </a:lnTo>
                  <a:lnTo>
                    <a:pt x="1485" y="467"/>
                  </a:lnTo>
                  <a:lnTo>
                    <a:pt x="1486" y="443"/>
                  </a:lnTo>
                  <a:lnTo>
                    <a:pt x="1487" y="497"/>
                  </a:lnTo>
                  <a:lnTo>
                    <a:pt x="1487" y="545"/>
                  </a:lnTo>
                  <a:lnTo>
                    <a:pt x="1488" y="471"/>
                  </a:lnTo>
                  <a:lnTo>
                    <a:pt x="1489" y="437"/>
                  </a:lnTo>
                  <a:lnTo>
                    <a:pt x="1489" y="411"/>
                  </a:lnTo>
                  <a:lnTo>
                    <a:pt x="1490" y="386"/>
                  </a:lnTo>
                  <a:lnTo>
                    <a:pt x="1491" y="323"/>
                  </a:lnTo>
                  <a:lnTo>
                    <a:pt x="1491" y="368"/>
                  </a:lnTo>
                  <a:lnTo>
                    <a:pt x="1492" y="434"/>
                  </a:lnTo>
                  <a:lnTo>
                    <a:pt x="1493" y="312"/>
                  </a:lnTo>
                  <a:lnTo>
                    <a:pt x="1493" y="318"/>
                  </a:lnTo>
                  <a:lnTo>
                    <a:pt x="1494" y="330"/>
                  </a:lnTo>
                  <a:lnTo>
                    <a:pt x="1494" y="159"/>
                  </a:lnTo>
                  <a:lnTo>
                    <a:pt x="1495" y="134"/>
                  </a:lnTo>
                  <a:lnTo>
                    <a:pt x="1496" y="166"/>
                  </a:lnTo>
                  <a:lnTo>
                    <a:pt x="1496" y="130"/>
                  </a:lnTo>
                  <a:lnTo>
                    <a:pt x="1497" y="204"/>
                  </a:lnTo>
                  <a:lnTo>
                    <a:pt x="1498" y="238"/>
                  </a:lnTo>
                  <a:lnTo>
                    <a:pt x="1498" y="288"/>
                  </a:lnTo>
                  <a:lnTo>
                    <a:pt x="1499" y="418"/>
                  </a:lnTo>
                  <a:lnTo>
                    <a:pt x="1500" y="458"/>
                  </a:lnTo>
                  <a:lnTo>
                    <a:pt x="1500" y="542"/>
                  </a:lnTo>
                  <a:lnTo>
                    <a:pt x="1501" y="559"/>
                  </a:lnTo>
                  <a:lnTo>
                    <a:pt x="1502" y="478"/>
                  </a:lnTo>
                  <a:lnTo>
                    <a:pt x="1502" y="554"/>
                  </a:lnTo>
                  <a:lnTo>
                    <a:pt x="1503" y="625"/>
                  </a:lnTo>
                  <a:lnTo>
                    <a:pt x="1504" y="611"/>
                  </a:lnTo>
                  <a:lnTo>
                    <a:pt x="1504" y="573"/>
                  </a:lnTo>
                  <a:lnTo>
                    <a:pt x="1505" y="497"/>
                  </a:lnTo>
                  <a:lnTo>
                    <a:pt x="1506" y="425"/>
                  </a:lnTo>
                  <a:lnTo>
                    <a:pt x="1506" y="352"/>
                  </a:lnTo>
                  <a:lnTo>
                    <a:pt x="1507" y="288"/>
                  </a:lnTo>
                  <a:lnTo>
                    <a:pt x="1508" y="230"/>
                  </a:lnTo>
                  <a:lnTo>
                    <a:pt x="1508" y="200"/>
                  </a:lnTo>
                  <a:lnTo>
                    <a:pt x="1509" y="195"/>
                  </a:lnTo>
                  <a:lnTo>
                    <a:pt x="1510" y="191"/>
                  </a:lnTo>
                  <a:lnTo>
                    <a:pt x="1510" y="157"/>
                  </a:lnTo>
                  <a:lnTo>
                    <a:pt x="1511" y="177"/>
                  </a:lnTo>
                  <a:lnTo>
                    <a:pt x="1512" y="200"/>
                  </a:lnTo>
                  <a:lnTo>
                    <a:pt x="1512" y="155"/>
                  </a:lnTo>
                  <a:lnTo>
                    <a:pt x="1513" y="172"/>
                  </a:lnTo>
                  <a:lnTo>
                    <a:pt x="1513" y="152"/>
                  </a:lnTo>
                  <a:lnTo>
                    <a:pt x="1514" y="181"/>
                  </a:lnTo>
                  <a:lnTo>
                    <a:pt x="1515" y="231"/>
                  </a:lnTo>
                  <a:lnTo>
                    <a:pt x="1515" y="227"/>
                  </a:lnTo>
                  <a:lnTo>
                    <a:pt x="1516" y="350"/>
                  </a:lnTo>
                  <a:lnTo>
                    <a:pt x="1517" y="404"/>
                  </a:lnTo>
                  <a:lnTo>
                    <a:pt x="1517" y="291"/>
                  </a:lnTo>
                  <a:lnTo>
                    <a:pt x="1518" y="141"/>
                  </a:lnTo>
                  <a:lnTo>
                    <a:pt x="1519" y="103"/>
                  </a:lnTo>
                  <a:lnTo>
                    <a:pt x="1519" y="100"/>
                  </a:lnTo>
                  <a:lnTo>
                    <a:pt x="1520" y="69"/>
                  </a:lnTo>
                  <a:lnTo>
                    <a:pt x="1521" y="221"/>
                  </a:lnTo>
                  <a:lnTo>
                    <a:pt x="1521" y="311"/>
                  </a:lnTo>
                  <a:lnTo>
                    <a:pt x="1522" y="354"/>
                  </a:lnTo>
                  <a:lnTo>
                    <a:pt x="1523" y="493"/>
                  </a:lnTo>
                  <a:lnTo>
                    <a:pt x="1523" y="432"/>
                  </a:lnTo>
                  <a:lnTo>
                    <a:pt x="1524" y="359"/>
                  </a:lnTo>
                  <a:lnTo>
                    <a:pt x="1525" y="417"/>
                  </a:lnTo>
                  <a:lnTo>
                    <a:pt x="1525" y="447"/>
                  </a:lnTo>
                  <a:lnTo>
                    <a:pt x="1526" y="498"/>
                  </a:lnTo>
                  <a:lnTo>
                    <a:pt x="1527" y="496"/>
                  </a:lnTo>
                  <a:lnTo>
                    <a:pt x="1527" y="466"/>
                  </a:lnTo>
                  <a:lnTo>
                    <a:pt x="1528" y="446"/>
                  </a:lnTo>
                  <a:lnTo>
                    <a:pt x="1529" y="334"/>
                  </a:lnTo>
                  <a:lnTo>
                    <a:pt x="1529" y="243"/>
                  </a:lnTo>
                  <a:lnTo>
                    <a:pt x="1530" y="162"/>
                  </a:lnTo>
                  <a:lnTo>
                    <a:pt x="1530" y="120"/>
                  </a:lnTo>
                  <a:lnTo>
                    <a:pt x="1531" y="135"/>
                  </a:lnTo>
                  <a:lnTo>
                    <a:pt x="1532" y="120"/>
                  </a:lnTo>
                  <a:lnTo>
                    <a:pt x="1532" y="198"/>
                  </a:lnTo>
                  <a:lnTo>
                    <a:pt x="1533" y="293"/>
                  </a:lnTo>
                  <a:lnTo>
                    <a:pt x="1534" y="330"/>
                  </a:lnTo>
                  <a:lnTo>
                    <a:pt x="1534" y="398"/>
                  </a:lnTo>
                  <a:lnTo>
                    <a:pt x="1535" y="416"/>
                  </a:lnTo>
                  <a:lnTo>
                    <a:pt x="1536" y="398"/>
                  </a:lnTo>
                  <a:lnTo>
                    <a:pt x="1536" y="436"/>
                  </a:lnTo>
                  <a:lnTo>
                    <a:pt x="1537" y="407"/>
                  </a:lnTo>
                  <a:lnTo>
                    <a:pt x="1538" y="311"/>
                  </a:lnTo>
                  <a:lnTo>
                    <a:pt x="1538" y="248"/>
                  </a:lnTo>
                  <a:lnTo>
                    <a:pt x="1539" y="195"/>
                  </a:lnTo>
                  <a:lnTo>
                    <a:pt x="1540" y="115"/>
                  </a:lnTo>
                  <a:lnTo>
                    <a:pt x="1540" y="152"/>
                  </a:lnTo>
                  <a:lnTo>
                    <a:pt x="1541" y="230"/>
                  </a:lnTo>
                  <a:lnTo>
                    <a:pt x="1542" y="202"/>
                  </a:lnTo>
                  <a:lnTo>
                    <a:pt x="1542" y="325"/>
                  </a:lnTo>
                  <a:lnTo>
                    <a:pt x="1543" y="418"/>
                  </a:lnTo>
                  <a:lnTo>
                    <a:pt x="1544" y="401"/>
                  </a:lnTo>
                  <a:lnTo>
                    <a:pt x="1544" y="458"/>
                  </a:lnTo>
                  <a:lnTo>
                    <a:pt x="1545" y="387"/>
                  </a:lnTo>
                  <a:lnTo>
                    <a:pt x="1546" y="332"/>
                  </a:lnTo>
                  <a:lnTo>
                    <a:pt x="1546" y="326"/>
                  </a:lnTo>
                  <a:lnTo>
                    <a:pt x="1547" y="307"/>
                  </a:lnTo>
                  <a:lnTo>
                    <a:pt x="1547" y="393"/>
                  </a:lnTo>
                  <a:lnTo>
                    <a:pt x="1548" y="363"/>
                  </a:lnTo>
                  <a:lnTo>
                    <a:pt x="1549" y="381"/>
                  </a:lnTo>
                  <a:lnTo>
                    <a:pt x="1549" y="409"/>
                  </a:lnTo>
                  <a:lnTo>
                    <a:pt x="1550" y="307"/>
                  </a:lnTo>
                  <a:lnTo>
                    <a:pt x="1551" y="344"/>
                  </a:lnTo>
                  <a:lnTo>
                    <a:pt x="1551" y="315"/>
                  </a:lnTo>
                  <a:lnTo>
                    <a:pt x="1552" y="289"/>
                  </a:lnTo>
                  <a:lnTo>
                    <a:pt x="1553" y="356"/>
                  </a:lnTo>
                  <a:lnTo>
                    <a:pt x="1553" y="332"/>
                  </a:lnTo>
                  <a:lnTo>
                    <a:pt x="1554" y="377"/>
                  </a:lnTo>
                  <a:lnTo>
                    <a:pt x="1555" y="337"/>
                  </a:lnTo>
                  <a:lnTo>
                    <a:pt x="1555" y="270"/>
                  </a:lnTo>
                  <a:lnTo>
                    <a:pt x="1556" y="349"/>
                  </a:lnTo>
                  <a:lnTo>
                    <a:pt x="1557" y="307"/>
                  </a:lnTo>
                  <a:lnTo>
                    <a:pt x="1557" y="341"/>
                  </a:lnTo>
                  <a:lnTo>
                    <a:pt x="1558" y="442"/>
                  </a:lnTo>
                  <a:lnTo>
                    <a:pt x="1559" y="366"/>
                  </a:lnTo>
                  <a:lnTo>
                    <a:pt x="1559" y="343"/>
                  </a:lnTo>
                  <a:lnTo>
                    <a:pt x="1560" y="328"/>
                  </a:lnTo>
                  <a:lnTo>
                    <a:pt x="1561" y="263"/>
                  </a:lnTo>
                  <a:lnTo>
                    <a:pt x="1561" y="292"/>
                  </a:lnTo>
                  <a:lnTo>
                    <a:pt x="1562" y="286"/>
                  </a:lnTo>
                  <a:lnTo>
                    <a:pt x="1563" y="298"/>
                  </a:lnTo>
                  <a:lnTo>
                    <a:pt x="1563" y="370"/>
                  </a:lnTo>
                  <a:lnTo>
                    <a:pt x="1564" y="316"/>
                  </a:lnTo>
                  <a:lnTo>
                    <a:pt x="1565" y="324"/>
                  </a:lnTo>
                  <a:lnTo>
                    <a:pt x="1565" y="366"/>
                  </a:lnTo>
                  <a:lnTo>
                    <a:pt x="1566" y="313"/>
                  </a:lnTo>
                  <a:lnTo>
                    <a:pt x="1566" y="278"/>
                  </a:lnTo>
                  <a:lnTo>
                    <a:pt x="1567" y="205"/>
                  </a:lnTo>
                  <a:lnTo>
                    <a:pt x="1568" y="189"/>
                  </a:lnTo>
                  <a:lnTo>
                    <a:pt x="1568" y="235"/>
                  </a:lnTo>
                  <a:lnTo>
                    <a:pt x="1569" y="209"/>
                  </a:lnTo>
                  <a:lnTo>
                    <a:pt x="1570" y="211"/>
                  </a:lnTo>
                  <a:lnTo>
                    <a:pt x="1570" y="296"/>
                  </a:lnTo>
                  <a:lnTo>
                    <a:pt x="1571" y="417"/>
                  </a:lnTo>
                  <a:lnTo>
                    <a:pt x="1572" y="525"/>
                  </a:lnTo>
                </a:path>
              </a:pathLst>
            </a:custGeom>
            <a:noFill/>
            <a:ln w="4763"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3" name="Line 169">
              <a:extLst>
                <a:ext uri="{FF2B5EF4-FFF2-40B4-BE49-F238E27FC236}">
                  <a16:creationId xmlns:a16="http://schemas.microsoft.com/office/drawing/2014/main" id="{9DD70C23-A203-4673-A847-D80B8EDE83DB}"/>
                </a:ext>
              </a:extLst>
            </p:cNvPr>
            <p:cNvSpPr>
              <a:spLocks noChangeShapeType="1"/>
            </p:cNvSpPr>
            <p:nvPr/>
          </p:nvSpPr>
          <p:spPr bwMode="auto">
            <a:xfrm>
              <a:off x="1589088" y="5819775"/>
              <a:ext cx="25971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4" name="Line 170">
              <a:extLst>
                <a:ext uri="{FF2B5EF4-FFF2-40B4-BE49-F238E27FC236}">
                  <a16:creationId xmlns:a16="http://schemas.microsoft.com/office/drawing/2014/main" id="{FEC6C236-74CA-40BE-A7D3-A5115839C1F5}"/>
                </a:ext>
              </a:extLst>
            </p:cNvPr>
            <p:cNvSpPr>
              <a:spLocks noChangeShapeType="1"/>
            </p:cNvSpPr>
            <p:nvPr/>
          </p:nvSpPr>
          <p:spPr bwMode="auto">
            <a:xfrm>
              <a:off x="1589088" y="4497388"/>
              <a:ext cx="25971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5" name="Line 171">
              <a:extLst>
                <a:ext uri="{FF2B5EF4-FFF2-40B4-BE49-F238E27FC236}">
                  <a16:creationId xmlns:a16="http://schemas.microsoft.com/office/drawing/2014/main" id="{50D2A7F0-E7E7-4921-8596-A1105A95B927}"/>
                </a:ext>
              </a:extLst>
            </p:cNvPr>
            <p:cNvSpPr>
              <a:spLocks noChangeShapeType="1"/>
            </p:cNvSpPr>
            <p:nvPr/>
          </p:nvSpPr>
          <p:spPr bwMode="auto">
            <a:xfrm flipV="1">
              <a:off x="1589088" y="5792788"/>
              <a:ext cx="0" cy="2698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6" name="Line 172">
              <a:extLst>
                <a:ext uri="{FF2B5EF4-FFF2-40B4-BE49-F238E27FC236}">
                  <a16:creationId xmlns:a16="http://schemas.microsoft.com/office/drawing/2014/main" id="{1B19852E-F9E6-4D77-AAC1-1C102C963502}"/>
                </a:ext>
              </a:extLst>
            </p:cNvPr>
            <p:cNvSpPr>
              <a:spLocks noChangeShapeType="1"/>
            </p:cNvSpPr>
            <p:nvPr/>
          </p:nvSpPr>
          <p:spPr bwMode="auto">
            <a:xfrm flipV="1">
              <a:off x="2108200" y="5792788"/>
              <a:ext cx="0" cy="2698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7" name="Line 173">
              <a:extLst>
                <a:ext uri="{FF2B5EF4-FFF2-40B4-BE49-F238E27FC236}">
                  <a16:creationId xmlns:a16="http://schemas.microsoft.com/office/drawing/2014/main" id="{CCB702C8-8114-4542-B8D8-F25406D6B479}"/>
                </a:ext>
              </a:extLst>
            </p:cNvPr>
            <p:cNvSpPr>
              <a:spLocks noChangeShapeType="1"/>
            </p:cNvSpPr>
            <p:nvPr/>
          </p:nvSpPr>
          <p:spPr bwMode="auto">
            <a:xfrm flipV="1">
              <a:off x="2627313" y="5792788"/>
              <a:ext cx="0" cy="2698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8" name="Line 174">
              <a:extLst>
                <a:ext uri="{FF2B5EF4-FFF2-40B4-BE49-F238E27FC236}">
                  <a16:creationId xmlns:a16="http://schemas.microsoft.com/office/drawing/2014/main" id="{8617A4B1-B778-49DD-9BE5-3848C0F7897B}"/>
                </a:ext>
              </a:extLst>
            </p:cNvPr>
            <p:cNvSpPr>
              <a:spLocks noChangeShapeType="1"/>
            </p:cNvSpPr>
            <p:nvPr/>
          </p:nvSpPr>
          <p:spPr bwMode="auto">
            <a:xfrm flipV="1">
              <a:off x="3148013" y="5792788"/>
              <a:ext cx="0" cy="2698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9" name="Line 175">
              <a:extLst>
                <a:ext uri="{FF2B5EF4-FFF2-40B4-BE49-F238E27FC236}">
                  <a16:creationId xmlns:a16="http://schemas.microsoft.com/office/drawing/2014/main" id="{4F8C2FF0-C7A8-47A9-9594-280A63ACBE52}"/>
                </a:ext>
              </a:extLst>
            </p:cNvPr>
            <p:cNvSpPr>
              <a:spLocks noChangeShapeType="1"/>
            </p:cNvSpPr>
            <p:nvPr/>
          </p:nvSpPr>
          <p:spPr bwMode="auto">
            <a:xfrm flipV="1">
              <a:off x="3667125" y="5792788"/>
              <a:ext cx="0" cy="2698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0" name="Line 176">
              <a:extLst>
                <a:ext uri="{FF2B5EF4-FFF2-40B4-BE49-F238E27FC236}">
                  <a16:creationId xmlns:a16="http://schemas.microsoft.com/office/drawing/2014/main" id="{09CEE7F0-D734-4DDA-B74C-8FF4F53B26B7}"/>
                </a:ext>
              </a:extLst>
            </p:cNvPr>
            <p:cNvSpPr>
              <a:spLocks noChangeShapeType="1"/>
            </p:cNvSpPr>
            <p:nvPr/>
          </p:nvSpPr>
          <p:spPr bwMode="auto">
            <a:xfrm flipV="1">
              <a:off x="4186238" y="5792788"/>
              <a:ext cx="0" cy="2698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1" name="Line 177">
              <a:extLst>
                <a:ext uri="{FF2B5EF4-FFF2-40B4-BE49-F238E27FC236}">
                  <a16:creationId xmlns:a16="http://schemas.microsoft.com/office/drawing/2014/main" id="{3B58284E-5856-4FD2-B50D-63598B20C9E6}"/>
                </a:ext>
              </a:extLst>
            </p:cNvPr>
            <p:cNvSpPr>
              <a:spLocks noChangeShapeType="1"/>
            </p:cNvSpPr>
            <p:nvPr/>
          </p:nvSpPr>
          <p:spPr bwMode="auto">
            <a:xfrm>
              <a:off x="1589088" y="4497388"/>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2" name="Line 178">
              <a:extLst>
                <a:ext uri="{FF2B5EF4-FFF2-40B4-BE49-F238E27FC236}">
                  <a16:creationId xmlns:a16="http://schemas.microsoft.com/office/drawing/2014/main" id="{E4070DAC-F9F4-4814-85B9-2FFB9B20C579}"/>
                </a:ext>
              </a:extLst>
            </p:cNvPr>
            <p:cNvSpPr>
              <a:spLocks noChangeShapeType="1"/>
            </p:cNvSpPr>
            <p:nvPr/>
          </p:nvSpPr>
          <p:spPr bwMode="auto">
            <a:xfrm>
              <a:off x="2108200" y="4497388"/>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3" name="Line 179">
              <a:extLst>
                <a:ext uri="{FF2B5EF4-FFF2-40B4-BE49-F238E27FC236}">
                  <a16:creationId xmlns:a16="http://schemas.microsoft.com/office/drawing/2014/main" id="{4836D685-3A84-42DD-B78C-4EC9E9018939}"/>
                </a:ext>
              </a:extLst>
            </p:cNvPr>
            <p:cNvSpPr>
              <a:spLocks noChangeShapeType="1"/>
            </p:cNvSpPr>
            <p:nvPr/>
          </p:nvSpPr>
          <p:spPr bwMode="auto">
            <a:xfrm>
              <a:off x="2627313" y="4497388"/>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4" name="Line 180">
              <a:extLst>
                <a:ext uri="{FF2B5EF4-FFF2-40B4-BE49-F238E27FC236}">
                  <a16:creationId xmlns:a16="http://schemas.microsoft.com/office/drawing/2014/main" id="{06E99BBB-EA2D-40E6-8EE8-58050A77FFF4}"/>
                </a:ext>
              </a:extLst>
            </p:cNvPr>
            <p:cNvSpPr>
              <a:spLocks noChangeShapeType="1"/>
            </p:cNvSpPr>
            <p:nvPr/>
          </p:nvSpPr>
          <p:spPr bwMode="auto">
            <a:xfrm>
              <a:off x="3148013" y="4497388"/>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5" name="Line 181">
              <a:extLst>
                <a:ext uri="{FF2B5EF4-FFF2-40B4-BE49-F238E27FC236}">
                  <a16:creationId xmlns:a16="http://schemas.microsoft.com/office/drawing/2014/main" id="{BBFCBE7D-04C0-48F9-9E17-34F7D6976DEE}"/>
                </a:ext>
              </a:extLst>
            </p:cNvPr>
            <p:cNvSpPr>
              <a:spLocks noChangeShapeType="1"/>
            </p:cNvSpPr>
            <p:nvPr/>
          </p:nvSpPr>
          <p:spPr bwMode="auto">
            <a:xfrm>
              <a:off x="3667125" y="4497388"/>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6" name="Line 182">
              <a:extLst>
                <a:ext uri="{FF2B5EF4-FFF2-40B4-BE49-F238E27FC236}">
                  <a16:creationId xmlns:a16="http://schemas.microsoft.com/office/drawing/2014/main" id="{07E58FF1-4214-4BAF-BF35-249D03D6F30E}"/>
                </a:ext>
              </a:extLst>
            </p:cNvPr>
            <p:cNvSpPr>
              <a:spLocks noChangeShapeType="1"/>
            </p:cNvSpPr>
            <p:nvPr/>
          </p:nvSpPr>
          <p:spPr bwMode="auto">
            <a:xfrm>
              <a:off x="4186238" y="4497388"/>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7" name="Rectangle 183">
              <a:extLst>
                <a:ext uri="{FF2B5EF4-FFF2-40B4-BE49-F238E27FC236}">
                  <a16:creationId xmlns:a16="http://schemas.microsoft.com/office/drawing/2014/main" id="{3CDA3D64-C27E-4221-8D6D-25A1EEF645CD}"/>
                </a:ext>
              </a:extLst>
            </p:cNvPr>
            <p:cNvSpPr>
              <a:spLocks noChangeArrowheads="1"/>
            </p:cNvSpPr>
            <p:nvPr/>
          </p:nvSpPr>
          <p:spPr bwMode="auto">
            <a:xfrm>
              <a:off x="1563688" y="5864225"/>
              <a:ext cx="889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8" name="Rectangle 184">
              <a:extLst>
                <a:ext uri="{FF2B5EF4-FFF2-40B4-BE49-F238E27FC236}">
                  <a16:creationId xmlns:a16="http://schemas.microsoft.com/office/drawing/2014/main" id="{CC61E287-07AB-467C-B786-40DC6C34DBFB}"/>
                </a:ext>
              </a:extLst>
            </p:cNvPr>
            <p:cNvSpPr>
              <a:spLocks noChangeArrowheads="1"/>
            </p:cNvSpPr>
            <p:nvPr/>
          </p:nvSpPr>
          <p:spPr bwMode="auto">
            <a:xfrm>
              <a:off x="2039938" y="5864225"/>
              <a:ext cx="1841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500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9" name="Rectangle 185">
              <a:extLst>
                <a:ext uri="{FF2B5EF4-FFF2-40B4-BE49-F238E27FC236}">
                  <a16:creationId xmlns:a16="http://schemas.microsoft.com/office/drawing/2014/main" id="{2523B010-8336-4126-BE73-7E7490CD747A}"/>
                </a:ext>
              </a:extLst>
            </p:cNvPr>
            <p:cNvSpPr>
              <a:spLocks noChangeArrowheads="1"/>
            </p:cNvSpPr>
            <p:nvPr/>
          </p:nvSpPr>
          <p:spPr bwMode="auto">
            <a:xfrm>
              <a:off x="2535238" y="5864225"/>
              <a:ext cx="2349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0" name="Rectangle 186">
              <a:extLst>
                <a:ext uri="{FF2B5EF4-FFF2-40B4-BE49-F238E27FC236}">
                  <a16:creationId xmlns:a16="http://schemas.microsoft.com/office/drawing/2014/main" id="{5F936521-F8ED-47FA-AAEA-B29E02F10BF6}"/>
                </a:ext>
              </a:extLst>
            </p:cNvPr>
            <p:cNvSpPr>
              <a:spLocks noChangeArrowheads="1"/>
            </p:cNvSpPr>
            <p:nvPr/>
          </p:nvSpPr>
          <p:spPr bwMode="auto">
            <a:xfrm>
              <a:off x="3049588" y="5864225"/>
              <a:ext cx="2349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1500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1" name="Rectangle 187">
              <a:extLst>
                <a:ext uri="{FF2B5EF4-FFF2-40B4-BE49-F238E27FC236}">
                  <a16:creationId xmlns:a16="http://schemas.microsoft.com/office/drawing/2014/main" id="{04276ED5-18FC-46F9-84A0-28FA27FDBCC4}"/>
                </a:ext>
              </a:extLst>
            </p:cNvPr>
            <p:cNvSpPr>
              <a:spLocks noChangeArrowheads="1"/>
            </p:cNvSpPr>
            <p:nvPr/>
          </p:nvSpPr>
          <p:spPr bwMode="auto">
            <a:xfrm>
              <a:off x="3570288" y="5864225"/>
              <a:ext cx="2349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2" name="Rectangle 188">
              <a:extLst>
                <a:ext uri="{FF2B5EF4-FFF2-40B4-BE49-F238E27FC236}">
                  <a16:creationId xmlns:a16="http://schemas.microsoft.com/office/drawing/2014/main" id="{7DF0EE92-25DF-4CEB-8F3A-EB647D2D3BF0}"/>
                </a:ext>
              </a:extLst>
            </p:cNvPr>
            <p:cNvSpPr>
              <a:spLocks noChangeArrowheads="1"/>
            </p:cNvSpPr>
            <p:nvPr/>
          </p:nvSpPr>
          <p:spPr bwMode="auto">
            <a:xfrm>
              <a:off x="4090988" y="5864225"/>
              <a:ext cx="2349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2500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3" name="Line 189">
              <a:extLst>
                <a:ext uri="{FF2B5EF4-FFF2-40B4-BE49-F238E27FC236}">
                  <a16:creationId xmlns:a16="http://schemas.microsoft.com/office/drawing/2014/main" id="{6094B433-E2F5-4EFD-9C65-FA1EB94135F1}"/>
                </a:ext>
              </a:extLst>
            </p:cNvPr>
            <p:cNvSpPr>
              <a:spLocks noChangeShapeType="1"/>
            </p:cNvSpPr>
            <p:nvPr/>
          </p:nvSpPr>
          <p:spPr bwMode="auto">
            <a:xfrm flipV="1">
              <a:off x="1589088" y="4497388"/>
              <a:ext cx="0" cy="132238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4" name="Line 190">
              <a:extLst>
                <a:ext uri="{FF2B5EF4-FFF2-40B4-BE49-F238E27FC236}">
                  <a16:creationId xmlns:a16="http://schemas.microsoft.com/office/drawing/2014/main" id="{43F910DD-40D1-4FB7-8AA9-D942710A6A1B}"/>
                </a:ext>
              </a:extLst>
            </p:cNvPr>
            <p:cNvSpPr>
              <a:spLocks noChangeShapeType="1"/>
            </p:cNvSpPr>
            <p:nvPr/>
          </p:nvSpPr>
          <p:spPr bwMode="auto">
            <a:xfrm flipV="1">
              <a:off x="4186238" y="4497388"/>
              <a:ext cx="0" cy="132238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5" name="Line 191">
              <a:extLst>
                <a:ext uri="{FF2B5EF4-FFF2-40B4-BE49-F238E27FC236}">
                  <a16:creationId xmlns:a16="http://schemas.microsoft.com/office/drawing/2014/main" id="{3C93DBAE-F731-416F-B88B-EFEA932DB2BF}"/>
                </a:ext>
              </a:extLst>
            </p:cNvPr>
            <p:cNvSpPr>
              <a:spLocks noChangeShapeType="1"/>
            </p:cNvSpPr>
            <p:nvPr/>
          </p:nvSpPr>
          <p:spPr bwMode="auto">
            <a:xfrm>
              <a:off x="1589088" y="5819775"/>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6" name="Line 192">
              <a:extLst>
                <a:ext uri="{FF2B5EF4-FFF2-40B4-BE49-F238E27FC236}">
                  <a16:creationId xmlns:a16="http://schemas.microsoft.com/office/drawing/2014/main" id="{CB5DB7E3-AF5F-42A7-8341-7696AABA96F2}"/>
                </a:ext>
              </a:extLst>
            </p:cNvPr>
            <p:cNvSpPr>
              <a:spLocks noChangeShapeType="1"/>
            </p:cNvSpPr>
            <p:nvPr/>
          </p:nvSpPr>
          <p:spPr bwMode="auto">
            <a:xfrm>
              <a:off x="1589088" y="5487988"/>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7" name="Line 193">
              <a:extLst>
                <a:ext uri="{FF2B5EF4-FFF2-40B4-BE49-F238E27FC236}">
                  <a16:creationId xmlns:a16="http://schemas.microsoft.com/office/drawing/2014/main" id="{5B50A2F0-6900-4673-A1F6-D3885336EBFF}"/>
                </a:ext>
              </a:extLst>
            </p:cNvPr>
            <p:cNvSpPr>
              <a:spLocks noChangeShapeType="1"/>
            </p:cNvSpPr>
            <p:nvPr/>
          </p:nvSpPr>
          <p:spPr bwMode="auto">
            <a:xfrm>
              <a:off x="1589088" y="5157788"/>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8" name="Line 194">
              <a:extLst>
                <a:ext uri="{FF2B5EF4-FFF2-40B4-BE49-F238E27FC236}">
                  <a16:creationId xmlns:a16="http://schemas.microsoft.com/office/drawing/2014/main" id="{9C295DE9-9E11-4FFE-A82E-EAE2E33C1DC3}"/>
                </a:ext>
              </a:extLst>
            </p:cNvPr>
            <p:cNvSpPr>
              <a:spLocks noChangeShapeType="1"/>
            </p:cNvSpPr>
            <p:nvPr/>
          </p:nvSpPr>
          <p:spPr bwMode="auto">
            <a:xfrm>
              <a:off x="1589088" y="4827588"/>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9" name="Line 195">
              <a:extLst>
                <a:ext uri="{FF2B5EF4-FFF2-40B4-BE49-F238E27FC236}">
                  <a16:creationId xmlns:a16="http://schemas.microsoft.com/office/drawing/2014/main" id="{A57B1FA8-08B5-4850-8B5D-224C3AB0432A}"/>
                </a:ext>
              </a:extLst>
            </p:cNvPr>
            <p:cNvSpPr>
              <a:spLocks noChangeShapeType="1"/>
            </p:cNvSpPr>
            <p:nvPr/>
          </p:nvSpPr>
          <p:spPr bwMode="auto">
            <a:xfrm>
              <a:off x="1589088" y="4497388"/>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0" name="Line 196">
              <a:extLst>
                <a:ext uri="{FF2B5EF4-FFF2-40B4-BE49-F238E27FC236}">
                  <a16:creationId xmlns:a16="http://schemas.microsoft.com/office/drawing/2014/main" id="{B4FE395E-128B-42B5-B59B-42EE96ECDC61}"/>
                </a:ext>
              </a:extLst>
            </p:cNvPr>
            <p:cNvSpPr>
              <a:spLocks noChangeShapeType="1"/>
            </p:cNvSpPr>
            <p:nvPr/>
          </p:nvSpPr>
          <p:spPr bwMode="auto">
            <a:xfrm flipH="1">
              <a:off x="4160838" y="5819775"/>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1" name="Line 197">
              <a:extLst>
                <a:ext uri="{FF2B5EF4-FFF2-40B4-BE49-F238E27FC236}">
                  <a16:creationId xmlns:a16="http://schemas.microsoft.com/office/drawing/2014/main" id="{68A32C43-BB04-45C5-B2DA-0B107340FCFF}"/>
                </a:ext>
              </a:extLst>
            </p:cNvPr>
            <p:cNvSpPr>
              <a:spLocks noChangeShapeType="1"/>
            </p:cNvSpPr>
            <p:nvPr/>
          </p:nvSpPr>
          <p:spPr bwMode="auto">
            <a:xfrm flipH="1">
              <a:off x="4160838" y="5487988"/>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2" name="Line 198">
              <a:extLst>
                <a:ext uri="{FF2B5EF4-FFF2-40B4-BE49-F238E27FC236}">
                  <a16:creationId xmlns:a16="http://schemas.microsoft.com/office/drawing/2014/main" id="{2D979CC9-68B0-4274-9B94-3DB113527A2B}"/>
                </a:ext>
              </a:extLst>
            </p:cNvPr>
            <p:cNvSpPr>
              <a:spLocks noChangeShapeType="1"/>
            </p:cNvSpPr>
            <p:nvPr/>
          </p:nvSpPr>
          <p:spPr bwMode="auto">
            <a:xfrm flipH="1">
              <a:off x="4160838" y="5157788"/>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3" name="Line 199">
              <a:extLst>
                <a:ext uri="{FF2B5EF4-FFF2-40B4-BE49-F238E27FC236}">
                  <a16:creationId xmlns:a16="http://schemas.microsoft.com/office/drawing/2014/main" id="{FAFB6A02-8AA8-49AA-B0DE-62C32312EA87}"/>
                </a:ext>
              </a:extLst>
            </p:cNvPr>
            <p:cNvSpPr>
              <a:spLocks noChangeShapeType="1"/>
            </p:cNvSpPr>
            <p:nvPr/>
          </p:nvSpPr>
          <p:spPr bwMode="auto">
            <a:xfrm flipH="1">
              <a:off x="4160838" y="4827588"/>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4" name="Line 200">
              <a:extLst>
                <a:ext uri="{FF2B5EF4-FFF2-40B4-BE49-F238E27FC236}">
                  <a16:creationId xmlns:a16="http://schemas.microsoft.com/office/drawing/2014/main" id="{8B7E381C-C893-4D4C-8E81-1CA49B459253}"/>
                </a:ext>
              </a:extLst>
            </p:cNvPr>
            <p:cNvSpPr>
              <a:spLocks noChangeShapeType="1"/>
            </p:cNvSpPr>
            <p:nvPr/>
          </p:nvSpPr>
          <p:spPr bwMode="auto">
            <a:xfrm flipH="1">
              <a:off x="4160838" y="4497388"/>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5" name="Rectangle 201">
              <a:extLst>
                <a:ext uri="{FF2B5EF4-FFF2-40B4-BE49-F238E27FC236}">
                  <a16:creationId xmlns:a16="http://schemas.microsoft.com/office/drawing/2014/main" id="{55095060-9E38-4696-9818-0288C0CA1E40}"/>
                </a:ext>
              </a:extLst>
            </p:cNvPr>
            <p:cNvSpPr>
              <a:spLocks noChangeArrowheads="1"/>
            </p:cNvSpPr>
            <p:nvPr/>
          </p:nvSpPr>
          <p:spPr bwMode="auto">
            <a:xfrm>
              <a:off x="1333500" y="5775325"/>
              <a:ext cx="2667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46" name="Rectangle 202">
              <a:extLst>
                <a:ext uri="{FF2B5EF4-FFF2-40B4-BE49-F238E27FC236}">
                  <a16:creationId xmlns:a16="http://schemas.microsoft.com/office/drawing/2014/main" id="{A1880747-4243-4404-AE97-CE3AD73AEFBB}"/>
                </a:ext>
              </a:extLst>
            </p:cNvPr>
            <p:cNvSpPr>
              <a:spLocks noChangeArrowheads="1"/>
            </p:cNvSpPr>
            <p:nvPr/>
          </p:nvSpPr>
          <p:spPr bwMode="auto">
            <a:xfrm>
              <a:off x="1333500" y="5443538"/>
              <a:ext cx="2667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-1500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47" name="Rectangle 203">
              <a:extLst>
                <a:ext uri="{FF2B5EF4-FFF2-40B4-BE49-F238E27FC236}">
                  <a16:creationId xmlns:a16="http://schemas.microsoft.com/office/drawing/2014/main" id="{60F42844-61C6-4AB2-B8E8-33284C08BF8A}"/>
                </a:ext>
              </a:extLst>
            </p:cNvPr>
            <p:cNvSpPr>
              <a:spLocks noChangeArrowheads="1"/>
            </p:cNvSpPr>
            <p:nvPr/>
          </p:nvSpPr>
          <p:spPr bwMode="auto">
            <a:xfrm>
              <a:off x="1333500" y="5113338"/>
              <a:ext cx="2667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48" name="Rectangle 204">
              <a:extLst>
                <a:ext uri="{FF2B5EF4-FFF2-40B4-BE49-F238E27FC236}">
                  <a16:creationId xmlns:a16="http://schemas.microsoft.com/office/drawing/2014/main" id="{FEBB0834-A89E-49D5-8F8E-CC2135CFC3F8}"/>
                </a:ext>
              </a:extLst>
            </p:cNvPr>
            <p:cNvSpPr>
              <a:spLocks noChangeArrowheads="1"/>
            </p:cNvSpPr>
            <p:nvPr/>
          </p:nvSpPr>
          <p:spPr bwMode="auto">
            <a:xfrm>
              <a:off x="1384300" y="4783138"/>
              <a:ext cx="2159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-500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206">
              <a:extLst>
                <a:ext uri="{FF2B5EF4-FFF2-40B4-BE49-F238E27FC236}">
                  <a16:creationId xmlns:a16="http://schemas.microsoft.com/office/drawing/2014/main" id="{F2D667CF-48CF-4BFA-8388-5FD243F890D4}"/>
                </a:ext>
              </a:extLst>
            </p:cNvPr>
            <p:cNvSpPr>
              <a:spLocks noChangeArrowheads="1"/>
            </p:cNvSpPr>
            <p:nvPr/>
          </p:nvSpPr>
          <p:spPr bwMode="auto">
            <a:xfrm>
              <a:off x="1506538" y="4452938"/>
              <a:ext cx="889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Freeform 207">
              <a:extLst>
                <a:ext uri="{FF2B5EF4-FFF2-40B4-BE49-F238E27FC236}">
                  <a16:creationId xmlns:a16="http://schemas.microsoft.com/office/drawing/2014/main" id="{FFF9A5A8-6A73-435A-A368-805470D40E06}"/>
                </a:ext>
              </a:extLst>
            </p:cNvPr>
            <p:cNvSpPr>
              <a:spLocks/>
            </p:cNvSpPr>
            <p:nvPr/>
          </p:nvSpPr>
          <p:spPr bwMode="auto">
            <a:xfrm>
              <a:off x="1589088" y="4597400"/>
              <a:ext cx="2495550" cy="987425"/>
            </a:xfrm>
            <a:custGeom>
              <a:avLst/>
              <a:gdLst>
                <a:gd name="T0" fmla="*/ 25 w 1572"/>
                <a:gd name="T1" fmla="*/ 288 h 622"/>
                <a:gd name="T2" fmla="*/ 49 w 1572"/>
                <a:gd name="T3" fmla="*/ 353 h 622"/>
                <a:gd name="T4" fmla="*/ 74 w 1572"/>
                <a:gd name="T5" fmla="*/ 383 h 622"/>
                <a:gd name="T6" fmla="*/ 99 w 1572"/>
                <a:gd name="T7" fmla="*/ 260 h 622"/>
                <a:gd name="T8" fmla="*/ 124 w 1572"/>
                <a:gd name="T9" fmla="*/ 268 h 622"/>
                <a:gd name="T10" fmla="*/ 149 w 1572"/>
                <a:gd name="T11" fmla="*/ 310 h 622"/>
                <a:gd name="T12" fmla="*/ 174 w 1572"/>
                <a:gd name="T13" fmla="*/ 335 h 622"/>
                <a:gd name="T14" fmla="*/ 199 w 1572"/>
                <a:gd name="T15" fmla="*/ 258 h 622"/>
                <a:gd name="T16" fmla="*/ 224 w 1572"/>
                <a:gd name="T17" fmla="*/ 233 h 622"/>
                <a:gd name="T18" fmla="*/ 248 w 1572"/>
                <a:gd name="T19" fmla="*/ 325 h 622"/>
                <a:gd name="T20" fmla="*/ 273 w 1572"/>
                <a:gd name="T21" fmla="*/ 302 h 622"/>
                <a:gd name="T22" fmla="*/ 298 w 1572"/>
                <a:gd name="T23" fmla="*/ 313 h 622"/>
                <a:gd name="T24" fmla="*/ 323 w 1572"/>
                <a:gd name="T25" fmla="*/ 329 h 622"/>
                <a:gd name="T26" fmla="*/ 348 w 1572"/>
                <a:gd name="T27" fmla="*/ 308 h 622"/>
                <a:gd name="T28" fmla="*/ 373 w 1572"/>
                <a:gd name="T29" fmla="*/ 236 h 622"/>
                <a:gd name="T30" fmla="*/ 398 w 1572"/>
                <a:gd name="T31" fmla="*/ 267 h 622"/>
                <a:gd name="T32" fmla="*/ 423 w 1572"/>
                <a:gd name="T33" fmla="*/ 321 h 622"/>
                <a:gd name="T34" fmla="*/ 448 w 1572"/>
                <a:gd name="T35" fmla="*/ 301 h 622"/>
                <a:gd name="T36" fmla="*/ 472 w 1572"/>
                <a:gd name="T37" fmla="*/ 235 h 622"/>
                <a:gd name="T38" fmla="*/ 497 w 1572"/>
                <a:gd name="T39" fmla="*/ 273 h 622"/>
                <a:gd name="T40" fmla="*/ 522 w 1572"/>
                <a:gd name="T41" fmla="*/ 308 h 622"/>
                <a:gd name="T42" fmla="*/ 547 w 1572"/>
                <a:gd name="T43" fmla="*/ 355 h 622"/>
                <a:gd name="T44" fmla="*/ 572 w 1572"/>
                <a:gd name="T45" fmla="*/ 254 h 622"/>
                <a:gd name="T46" fmla="*/ 597 w 1572"/>
                <a:gd name="T47" fmla="*/ 245 h 622"/>
                <a:gd name="T48" fmla="*/ 622 w 1572"/>
                <a:gd name="T49" fmla="*/ 260 h 622"/>
                <a:gd name="T50" fmla="*/ 647 w 1572"/>
                <a:gd name="T51" fmla="*/ 296 h 622"/>
                <a:gd name="T52" fmla="*/ 671 w 1572"/>
                <a:gd name="T53" fmla="*/ 285 h 622"/>
                <a:gd name="T54" fmla="*/ 696 w 1572"/>
                <a:gd name="T55" fmla="*/ 283 h 622"/>
                <a:gd name="T56" fmla="*/ 721 w 1572"/>
                <a:gd name="T57" fmla="*/ 284 h 622"/>
                <a:gd name="T58" fmla="*/ 746 w 1572"/>
                <a:gd name="T59" fmla="*/ 214 h 622"/>
                <a:gd name="T60" fmla="*/ 771 w 1572"/>
                <a:gd name="T61" fmla="*/ 229 h 622"/>
                <a:gd name="T62" fmla="*/ 796 w 1572"/>
                <a:gd name="T63" fmla="*/ 258 h 622"/>
                <a:gd name="T64" fmla="*/ 821 w 1572"/>
                <a:gd name="T65" fmla="*/ 245 h 622"/>
                <a:gd name="T66" fmla="*/ 845 w 1572"/>
                <a:gd name="T67" fmla="*/ 288 h 622"/>
                <a:gd name="T68" fmla="*/ 870 w 1572"/>
                <a:gd name="T69" fmla="*/ 295 h 622"/>
                <a:gd name="T70" fmla="*/ 895 w 1572"/>
                <a:gd name="T71" fmla="*/ 326 h 622"/>
                <a:gd name="T72" fmla="*/ 920 w 1572"/>
                <a:gd name="T73" fmla="*/ 187 h 622"/>
                <a:gd name="T74" fmla="*/ 945 w 1572"/>
                <a:gd name="T75" fmla="*/ 419 h 622"/>
                <a:gd name="T76" fmla="*/ 970 w 1572"/>
                <a:gd name="T77" fmla="*/ 622 h 622"/>
                <a:gd name="T78" fmla="*/ 995 w 1572"/>
                <a:gd name="T79" fmla="*/ 406 h 622"/>
                <a:gd name="T80" fmla="*/ 1020 w 1572"/>
                <a:gd name="T81" fmla="*/ 301 h 622"/>
                <a:gd name="T82" fmla="*/ 1045 w 1572"/>
                <a:gd name="T83" fmla="*/ 213 h 622"/>
                <a:gd name="T84" fmla="*/ 1070 w 1572"/>
                <a:gd name="T85" fmla="*/ 232 h 622"/>
                <a:gd name="T86" fmla="*/ 1094 w 1572"/>
                <a:gd name="T87" fmla="*/ 276 h 622"/>
                <a:gd name="T88" fmla="*/ 1119 w 1572"/>
                <a:gd name="T89" fmla="*/ 342 h 622"/>
                <a:gd name="T90" fmla="*/ 1144 w 1572"/>
                <a:gd name="T91" fmla="*/ 274 h 622"/>
                <a:gd name="T92" fmla="*/ 1169 w 1572"/>
                <a:gd name="T93" fmla="*/ 312 h 622"/>
                <a:gd name="T94" fmla="*/ 1194 w 1572"/>
                <a:gd name="T95" fmla="*/ 328 h 622"/>
                <a:gd name="T96" fmla="*/ 1219 w 1572"/>
                <a:gd name="T97" fmla="*/ 329 h 622"/>
                <a:gd name="T98" fmla="*/ 1244 w 1572"/>
                <a:gd name="T99" fmla="*/ 241 h 622"/>
                <a:gd name="T100" fmla="*/ 1268 w 1572"/>
                <a:gd name="T101" fmla="*/ 207 h 622"/>
                <a:gd name="T102" fmla="*/ 1293 w 1572"/>
                <a:gd name="T103" fmla="*/ 323 h 622"/>
                <a:gd name="T104" fmla="*/ 1318 w 1572"/>
                <a:gd name="T105" fmla="*/ 275 h 622"/>
                <a:gd name="T106" fmla="*/ 1343 w 1572"/>
                <a:gd name="T107" fmla="*/ 317 h 622"/>
                <a:gd name="T108" fmla="*/ 1368 w 1572"/>
                <a:gd name="T109" fmla="*/ 416 h 622"/>
                <a:gd name="T110" fmla="*/ 1393 w 1572"/>
                <a:gd name="T111" fmla="*/ 182 h 622"/>
                <a:gd name="T112" fmla="*/ 1418 w 1572"/>
                <a:gd name="T113" fmla="*/ 182 h 622"/>
                <a:gd name="T114" fmla="*/ 1443 w 1572"/>
                <a:gd name="T115" fmla="*/ 216 h 622"/>
                <a:gd name="T116" fmla="*/ 1468 w 1572"/>
                <a:gd name="T117" fmla="*/ 268 h 622"/>
                <a:gd name="T118" fmla="*/ 1493 w 1572"/>
                <a:gd name="T119" fmla="*/ 184 h 622"/>
                <a:gd name="T120" fmla="*/ 1517 w 1572"/>
                <a:gd name="T121" fmla="*/ 256 h 622"/>
                <a:gd name="T122" fmla="*/ 1542 w 1572"/>
                <a:gd name="T123" fmla="*/ 245 h 622"/>
                <a:gd name="T124" fmla="*/ 1567 w 1572"/>
                <a:gd name="T125" fmla="*/ 137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72" h="622">
                  <a:moveTo>
                    <a:pt x="0" y="244"/>
                  </a:moveTo>
                  <a:lnTo>
                    <a:pt x="1" y="217"/>
                  </a:lnTo>
                  <a:lnTo>
                    <a:pt x="2" y="221"/>
                  </a:lnTo>
                  <a:lnTo>
                    <a:pt x="2" y="226"/>
                  </a:lnTo>
                  <a:lnTo>
                    <a:pt x="3" y="246"/>
                  </a:lnTo>
                  <a:lnTo>
                    <a:pt x="4" y="239"/>
                  </a:lnTo>
                  <a:lnTo>
                    <a:pt x="4" y="192"/>
                  </a:lnTo>
                  <a:lnTo>
                    <a:pt x="5" y="218"/>
                  </a:lnTo>
                  <a:lnTo>
                    <a:pt x="6" y="266"/>
                  </a:lnTo>
                  <a:lnTo>
                    <a:pt x="6" y="273"/>
                  </a:lnTo>
                  <a:lnTo>
                    <a:pt x="7" y="257"/>
                  </a:lnTo>
                  <a:lnTo>
                    <a:pt x="8" y="246"/>
                  </a:lnTo>
                  <a:lnTo>
                    <a:pt x="8" y="229"/>
                  </a:lnTo>
                  <a:lnTo>
                    <a:pt x="9" y="241"/>
                  </a:lnTo>
                  <a:lnTo>
                    <a:pt x="10" y="273"/>
                  </a:lnTo>
                  <a:lnTo>
                    <a:pt x="10" y="258"/>
                  </a:lnTo>
                  <a:lnTo>
                    <a:pt x="11" y="249"/>
                  </a:lnTo>
                  <a:lnTo>
                    <a:pt x="12" y="241"/>
                  </a:lnTo>
                  <a:lnTo>
                    <a:pt x="12" y="221"/>
                  </a:lnTo>
                  <a:lnTo>
                    <a:pt x="13" y="227"/>
                  </a:lnTo>
                  <a:lnTo>
                    <a:pt x="13" y="226"/>
                  </a:lnTo>
                  <a:lnTo>
                    <a:pt x="14" y="240"/>
                  </a:lnTo>
                  <a:lnTo>
                    <a:pt x="15" y="265"/>
                  </a:lnTo>
                  <a:lnTo>
                    <a:pt x="15" y="250"/>
                  </a:lnTo>
                  <a:lnTo>
                    <a:pt x="16" y="227"/>
                  </a:lnTo>
                  <a:lnTo>
                    <a:pt x="17" y="234"/>
                  </a:lnTo>
                  <a:lnTo>
                    <a:pt x="17" y="244"/>
                  </a:lnTo>
                  <a:lnTo>
                    <a:pt x="18" y="279"/>
                  </a:lnTo>
                  <a:lnTo>
                    <a:pt x="19" y="312"/>
                  </a:lnTo>
                  <a:lnTo>
                    <a:pt x="19" y="270"/>
                  </a:lnTo>
                  <a:lnTo>
                    <a:pt x="20" y="241"/>
                  </a:lnTo>
                  <a:lnTo>
                    <a:pt x="21" y="256"/>
                  </a:lnTo>
                  <a:lnTo>
                    <a:pt x="21" y="239"/>
                  </a:lnTo>
                  <a:lnTo>
                    <a:pt x="22" y="253"/>
                  </a:lnTo>
                  <a:lnTo>
                    <a:pt x="23" y="280"/>
                  </a:lnTo>
                  <a:lnTo>
                    <a:pt x="23" y="234"/>
                  </a:lnTo>
                  <a:lnTo>
                    <a:pt x="24" y="240"/>
                  </a:lnTo>
                  <a:lnTo>
                    <a:pt x="25" y="288"/>
                  </a:lnTo>
                  <a:lnTo>
                    <a:pt x="25" y="305"/>
                  </a:lnTo>
                  <a:lnTo>
                    <a:pt x="26" y="327"/>
                  </a:lnTo>
                  <a:lnTo>
                    <a:pt x="27" y="294"/>
                  </a:lnTo>
                  <a:lnTo>
                    <a:pt x="27" y="290"/>
                  </a:lnTo>
                  <a:lnTo>
                    <a:pt x="28" y="342"/>
                  </a:lnTo>
                  <a:lnTo>
                    <a:pt x="29" y="338"/>
                  </a:lnTo>
                  <a:lnTo>
                    <a:pt x="29" y="343"/>
                  </a:lnTo>
                  <a:lnTo>
                    <a:pt x="30" y="328"/>
                  </a:lnTo>
                  <a:lnTo>
                    <a:pt x="30" y="286"/>
                  </a:lnTo>
                  <a:lnTo>
                    <a:pt x="31" y="321"/>
                  </a:lnTo>
                  <a:lnTo>
                    <a:pt x="32" y="342"/>
                  </a:lnTo>
                  <a:lnTo>
                    <a:pt x="32" y="344"/>
                  </a:lnTo>
                  <a:lnTo>
                    <a:pt x="33" y="346"/>
                  </a:lnTo>
                  <a:lnTo>
                    <a:pt x="34" y="333"/>
                  </a:lnTo>
                  <a:lnTo>
                    <a:pt x="34" y="339"/>
                  </a:lnTo>
                  <a:lnTo>
                    <a:pt x="35" y="347"/>
                  </a:lnTo>
                  <a:lnTo>
                    <a:pt x="36" y="364"/>
                  </a:lnTo>
                  <a:lnTo>
                    <a:pt x="36" y="347"/>
                  </a:lnTo>
                  <a:lnTo>
                    <a:pt x="37" y="342"/>
                  </a:lnTo>
                  <a:lnTo>
                    <a:pt x="38" y="350"/>
                  </a:lnTo>
                  <a:lnTo>
                    <a:pt x="38" y="322"/>
                  </a:lnTo>
                  <a:lnTo>
                    <a:pt x="39" y="357"/>
                  </a:lnTo>
                  <a:lnTo>
                    <a:pt x="40" y="392"/>
                  </a:lnTo>
                  <a:lnTo>
                    <a:pt x="40" y="351"/>
                  </a:lnTo>
                  <a:lnTo>
                    <a:pt x="41" y="337"/>
                  </a:lnTo>
                  <a:lnTo>
                    <a:pt x="42" y="341"/>
                  </a:lnTo>
                  <a:lnTo>
                    <a:pt x="42" y="325"/>
                  </a:lnTo>
                  <a:lnTo>
                    <a:pt x="43" y="352"/>
                  </a:lnTo>
                  <a:lnTo>
                    <a:pt x="44" y="357"/>
                  </a:lnTo>
                  <a:lnTo>
                    <a:pt x="44" y="359"/>
                  </a:lnTo>
                  <a:lnTo>
                    <a:pt x="45" y="382"/>
                  </a:lnTo>
                  <a:lnTo>
                    <a:pt x="46" y="357"/>
                  </a:lnTo>
                  <a:lnTo>
                    <a:pt x="46" y="357"/>
                  </a:lnTo>
                  <a:lnTo>
                    <a:pt x="47" y="352"/>
                  </a:lnTo>
                  <a:lnTo>
                    <a:pt x="48" y="337"/>
                  </a:lnTo>
                  <a:lnTo>
                    <a:pt x="48" y="354"/>
                  </a:lnTo>
                  <a:lnTo>
                    <a:pt x="49" y="364"/>
                  </a:lnTo>
                  <a:lnTo>
                    <a:pt x="49" y="353"/>
                  </a:lnTo>
                  <a:lnTo>
                    <a:pt x="50" y="362"/>
                  </a:lnTo>
                  <a:lnTo>
                    <a:pt x="51" y="368"/>
                  </a:lnTo>
                  <a:lnTo>
                    <a:pt x="51" y="335"/>
                  </a:lnTo>
                  <a:lnTo>
                    <a:pt x="52" y="357"/>
                  </a:lnTo>
                  <a:lnTo>
                    <a:pt x="53" y="343"/>
                  </a:lnTo>
                  <a:lnTo>
                    <a:pt x="53" y="305"/>
                  </a:lnTo>
                  <a:lnTo>
                    <a:pt x="54" y="359"/>
                  </a:lnTo>
                  <a:lnTo>
                    <a:pt x="55" y="363"/>
                  </a:lnTo>
                  <a:lnTo>
                    <a:pt x="55" y="347"/>
                  </a:lnTo>
                  <a:lnTo>
                    <a:pt x="56" y="328"/>
                  </a:lnTo>
                  <a:lnTo>
                    <a:pt x="57" y="277"/>
                  </a:lnTo>
                  <a:lnTo>
                    <a:pt x="57" y="296"/>
                  </a:lnTo>
                  <a:lnTo>
                    <a:pt x="58" y="330"/>
                  </a:lnTo>
                  <a:lnTo>
                    <a:pt x="59" y="353"/>
                  </a:lnTo>
                  <a:lnTo>
                    <a:pt x="59" y="370"/>
                  </a:lnTo>
                  <a:lnTo>
                    <a:pt x="60" y="345"/>
                  </a:lnTo>
                  <a:lnTo>
                    <a:pt x="61" y="313"/>
                  </a:lnTo>
                  <a:lnTo>
                    <a:pt x="61" y="296"/>
                  </a:lnTo>
                  <a:lnTo>
                    <a:pt x="62" y="325"/>
                  </a:lnTo>
                  <a:lnTo>
                    <a:pt x="63" y="336"/>
                  </a:lnTo>
                  <a:lnTo>
                    <a:pt x="63" y="303"/>
                  </a:lnTo>
                  <a:lnTo>
                    <a:pt x="64" y="317"/>
                  </a:lnTo>
                  <a:lnTo>
                    <a:pt x="65" y="323"/>
                  </a:lnTo>
                  <a:lnTo>
                    <a:pt x="65" y="304"/>
                  </a:lnTo>
                  <a:lnTo>
                    <a:pt x="66" y="305"/>
                  </a:lnTo>
                  <a:lnTo>
                    <a:pt x="66" y="306"/>
                  </a:lnTo>
                  <a:lnTo>
                    <a:pt x="67" y="350"/>
                  </a:lnTo>
                  <a:lnTo>
                    <a:pt x="68" y="340"/>
                  </a:lnTo>
                  <a:lnTo>
                    <a:pt x="68" y="278"/>
                  </a:lnTo>
                  <a:lnTo>
                    <a:pt x="69" y="339"/>
                  </a:lnTo>
                  <a:lnTo>
                    <a:pt x="70" y="343"/>
                  </a:lnTo>
                  <a:lnTo>
                    <a:pt x="70" y="321"/>
                  </a:lnTo>
                  <a:lnTo>
                    <a:pt x="71" y="366"/>
                  </a:lnTo>
                  <a:lnTo>
                    <a:pt x="72" y="332"/>
                  </a:lnTo>
                  <a:lnTo>
                    <a:pt x="72" y="319"/>
                  </a:lnTo>
                  <a:lnTo>
                    <a:pt x="73" y="307"/>
                  </a:lnTo>
                  <a:lnTo>
                    <a:pt x="74" y="319"/>
                  </a:lnTo>
                  <a:lnTo>
                    <a:pt x="74" y="383"/>
                  </a:lnTo>
                  <a:lnTo>
                    <a:pt x="75" y="339"/>
                  </a:lnTo>
                  <a:lnTo>
                    <a:pt x="76" y="311"/>
                  </a:lnTo>
                  <a:lnTo>
                    <a:pt x="76" y="339"/>
                  </a:lnTo>
                  <a:lnTo>
                    <a:pt x="77" y="333"/>
                  </a:lnTo>
                  <a:lnTo>
                    <a:pt x="78" y="335"/>
                  </a:lnTo>
                  <a:lnTo>
                    <a:pt x="78" y="313"/>
                  </a:lnTo>
                  <a:lnTo>
                    <a:pt x="79" y="330"/>
                  </a:lnTo>
                  <a:lnTo>
                    <a:pt x="80" y="383"/>
                  </a:lnTo>
                  <a:lnTo>
                    <a:pt x="80" y="337"/>
                  </a:lnTo>
                  <a:lnTo>
                    <a:pt x="81" y="318"/>
                  </a:lnTo>
                  <a:lnTo>
                    <a:pt x="82" y="317"/>
                  </a:lnTo>
                  <a:lnTo>
                    <a:pt x="82" y="291"/>
                  </a:lnTo>
                  <a:lnTo>
                    <a:pt x="83" y="336"/>
                  </a:lnTo>
                  <a:lnTo>
                    <a:pt x="84" y="346"/>
                  </a:lnTo>
                  <a:lnTo>
                    <a:pt x="84" y="343"/>
                  </a:lnTo>
                  <a:lnTo>
                    <a:pt x="85" y="347"/>
                  </a:lnTo>
                  <a:lnTo>
                    <a:pt x="85" y="335"/>
                  </a:lnTo>
                  <a:lnTo>
                    <a:pt x="86" y="346"/>
                  </a:lnTo>
                  <a:lnTo>
                    <a:pt x="87" y="336"/>
                  </a:lnTo>
                  <a:lnTo>
                    <a:pt x="87" y="301"/>
                  </a:lnTo>
                  <a:lnTo>
                    <a:pt x="88" y="286"/>
                  </a:lnTo>
                  <a:lnTo>
                    <a:pt x="89" y="312"/>
                  </a:lnTo>
                  <a:lnTo>
                    <a:pt x="89" y="300"/>
                  </a:lnTo>
                  <a:lnTo>
                    <a:pt x="90" y="271"/>
                  </a:lnTo>
                  <a:lnTo>
                    <a:pt x="91" y="271"/>
                  </a:lnTo>
                  <a:lnTo>
                    <a:pt x="91" y="264"/>
                  </a:lnTo>
                  <a:lnTo>
                    <a:pt x="92" y="267"/>
                  </a:lnTo>
                  <a:lnTo>
                    <a:pt x="93" y="268"/>
                  </a:lnTo>
                  <a:lnTo>
                    <a:pt x="93" y="306"/>
                  </a:lnTo>
                  <a:lnTo>
                    <a:pt x="94" y="335"/>
                  </a:lnTo>
                  <a:lnTo>
                    <a:pt x="95" y="275"/>
                  </a:lnTo>
                  <a:lnTo>
                    <a:pt x="95" y="233"/>
                  </a:lnTo>
                  <a:lnTo>
                    <a:pt x="96" y="230"/>
                  </a:lnTo>
                  <a:lnTo>
                    <a:pt x="97" y="253"/>
                  </a:lnTo>
                  <a:lnTo>
                    <a:pt x="97" y="288"/>
                  </a:lnTo>
                  <a:lnTo>
                    <a:pt x="98" y="293"/>
                  </a:lnTo>
                  <a:lnTo>
                    <a:pt x="99" y="301"/>
                  </a:lnTo>
                  <a:lnTo>
                    <a:pt x="99" y="260"/>
                  </a:lnTo>
                  <a:lnTo>
                    <a:pt x="100" y="247"/>
                  </a:lnTo>
                  <a:lnTo>
                    <a:pt x="101" y="279"/>
                  </a:lnTo>
                  <a:lnTo>
                    <a:pt x="101" y="272"/>
                  </a:lnTo>
                  <a:lnTo>
                    <a:pt x="102" y="294"/>
                  </a:lnTo>
                  <a:lnTo>
                    <a:pt x="102" y="265"/>
                  </a:lnTo>
                  <a:lnTo>
                    <a:pt x="103" y="217"/>
                  </a:lnTo>
                  <a:lnTo>
                    <a:pt x="104" y="248"/>
                  </a:lnTo>
                  <a:lnTo>
                    <a:pt x="104" y="278"/>
                  </a:lnTo>
                  <a:lnTo>
                    <a:pt x="105" y="283"/>
                  </a:lnTo>
                  <a:lnTo>
                    <a:pt x="106" y="276"/>
                  </a:lnTo>
                  <a:lnTo>
                    <a:pt x="106" y="281"/>
                  </a:lnTo>
                  <a:lnTo>
                    <a:pt x="107" y="273"/>
                  </a:lnTo>
                  <a:lnTo>
                    <a:pt x="108" y="266"/>
                  </a:lnTo>
                  <a:lnTo>
                    <a:pt x="108" y="281"/>
                  </a:lnTo>
                  <a:lnTo>
                    <a:pt x="109" y="271"/>
                  </a:lnTo>
                  <a:lnTo>
                    <a:pt x="110" y="252"/>
                  </a:lnTo>
                  <a:lnTo>
                    <a:pt x="110" y="256"/>
                  </a:lnTo>
                  <a:lnTo>
                    <a:pt x="111" y="299"/>
                  </a:lnTo>
                  <a:lnTo>
                    <a:pt x="112" y="305"/>
                  </a:lnTo>
                  <a:lnTo>
                    <a:pt x="112" y="291"/>
                  </a:lnTo>
                  <a:lnTo>
                    <a:pt x="113" y="295"/>
                  </a:lnTo>
                  <a:lnTo>
                    <a:pt x="114" y="271"/>
                  </a:lnTo>
                  <a:lnTo>
                    <a:pt x="114" y="279"/>
                  </a:lnTo>
                  <a:lnTo>
                    <a:pt x="115" y="295"/>
                  </a:lnTo>
                  <a:lnTo>
                    <a:pt x="116" y="290"/>
                  </a:lnTo>
                  <a:lnTo>
                    <a:pt x="116" y="261"/>
                  </a:lnTo>
                  <a:lnTo>
                    <a:pt x="117" y="241"/>
                  </a:lnTo>
                  <a:lnTo>
                    <a:pt x="118" y="272"/>
                  </a:lnTo>
                  <a:lnTo>
                    <a:pt x="118" y="262"/>
                  </a:lnTo>
                  <a:lnTo>
                    <a:pt x="119" y="287"/>
                  </a:lnTo>
                  <a:lnTo>
                    <a:pt x="119" y="283"/>
                  </a:lnTo>
                  <a:lnTo>
                    <a:pt x="120" y="224"/>
                  </a:lnTo>
                  <a:lnTo>
                    <a:pt x="121" y="260"/>
                  </a:lnTo>
                  <a:lnTo>
                    <a:pt x="121" y="260"/>
                  </a:lnTo>
                  <a:lnTo>
                    <a:pt x="122" y="280"/>
                  </a:lnTo>
                  <a:lnTo>
                    <a:pt x="123" y="303"/>
                  </a:lnTo>
                  <a:lnTo>
                    <a:pt x="123" y="263"/>
                  </a:lnTo>
                  <a:lnTo>
                    <a:pt x="124" y="268"/>
                  </a:lnTo>
                  <a:lnTo>
                    <a:pt x="125" y="237"/>
                  </a:lnTo>
                  <a:lnTo>
                    <a:pt x="125" y="239"/>
                  </a:lnTo>
                  <a:lnTo>
                    <a:pt x="126" y="261"/>
                  </a:lnTo>
                  <a:lnTo>
                    <a:pt x="127" y="255"/>
                  </a:lnTo>
                  <a:lnTo>
                    <a:pt x="127" y="265"/>
                  </a:lnTo>
                  <a:lnTo>
                    <a:pt x="128" y="249"/>
                  </a:lnTo>
                  <a:lnTo>
                    <a:pt x="129" y="275"/>
                  </a:lnTo>
                  <a:lnTo>
                    <a:pt x="129" y="276"/>
                  </a:lnTo>
                  <a:lnTo>
                    <a:pt x="130" y="259"/>
                  </a:lnTo>
                  <a:lnTo>
                    <a:pt x="131" y="271"/>
                  </a:lnTo>
                  <a:lnTo>
                    <a:pt x="131" y="294"/>
                  </a:lnTo>
                  <a:lnTo>
                    <a:pt x="132" y="312"/>
                  </a:lnTo>
                  <a:lnTo>
                    <a:pt x="133" y="278"/>
                  </a:lnTo>
                  <a:lnTo>
                    <a:pt x="133" y="292"/>
                  </a:lnTo>
                  <a:lnTo>
                    <a:pt x="134" y="297"/>
                  </a:lnTo>
                  <a:lnTo>
                    <a:pt x="135" y="265"/>
                  </a:lnTo>
                  <a:lnTo>
                    <a:pt x="135" y="263"/>
                  </a:lnTo>
                  <a:lnTo>
                    <a:pt x="136" y="280"/>
                  </a:lnTo>
                  <a:lnTo>
                    <a:pt x="137" y="292"/>
                  </a:lnTo>
                  <a:lnTo>
                    <a:pt x="137" y="307"/>
                  </a:lnTo>
                  <a:lnTo>
                    <a:pt x="138" y="336"/>
                  </a:lnTo>
                  <a:lnTo>
                    <a:pt x="138" y="302"/>
                  </a:lnTo>
                  <a:lnTo>
                    <a:pt x="139" y="278"/>
                  </a:lnTo>
                  <a:lnTo>
                    <a:pt x="140" y="297"/>
                  </a:lnTo>
                  <a:lnTo>
                    <a:pt x="140" y="322"/>
                  </a:lnTo>
                  <a:lnTo>
                    <a:pt x="141" y="333"/>
                  </a:lnTo>
                  <a:lnTo>
                    <a:pt x="142" y="290"/>
                  </a:lnTo>
                  <a:lnTo>
                    <a:pt x="142" y="305"/>
                  </a:lnTo>
                  <a:lnTo>
                    <a:pt x="143" y="334"/>
                  </a:lnTo>
                  <a:lnTo>
                    <a:pt x="144" y="325"/>
                  </a:lnTo>
                  <a:lnTo>
                    <a:pt x="144" y="333"/>
                  </a:lnTo>
                  <a:lnTo>
                    <a:pt x="145" y="320"/>
                  </a:lnTo>
                  <a:lnTo>
                    <a:pt x="146" y="307"/>
                  </a:lnTo>
                  <a:lnTo>
                    <a:pt x="146" y="309"/>
                  </a:lnTo>
                  <a:lnTo>
                    <a:pt x="147" y="342"/>
                  </a:lnTo>
                  <a:lnTo>
                    <a:pt x="148" y="357"/>
                  </a:lnTo>
                  <a:lnTo>
                    <a:pt x="148" y="305"/>
                  </a:lnTo>
                  <a:lnTo>
                    <a:pt x="149" y="310"/>
                  </a:lnTo>
                  <a:lnTo>
                    <a:pt x="150" y="329"/>
                  </a:lnTo>
                  <a:lnTo>
                    <a:pt x="150" y="307"/>
                  </a:lnTo>
                  <a:lnTo>
                    <a:pt x="151" y="338"/>
                  </a:lnTo>
                  <a:lnTo>
                    <a:pt x="152" y="342"/>
                  </a:lnTo>
                  <a:lnTo>
                    <a:pt x="152" y="310"/>
                  </a:lnTo>
                  <a:lnTo>
                    <a:pt x="153" y="328"/>
                  </a:lnTo>
                  <a:lnTo>
                    <a:pt x="154" y="339"/>
                  </a:lnTo>
                  <a:lnTo>
                    <a:pt x="154" y="345"/>
                  </a:lnTo>
                  <a:lnTo>
                    <a:pt x="155" y="306"/>
                  </a:lnTo>
                  <a:lnTo>
                    <a:pt x="155" y="259"/>
                  </a:lnTo>
                  <a:lnTo>
                    <a:pt x="156" y="315"/>
                  </a:lnTo>
                  <a:lnTo>
                    <a:pt x="157" y="347"/>
                  </a:lnTo>
                  <a:lnTo>
                    <a:pt x="157" y="350"/>
                  </a:lnTo>
                  <a:lnTo>
                    <a:pt x="158" y="367"/>
                  </a:lnTo>
                  <a:lnTo>
                    <a:pt x="159" y="329"/>
                  </a:lnTo>
                  <a:lnTo>
                    <a:pt x="159" y="287"/>
                  </a:lnTo>
                  <a:lnTo>
                    <a:pt x="160" y="275"/>
                  </a:lnTo>
                  <a:lnTo>
                    <a:pt x="161" y="279"/>
                  </a:lnTo>
                  <a:lnTo>
                    <a:pt x="161" y="311"/>
                  </a:lnTo>
                  <a:lnTo>
                    <a:pt x="162" y="347"/>
                  </a:lnTo>
                  <a:lnTo>
                    <a:pt x="163" y="335"/>
                  </a:lnTo>
                  <a:lnTo>
                    <a:pt x="163" y="341"/>
                  </a:lnTo>
                  <a:lnTo>
                    <a:pt x="164" y="340"/>
                  </a:lnTo>
                  <a:lnTo>
                    <a:pt x="165" y="283"/>
                  </a:lnTo>
                  <a:lnTo>
                    <a:pt x="165" y="271"/>
                  </a:lnTo>
                  <a:lnTo>
                    <a:pt x="166" y="293"/>
                  </a:lnTo>
                  <a:lnTo>
                    <a:pt x="167" y="308"/>
                  </a:lnTo>
                  <a:lnTo>
                    <a:pt x="167" y="318"/>
                  </a:lnTo>
                  <a:lnTo>
                    <a:pt x="168" y="333"/>
                  </a:lnTo>
                  <a:lnTo>
                    <a:pt x="169" y="351"/>
                  </a:lnTo>
                  <a:lnTo>
                    <a:pt x="169" y="320"/>
                  </a:lnTo>
                  <a:lnTo>
                    <a:pt x="170" y="328"/>
                  </a:lnTo>
                  <a:lnTo>
                    <a:pt x="171" y="357"/>
                  </a:lnTo>
                  <a:lnTo>
                    <a:pt x="171" y="319"/>
                  </a:lnTo>
                  <a:lnTo>
                    <a:pt x="172" y="310"/>
                  </a:lnTo>
                  <a:lnTo>
                    <a:pt x="173" y="310"/>
                  </a:lnTo>
                  <a:lnTo>
                    <a:pt x="173" y="316"/>
                  </a:lnTo>
                  <a:lnTo>
                    <a:pt x="174" y="335"/>
                  </a:lnTo>
                  <a:lnTo>
                    <a:pt x="174" y="341"/>
                  </a:lnTo>
                  <a:lnTo>
                    <a:pt x="175" y="347"/>
                  </a:lnTo>
                  <a:lnTo>
                    <a:pt x="176" y="322"/>
                  </a:lnTo>
                  <a:lnTo>
                    <a:pt x="176" y="292"/>
                  </a:lnTo>
                  <a:lnTo>
                    <a:pt x="177" y="290"/>
                  </a:lnTo>
                  <a:lnTo>
                    <a:pt x="178" y="300"/>
                  </a:lnTo>
                  <a:lnTo>
                    <a:pt x="178" y="297"/>
                  </a:lnTo>
                  <a:lnTo>
                    <a:pt x="179" y="314"/>
                  </a:lnTo>
                  <a:lnTo>
                    <a:pt x="180" y="305"/>
                  </a:lnTo>
                  <a:lnTo>
                    <a:pt x="180" y="271"/>
                  </a:lnTo>
                  <a:lnTo>
                    <a:pt x="181" y="299"/>
                  </a:lnTo>
                  <a:lnTo>
                    <a:pt x="182" y="298"/>
                  </a:lnTo>
                  <a:lnTo>
                    <a:pt x="182" y="267"/>
                  </a:lnTo>
                  <a:lnTo>
                    <a:pt x="183" y="283"/>
                  </a:lnTo>
                  <a:lnTo>
                    <a:pt x="184" y="268"/>
                  </a:lnTo>
                  <a:lnTo>
                    <a:pt x="184" y="260"/>
                  </a:lnTo>
                  <a:lnTo>
                    <a:pt x="185" y="278"/>
                  </a:lnTo>
                  <a:lnTo>
                    <a:pt x="186" y="241"/>
                  </a:lnTo>
                  <a:lnTo>
                    <a:pt x="186" y="224"/>
                  </a:lnTo>
                  <a:lnTo>
                    <a:pt x="187" y="270"/>
                  </a:lnTo>
                  <a:lnTo>
                    <a:pt x="188" y="286"/>
                  </a:lnTo>
                  <a:lnTo>
                    <a:pt x="188" y="282"/>
                  </a:lnTo>
                  <a:lnTo>
                    <a:pt x="189" y="272"/>
                  </a:lnTo>
                  <a:lnTo>
                    <a:pt x="190" y="249"/>
                  </a:lnTo>
                  <a:lnTo>
                    <a:pt x="190" y="286"/>
                  </a:lnTo>
                  <a:lnTo>
                    <a:pt x="191" y="327"/>
                  </a:lnTo>
                  <a:lnTo>
                    <a:pt x="191" y="329"/>
                  </a:lnTo>
                  <a:lnTo>
                    <a:pt x="192" y="312"/>
                  </a:lnTo>
                  <a:lnTo>
                    <a:pt x="193" y="288"/>
                  </a:lnTo>
                  <a:lnTo>
                    <a:pt x="193" y="300"/>
                  </a:lnTo>
                  <a:lnTo>
                    <a:pt x="194" y="280"/>
                  </a:lnTo>
                  <a:lnTo>
                    <a:pt x="195" y="258"/>
                  </a:lnTo>
                  <a:lnTo>
                    <a:pt x="195" y="278"/>
                  </a:lnTo>
                  <a:lnTo>
                    <a:pt x="196" y="275"/>
                  </a:lnTo>
                  <a:lnTo>
                    <a:pt x="197" y="285"/>
                  </a:lnTo>
                  <a:lnTo>
                    <a:pt x="197" y="310"/>
                  </a:lnTo>
                  <a:lnTo>
                    <a:pt x="198" y="283"/>
                  </a:lnTo>
                  <a:lnTo>
                    <a:pt x="199" y="258"/>
                  </a:lnTo>
                  <a:lnTo>
                    <a:pt x="199" y="265"/>
                  </a:lnTo>
                  <a:lnTo>
                    <a:pt x="200" y="291"/>
                  </a:lnTo>
                  <a:lnTo>
                    <a:pt x="201" y="322"/>
                  </a:lnTo>
                  <a:lnTo>
                    <a:pt x="201" y="299"/>
                  </a:lnTo>
                  <a:lnTo>
                    <a:pt x="202" y="265"/>
                  </a:lnTo>
                  <a:lnTo>
                    <a:pt x="203" y="245"/>
                  </a:lnTo>
                  <a:lnTo>
                    <a:pt x="203" y="275"/>
                  </a:lnTo>
                  <a:lnTo>
                    <a:pt x="204" y="277"/>
                  </a:lnTo>
                  <a:lnTo>
                    <a:pt x="205" y="245"/>
                  </a:lnTo>
                  <a:lnTo>
                    <a:pt x="205" y="307"/>
                  </a:lnTo>
                  <a:lnTo>
                    <a:pt x="206" y="303"/>
                  </a:lnTo>
                  <a:lnTo>
                    <a:pt x="207" y="266"/>
                  </a:lnTo>
                  <a:lnTo>
                    <a:pt x="207" y="264"/>
                  </a:lnTo>
                  <a:lnTo>
                    <a:pt x="208" y="254"/>
                  </a:lnTo>
                  <a:lnTo>
                    <a:pt x="208" y="283"/>
                  </a:lnTo>
                  <a:lnTo>
                    <a:pt x="209" y="287"/>
                  </a:lnTo>
                  <a:lnTo>
                    <a:pt x="210" y="282"/>
                  </a:lnTo>
                  <a:lnTo>
                    <a:pt x="210" y="256"/>
                  </a:lnTo>
                  <a:lnTo>
                    <a:pt x="211" y="239"/>
                  </a:lnTo>
                  <a:lnTo>
                    <a:pt x="212" y="258"/>
                  </a:lnTo>
                  <a:lnTo>
                    <a:pt x="212" y="251"/>
                  </a:lnTo>
                  <a:lnTo>
                    <a:pt x="213" y="285"/>
                  </a:lnTo>
                  <a:lnTo>
                    <a:pt x="214" y="305"/>
                  </a:lnTo>
                  <a:lnTo>
                    <a:pt x="214" y="276"/>
                  </a:lnTo>
                  <a:lnTo>
                    <a:pt x="215" y="266"/>
                  </a:lnTo>
                  <a:lnTo>
                    <a:pt x="216" y="233"/>
                  </a:lnTo>
                  <a:lnTo>
                    <a:pt x="216" y="254"/>
                  </a:lnTo>
                  <a:lnTo>
                    <a:pt x="217" y="286"/>
                  </a:lnTo>
                  <a:lnTo>
                    <a:pt x="218" y="253"/>
                  </a:lnTo>
                  <a:lnTo>
                    <a:pt x="218" y="264"/>
                  </a:lnTo>
                  <a:lnTo>
                    <a:pt x="219" y="270"/>
                  </a:lnTo>
                  <a:lnTo>
                    <a:pt x="220" y="271"/>
                  </a:lnTo>
                  <a:lnTo>
                    <a:pt x="220" y="268"/>
                  </a:lnTo>
                  <a:lnTo>
                    <a:pt x="221" y="239"/>
                  </a:lnTo>
                  <a:lnTo>
                    <a:pt x="222" y="236"/>
                  </a:lnTo>
                  <a:lnTo>
                    <a:pt x="222" y="242"/>
                  </a:lnTo>
                  <a:lnTo>
                    <a:pt x="223" y="249"/>
                  </a:lnTo>
                  <a:lnTo>
                    <a:pt x="224" y="233"/>
                  </a:lnTo>
                  <a:lnTo>
                    <a:pt x="224" y="223"/>
                  </a:lnTo>
                  <a:lnTo>
                    <a:pt x="225" y="233"/>
                  </a:lnTo>
                  <a:lnTo>
                    <a:pt x="226" y="227"/>
                  </a:lnTo>
                  <a:lnTo>
                    <a:pt x="226" y="214"/>
                  </a:lnTo>
                  <a:lnTo>
                    <a:pt x="227" y="221"/>
                  </a:lnTo>
                  <a:lnTo>
                    <a:pt x="227" y="220"/>
                  </a:lnTo>
                  <a:lnTo>
                    <a:pt x="228" y="197"/>
                  </a:lnTo>
                  <a:lnTo>
                    <a:pt x="229" y="209"/>
                  </a:lnTo>
                  <a:lnTo>
                    <a:pt x="229" y="245"/>
                  </a:lnTo>
                  <a:lnTo>
                    <a:pt x="230" y="261"/>
                  </a:lnTo>
                  <a:lnTo>
                    <a:pt x="231" y="238"/>
                  </a:lnTo>
                  <a:lnTo>
                    <a:pt x="231" y="230"/>
                  </a:lnTo>
                  <a:lnTo>
                    <a:pt x="232" y="258"/>
                  </a:lnTo>
                  <a:lnTo>
                    <a:pt x="233" y="245"/>
                  </a:lnTo>
                  <a:lnTo>
                    <a:pt x="233" y="239"/>
                  </a:lnTo>
                  <a:lnTo>
                    <a:pt x="234" y="266"/>
                  </a:lnTo>
                  <a:lnTo>
                    <a:pt x="235" y="271"/>
                  </a:lnTo>
                  <a:lnTo>
                    <a:pt x="235" y="250"/>
                  </a:lnTo>
                  <a:lnTo>
                    <a:pt x="236" y="223"/>
                  </a:lnTo>
                  <a:lnTo>
                    <a:pt x="237" y="233"/>
                  </a:lnTo>
                  <a:lnTo>
                    <a:pt x="237" y="249"/>
                  </a:lnTo>
                  <a:lnTo>
                    <a:pt x="238" y="262"/>
                  </a:lnTo>
                  <a:lnTo>
                    <a:pt x="239" y="277"/>
                  </a:lnTo>
                  <a:lnTo>
                    <a:pt x="239" y="281"/>
                  </a:lnTo>
                  <a:lnTo>
                    <a:pt x="240" y="275"/>
                  </a:lnTo>
                  <a:lnTo>
                    <a:pt x="241" y="252"/>
                  </a:lnTo>
                  <a:lnTo>
                    <a:pt x="241" y="245"/>
                  </a:lnTo>
                  <a:lnTo>
                    <a:pt x="242" y="241"/>
                  </a:lnTo>
                  <a:lnTo>
                    <a:pt x="243" y="260"/>
                  </a:lnTo>
                  <a:lnTo>
                    <a:pt x="243" y="263"/>
                  </a:lnTo>
                  <a:lnTo>
                    <a:pt x="244" y="257"/>
                  </a:lnTo>
                  <a:lnTo>
                    <a:pt x="244" y="287"/>
                  </a:lnTo>
                  <a:lnTo>
                    <a:pt x="245" y="231"/>
                  </a:lnTo>
                  <a:lnTo>
                    <a:pt x="246" y="195"/>
                  </a:lnTo>
                  <a:lnTo>
                    <a:pt x="246" y="242"/>
                  </a:lnTo>
                  <a:lnTo>
                    <a:pt x="247" y="228"/>
                  </a:lnTo>
                  <a:lnTo>
                    <a:pt x="248" y="271"/>
                  </a:lnTo>
                  <a:lnTo>
                    <a:pt x="248" y="325"/>
                  </a:lnTo>
                  <a:lnTo>
                    <a:pt x="249" y="293"/>
                  </a:lnTo>
                  <a:lnTo>
                    <a:pt x="250" y="280"/>
                  </a:lnTo>
                  <a:lnTo>
                    <a:pt x="250" y="255"/>
                  </a:lnTo>
                  <a:lnTo>
                    <a:pt x="251" y="269"/>
                  </a:lnTo>
                  <a:lnTo>
                    <a:pt x="252" y="297"/>
                  </a:lnTo>
                  <a:lnTo>
                    <a:pt x="252" y="270"/>
                  </a:lnTo>
                  <a:lnTo>
                    <a:pt x="253" y="268"/>
                  </a:lnTo>
                  <a:lnTo>
                    <a:pt x="254" y="290"/>
                  </a:lnTo>
                  <a:lnTo>
                    <a:pt x="254" y="302"/>
                  </a:lnTo>
                  <a:lnTo>
                    <a:pt x="255" y="315"/>
                  </a:lnTo>
                  <a:lnTo>
                    <a:pt x="256" y="305"/>
                  </a:lnTo>
                  <a:lnTo>
                    <a:pt x="256" y="277"/>
                  </a:lnTo>
                  <a:lnTo>
                    <a:pt x="257" y="284"/>
                  </a:lnTo>
                  <a:lnTo>
                    <a:pt x="258" y="270"/>
                  </a:lnTo>
                  <a:lnTo>
                    <a:pt x="258" y="275"/>
                  </a:lnTo>
                  <a:lnTo>
                    <a:pt x="259" y="298"/>
                  </a:lnTo>
                  <a:lnTo>
                    <a:pt x="260" y="287"/>
                  </a:lnTo>
                  <a:lnTo>
                    <a:pt x="260" y="300"/>
                  </a:lnTo>
                  <a:lnTo>
                    <a:pt x="261" y="314"/>
                  </a:lnTo>
                  <a:lnTo>
                    <a:pt x="262" y="323"/>
                  </a:lnTo>
                  <a:lnTo>
                    <a:pt x="262" y="308"/>
                  </a:lnTo>
                  <a:lnTo>
                    <a:pt x="263" y="304"/>
                  </a:lnTo>
                  <a:lnTo>
                    <a:pt x="263" y="315"/>
                  </a:lnTo>
                  <a:lnTo>
                    <a:pt x="264" y="317"/>
                  </a:lnTo>
                  <a:lnTo>
                    <a:pt x="265" y="322"/>
                  </a:lnTo>
                  <a:lnTo>
                    <a:pt x="265" y="258"/>
                  </a:lnTo>
                  <a:lnTo>
                    <a:pt x="266" y="266"/>
                  </a:lnTo>
                  <a:lnTo>
                    <a:pt x="267" y="302"/>
                  </a:lnTo>
                  <a:lnTo>
                    <a:pt x="267" y="266"/>
                  </a:lnTo>
                  <a:lnTo>
                    <a:pt x="268" y="307"/>
                  </a:lnTo>
                  <a:lnTo>
                    <a:pt x="269" y="312"/>
                  </a:lnTo>
                  <a:lnTo>
                    <a:pt x="269" y="308"/>
                  </a:lnTo>
                  <a:lnTo>
                    <a:pt x="270" y="324"/>
                  </a:lnTo>
                  <a:lnTo>
                    <a:pt x="271" y="290"/>
                  </a:lnTo>
                  <a:lnTo>
                    <a:pt x="271" y="302"/>
                  </a:lnTo>
                  <a:lnTo>
                    <a:pt x="272" y="297"/>
                  </a:lnTo>
                  <a:lnTo>
                    <a:pt x="273" y="297"/>
                  </a:lnTo>
                  <a:lnTo>
                    <a:pt x="273" y="302"/>
                  </a:lnTo>
                  <a:lnTo>
                    <a:pt x="274" y="299"/>
                  </a:lnTo>
                  <a:lnTo>
                    <a:pt x="275" y="329"/>
                  </a:lnTo>
                  <a:lnTo>
                    <a:pt x="275" y="299"/>
                  </a:lnTo>
                  <a:lnTo>
                    <a:pt x="276" y="317"/>
                  </a:lnTo>
                  <a:lnTo>
                    <a:pt x="277" y="324"/>
                  </a:lnTo>
                  <a:lnTo>
                    <a:pt x="277" y="290"/>
                  </a:lnTo>
                  <a:lnTo>
                    <a:pt x="278" y="317"/>
                  </a:lnTo>
                  <a:lnTo>
                    <a:pt x="279" y="285"/>
                  </a:lnTo>
                  <a:lnTo>
                    <a:pt x="279" y="293"/>
                  </a:lnTo>
                  <a:lnTo>
                    <a:pt x="280" y="333"/>
                  </a:lnTo>
                  <a:lnTo>
                    <a:pt x="280" y="337"/>
                  </a:lnTo>
                  <a:lnTo>
                    <a:pt x="281" y="325"/>
                  </a:lnTo>
                  <a:lnTo>
                    <a:pt x="282" y="297"/>
                  </a:lnTo>
                  <a:lnTo>
                    <a:pt x="282" y="298"/>
                  </a:lnTo>
                  <a:lnTo>
                    <a:pt x="283" y="284"/>
                  </a:lnTo>
                  <a:lnTo>
                    <a:pt x="284" y="317"/>
                  </a:lnTo>
                  <a:lnTo>
                    <a:pt x="284" y="332"/>
                  </a:lnTo>
                  <a:lnTo>
                    <a:pt x="285" y="309"/>
                  </a:lnTo>
                  <a:lnTo>
                    <a:pt x="286" y="320"/>
                  </a:lnTo>
                  <a:lnTo>
                    <a:pt x="286" y="294"/>
                  </a:lnTo>
                  <a:lnTo>
                    <a:pt x="287" y="312"/>
                  </a:lnTo>
                  <a:lnTo>
                    <a:pt x="288" y="339"/>
                  </a:lnTo>
                  <a:lnTo>
                    <a:pt x="288" y="294"/>
                  </a:lnTo>
                  <a:lnTo>
                    <a:pt x="289" y="288"/>
                  </a:lnTo>
                  <a:lnTo>
                    <a:pt x="290" y="307"/>
                  </a:lnTo>
                  <a:lnTo>
                    <a:pt x="290" y="289"/>
                  </a:lnTo>
                  <a:lnTo>
                    <a:pt x="291" y="291"/>
                  </a:lnTo>
                  <a:lnTo>
                    <a:pt x="292" y="304"/>
                  </a:lnTo>
                  <a:lnTo>
                    <a:pt x="292" y="307"/>
                  </a:lnTo>
                  <a:lnTo>
                    <a:pt x="293" y="337"/>
                  </a:lnTo>
                  <a:lnTo>
                    <a:pt x="294" y="313"/>
                  </a:lnTo>
                  <a:lnTo>
                    <a:pt x="294" y="299"/>
                  </a:lnTo>
                  <a:lnTo>
                    <a:pt x="295" y="347"/>
                  </a:lnTo>
                  <a:lnTo>
                    <a:pt x="296" y="301"/>
                  </a:lnTo>
                  <a:lnTo>
                    <a:pt x="296" y="269"/>
                  </a:lnTo>
                  <a:lnTo>
                    <a:pt x="297" y="290"/>
                  </a:lnTo>
                  <a:lnTo>
                    <a:pt x="297" y="293"/>
                  </a:lnTo>
                  <a:lnTo>
                    <a:pt x="298" y="313"/>
                  </a:lnTo>
                  <a:lnTo>
                    <a:pt x="299" y="309"/>
                  </a:lnTo>
                  <a:lnTo>
                    <a:pt x="299" y="316"/>
                  </a:lnTo>
                  <a:lnTo>
                    <a:pt x="300" y="310"/>
                  </a:lnTo>
                  <a:lnTo>
                    <a:pt x="301" y="295"/>
                  </a:lnTo>
                  <a:lnTo>
                    <a:pt x="301" y="315"/>
                  </a:lnTo>
                  <a:lnTo>
                    <a:pt x="302" y="335"/>
                  </a:lnTo>
                  <a:lnTo>
                    <a:pt x="303" y="339"/>
                  </a:lnTo>
                  <a:lnTo>
                    <a:pt x="303" y="300"/>
                  </a:lnTo>
                  <a:lnTo>
                    <a:pt x="304" y="284"/>
                  </a:lnTo>
                  <a:lnTo>
                    <a:pt x="305" y="340"/>
                  </a:lnTo>
                  <a:lnTo>
                    <a:pt x="305" y="364"/>
                  </a:lnTo>
                  <a:lnTo>
                    <a:pt x="306" y="332"/>
                  </a:lnTo>
                  <a:lnTo>
                    <a:pt x="307" y="317"/>
                  </a:lnTo>
                  <a:lnTo>
                    <a:pt x="307" y="319"/>
                  </a:lnTo>
                  <a:lnTo>
                    <a:pt x="308" y="329"/>
                  </a:lnTo>
                  <a:lnTo>
                    <a:pt x="309" y="343"/>
                  </a:lnTo>
                  <a:lnTo>
                    <a:pt x="309" y="339"/>
                  </a:lnTo>
                  <a:lnTo>
                    <a:pt x="310" y="335"/>
                  </a:lnTo>
                  <a:lnTo>
                    <a:pt x="311" y="295"/>
                  </a:lnTo>
                  <a:lnTo>
                    <a:pt x="311" y="278"/>
                  </a:lnTo>
                  <a:lnTo>
                    <a:pt x="312" y="301"/>
                  </a:lnTo>
                  <a:lnTo>
                    <a:pt x="313" y="301"/>
                  </a:lnTo>
                  <a:lnTo>
                    <a:pt x="313" y="330"/>
                  </a:lnTo>
                  <a:lnTo>
                    <a:pt x="314" y="334"/>
                  </a:lnTo>
                  <a:lnTo>
                    <a:pt x="315" y="307"/>
                  </a:lnTo>
                  <a:lnTo>
                    <a:pt x="315" y="313"/>
                  </a:lnTo>
                  <a:lnTo>
                    <a:pt x="316" y="304"/>
                  </a:lnTo>
                  <a:lnTo>
                    <a:pt x="316" y="312"/>
                  </a:lnTo>
                  <a:lnTo>
                    <a:pt x="317" y="331"/>
                  </a:lnTo>
                  <a:lnTo>
                    <a:pt x="318" y="316"/>
                  </a:lnTo>
                  <a:lnTo>
                    <a:pt x="318" y="332"/>
                  </a:lnTo>
                  <a:lnTo>
                    <a:pt x="319" y="333"/>
                  </a:lnTo>
                  <a:lnTo>
                    <a:pt x="320" y="289"/>
                  </a:lnTo>
                  <a:lnTo>
                    <a:pt x="320" y="266"/>
                  </a:lnTo>
                  <a:lnTo>
                    <a:pt x="321" y="267"/>
                  </a:lnTo>
                  <a:lnTo>
                    <a:pt x="322" y="299"/>
                  </a:lnTo>
                  <a:lnTo>
                    <a:pt x="322" y="324"/>
                  </a:lnTo>
                  <a:lnTo>
                    <a:pt x="323" y="329"/>
                  </a:lnTo>
                  <a:lnTo>
                    <a:pt x="324" y="320"/>
                  </a:lnTo>
                  <a:lnTo>
                    <a:pt x="324" y="268"/>
                  </a:lnTo>
                  <a:lnTo>
                    <a:pt x="325" y="269"/>
                  </a:lnTo>
                  <a:lnTo>
                    <a:pt x="326" y="316"/>
                  </a:lnTo>
                  <a:lnTo>
                    <a:pt x="326" y="318"/>
                  </a:lnTo>
                  <a:lnTo>
                    <a:pt x="327" y="299"/>
                  </a:lnTo>
                  <a:lnTo>
                    <a:pt x="328" y="291"/>
                  </a:lnTo>
                  <a:lnTo>
                    <a:pt x="328" y="330"/>
                  </a:lnTo>
                  <a:lnTo>
                    <a:pt x="329" y="347"/>
                  </a:lnTo>
                  <a:lnTo>
                    <a:pt x="330" y="330"/>
                  </a:lnTo>
                  <a:lnTo>
                    <a:pt x="330" y="312"/>
                  </a:lnTo>
                  <a:lnTo>
                    <a:pt x="331" y="258"/>
                  </a:lnTo>
                  <a:lnTo>
                    <a:pt x="332" y="287"/>
                  </a:lnTo>
                  <a:lnTo>
                    <a:pt x="332" y="341"/>
                  </a:lnTo>
                  <a:lnTo>
                    <a:pt x="333" y="340"/>
                  </a:lnTo>
                  <a:lnTo>
                    <a:pt x="333" y="322"/>
                  </a:lnTo>
                  <a:lnTo>
                    <a:pt x="334" y="306"/>
                  </a:lnTo>
                  <a:lnTo>
                    <a:pt x="335" y="328"/>
                  </a:lnTo>
                  <a:lnTo>
                    <a:pt x="335" y="299"/>
                  </a:lnTo>
                  <a:lnTo>
                    <a:pt x="336" y="304"/>
                  </a:lnTo>
                  <a:lnTo>
                    <a:pt x="337" y="333"/>
                  </a:lnTo>
                  <a:lnTo>
                    <a:pt x="337" y="330"/>
                  </a:lnTo>
                  <a:lnTo>
                    <a:pt x="338" y="378"/>
                  </a:lnTo>
                  <a:lnTo>
                    <a:pt x="339" y="325"/>
                  </a:lnTo>
                  <a:lnTo>
                    <a:pt x="339" y="302"/>
                  </a:lnTo>
                  <a:lnTo>
                    <a:pt x="340" y="332"/>
                  </a:lnTo>
                  <a:lnTo>
                    <a:pt x="341" y="270"/>
                  </a:lnTo>
                  <a:lnTo>
                    <a:pt x="341" y="298"/>
                  </a:lnTo>
                  <a:lnTo>
                    <a:pt x="342" y="337"/>
                  </a:lnTo>
                  <a:lnTo>
                    <a:pt x="343" y="335"/>
                  </a:lnTo>
                  <a:lnTo>
                    <a:pt x="343" y="331"/>
                  </a:lnTo>
                  <a:lnTo>
                    <a:pt x="344" y="312"/>
                  </a:lnTo>
                  <a:lnTo>
                    <a:pt x="345" y="304"/>
                  </a:lnTo>
                  <a:lnTo>
                    <a:pt x="345" y="269"/>
                  </a:lnTo>
                  <a:lnTo>
                    <a:pt x="346" y="282"/>
                  </a:lnTo>
                  <a:lnTo>
                    <a:pt x="347" y="310"/>
                  </a:lnTo>
                  <a:lnTo>
                    <a:pt x="347" y="316"/>
                  </a:lnTo>
                  <a:lnTo>
                    <a:pt x="348" y="308"/>
                  </a:lnTo>
                  <a:lnTo>
                    <a:pt x="349" y="308"/>
                  </a:lnTo>
                  <a:lnTo>
                    <a:pt x="349" y="311"/>
                  </a:lnTo>
                  <a:lnTo>
                    <a:pt x="350" y="288"/>
                  </a:lnTo>
                  <a:lnTo>
                    <a:pt x="351" y="298"/>
                  </a:lnTo>
                  <a:lnTo>
                    <a:pt x="351" y="277"/>
                  </a:lnTo>
                  <a:lnTo>
                    <a:pt x="352" y="268"/>
                  </a:lnTo>
                  <a:lnTo>
                    <a:pt x="352" y="302"/>
                  </a:lnTo>
                  <a:lnTo>
                    <a:pt x="353" y="307"/>
                  </a:lnTo>
                  <a:lnTo>
                    <a:pt x="354" y="319"/>
                  </a:lnTo>
                  <a:lnTo>
                    <a:pt x="354" y="305"/>
                  </a:lnTo>
                  <a:lnTo>
                    <a:pt x="355" y="290"/>
                  </a:lnTo>
                  <a:lnTo>
                    <a:pt x="356" y="306"/>
                  </a:lnTo>
                  <a:lnTo>
                    <a:pt x="356" y="300"/>
                  </a:lnTo>
                  <a:lnTo>
                    <a:pt x="357" y="282"/>
                  </a:lnTo>
                  <a:lnTo>
                    <a:pt x="358" y="274"/>
                  </a:lnTo>
                  <a:lnTo>
                    <a:pt x="358" y="282"/>
                  </a:lnTo>
                  <a:lnTo>
                    <a:pt x="359" y="289"/>
                  </a:lnTo>
                  <a:lnTo>
                    <a:pt x="360" y="311"/>
                  </a:lnTo>
                  <a:lnTo>
                    <a:pt x="360" y="328"/>
                  </a:lnTo>
                  <a:lnTo>
                    <a:pt x="361" y="305"/>
                  </a:lnTo>
                  <a:lnTo>
                    <a:pt x="362" y="307"/>
                  </a:lnTo>
                  <a:lnTo>
                    <a:pt x="362" y="264"/>
                  </a:lnTo>
                  <a:lnTo>
                    <a:pt x="363" y="246"/>
                  </a:lnTo>
                  <a:lnTo>
                    <a:pt x="364" y="311"/>
                  </a:lnTo>
                  <a:lnTo>
                    <a:pt x="364" y="309"/>
                  </a:lnTo>
                  <a:lnTo>
                    <a:pt x="365" y="312"/>
                  </a:lnTo>
                  <a:lnTo>
                    <a:pt x="366" y="295"/>
                  </a:lnTo>
                  <a:lnTo>
                    <a:pt x="366" y="258"/>
                  </a:lnTo>
                  <a:lnTo>
                    <a:pt x="367" y="258"/>
                  </a:lnTo>
                  <a:lnTo>
                    <a:pt x="368" y="228"/>
                  </a:lnTo>
                  <a:lnTo>
                    <a:pt x="368" y="238"/>
                  </a:lnTo>
                  <a:lnTo>
                    <a:pt x="369" y="252"/>
                  </a:lnTo>
                  <a:lnTo>
                    <a:pt x="369" y="259"/>
                  </a:lnTo>
                  <a:lnTo>
                    <a:pt x="370" y="258"/>
                  </a:lnTo>
                  <a:lnTo>
                    <a:pt x="371" y="228"/>
                  </a:lnTo>
                  <a:lnTo>
                    <a:pt x="371" y="233"/>
                  </a:lnTo>
                  <a:lnTo>
                    <a:pt x="372" y="228"/>
                  </a:lnTo>
                  <a:lnTo>
                    <a:pt x="373" y="236"/>
                  </a:lnTo>
                  <a:lnTo>
                    <a:pt x="373" y="240"/>
                  </a:lnTo>
                  <a:lnTo>
                    <a:pt x="374" y="224"/>
                  </a:lnTo>
                  <a:lnTo>
                    <a:pt x="375" y="252"/>
                  </a:lnTo>
                  <a:lnTo>
                    <a:pt x="375" y="238"/>
                  </a:lnTo>
                  <a:lnTo>
                    <a:pt x="376" y="203"/>
                  </a:lnTo>
                  <a:lnTo>
                    <a:pt x="377" y="219"/>
                  </a:lnTo>
                  <a:lnTo>
                    <a:pt x="377" y="191"/>
                  </a:lnTo>
                  <a:lnTo>
                    <a:pt x="378" y="207"/>
                  </a:lnTo>
                  <a:lnTo>
                    <a:pt x="379" y="276"/>
                  </a:lnTo>
                  <a:lnTo>
                    <a:pt x="379" y="227"/>
                  </a:lnTo>
                  <a:lnTo>
                    <a:pt x="380" y="192"/>
                  </a:lnTo>
                  <a:lnTo>
                    <a:pt x="381" y="232"/>
                  </a:lnTo>
                  <a:lnTo>
                    <a:pt x="381" y="222"/>
                  </a:lnTo>
                  <a:lnTo>
                    <a:pt x="382" y="233"/>
                  </a:lnTo>
                  <a:lnTo>
                    <a:pt x="383" y="241"/>
                  </a:lnTo>
                  <a:lnTo>
                    <a:pt x="383" y="204"/>
                  </a:lnTo>
                  <a:lnTo>
                    <a:pt x="384" y="219"/>
                  </a:lnTo>
                  <a:lnTo>
                    <a:pt x="385" y="223"/>
                  </a:lnTo>
                  <a:lnTo>
                    <a:pt x="385" y="222"/>
                  </a:lnTo>
                  <a:lnTo>
                    <a:pt x="386" y="260"/>
                  </a:lnTo>
                  <a:lnTo>
                    <a:pt x="386" y="241"/>
                  </a:lnTo>
                  <a:lnTo>
                    <a:pt x="387" y="213"/>
                  </a:lnTo>
                  <a:lnTo>
                    <a:pt x="388" y="228"/>
                  </a:lnTo>
                  <a:lnTo>
                    <a:pt x="388" y="220"/>
                  </a:lnTo>
                  <a:lnTo>
                    <a:pt x="389" y="248"/>
                  </a:lnTo>
                  <a:lnTo>
                    <a:pt x="390" y="266"/>
                  </a:lnTo>
                  <a:lnTo>
                    <a:pt x="390" y="232"/>
                  </a:lnTo>
                  <a:lnTo>
                    <a:pt x="391" y="236"/>
                  </a:lnTo>
                  <a:lnTo>
                    <a:pt x="392" y="212"/>
                  </a:lnTo>
                  <a:lnTo>
                    <a:pt x="392" y="227"/>
                  </a:lnTo>
                  <a:lnTo>
                    <a:pt x="393" y="265"/>
                  </a:lnTo>
                  <a:lnTo>
                    <a:pt x="394" y="228"/>
                  </a:lnTo>
                  <a:lnTo>
                    <a:pt x="394" y="219"/>
                  </a:lnTo>
                  <a:lnTo>
                    <a:pt x="395" y="208"/>
                  </a:lnTo>
                  <a:lnTo>
                    <a:pt x="396" y="217"/>
                  </a:lnTo>
                  <a:lnTo>
                    <a:pt x="397" y="243"/>
                  </a:lnTo>
                  <a:lnTo>
                    <a:pt x="397" y="249"/>
                  </a:lnTo>
                  <a:lnTo>
                    <a:pt x="398" y="267"/>
                  </a:lnTo>
                  <a:lnTo>
                    <a:pt x="399" y="243"/>
                  </a:lnTo>
                  <a:lnTo>
                    <a:pt x="399" y="226"/>
                  </a:lnTo>
                  <a:lnTo>
                    <a:pt x="400" y="263"/>
                  </a:lnTo>
                  <a:lnTo>
                    <a:pt x="400" y="267"/>
                  </a:lnTo>
                  <a:lnTo>
                    <a:pt x="401" y="218"/>
                  </a:lnTo>
                  <a:lnTo>
                    <a:pt x="402" y="245"/>
                  </a:lnTo>
                  <a:lnTo>
                    <a:pt x="402" y="287"/>
                  </a:lnTo>
                  <a:lnTo>
                    <a:pt x="403" y="259"/>
                  </a:lnTo>
                  <a:lnTo>
                    <a:pt x="404" y="252"/>
                  </a:lnTo>
                  <a:lnTo>
                    <a:pt x="404" y="245"/>
                  </a:lnTo>
                  <a:lnTo>
                    <a:pt x="405" y="239"/>
                  </a:lnTo>
                  <a:lnTo>
                    <a:pt x="406" y="231"/>
                  </a:lnTo>
                  <a:lnTo>
                    <a:pt x="406" y="244"/>
                  </a:lnTo>
                  <a:lnTo>
                    <a:pt x="407" y="275"/>
                  </a:lnTo>
                  <a:lnTo>
                    <a:pt x="408" y="260"/>
                  </a:lnTo>
                  <a:lnTo>
                    <a:pt x="408" y="269"/>
                  </a:lnTo>
                  <a:lnTo>
                    <a:pt x="409" y="278"/>
                  </a:lnTo>
                  <a:lnTo>
                    <a:pt x="410" y="275"/>
                  </a:lnTo>
                  <a:lnTo>
                    <a:pt x="410" y="308"/>
                  </a:lnTo>
                  <a:lnTo>
                    <a:pt x="411" y="313"/>
                  </a:lnTo>
                  <a:lnTo>
                    <a:pt x="412" y="290"/>
                  </a:lnTo>
                  <a:lnTo>
                    <a:pt x="412" y="295"/>
                  </a:lnTo>
                  <a:lnTo>
                    <a:pt x="413" y="307"/>
                  </a:lnTo>
                  <a:lnTo>
                    <a:pt x="414" y="327"/>
                  </a:lnTo>
                  <a:lnTo>
                    <a:pt x="414" y="342"/>
                  </a:lnTo>
                  <a:lnTo>
                    <a:pt x="415" y="313"/>
                  </a:lnTo>
                  <a:lnTo>
                    <a:pt x="416" y="327"/>
                  </a:lnTo>
                  <a:lnTo>
                    <a:pt x="416" y="355"/>
                  </a:lnTo>
                  <a:lnTo>
                    <a:pt x="417" y="345"/>
                  </a:lnTo>
                  <a:lnTo>
                    <a:pt x="417" y="335"/>
                  </a:lnTo>
                  <a:lnTo>
                    <a:pt x="418" y="295"/>
                  </a:lnTo>
                  <a:lnTo>
                    <a:pt x="419" y="304"/>
                  </a:lnTo>
                  <a:lnTo>
                    <a:pt x="419" y="352"/>
                  </a:lnTo>
                  <a:lnTo>
                    <a:pt x="420" y="364"/>
                  </a:lnTo>
                  <a:lnTo>
                    <a:pt x="421" y="363"/>
                  </a:lnTo>
                  <a:lnTo>
                    <a:pt x="421" y="369"/>
                  </a:lnTo>
                  <a:lnTo>
                    <a:pt x="422" y="361"/>
                  </a:lnTo>
                  <a:lnTo>
                    <a:pt x="423" y="321"/>
                  </a:lnTo>
                  <a:lnTo>
                    <a:pt x="423" y="315"/>
                  </a:lnTo>
                  <a:lnTo>
                    <a:pt x="424" y="322"/>
                  </a:lnTo>
                  <a:lnTo>
                    <a:pt x="425" y="356"/>
                  </a:lnTo>
                  <a:lnTo>
                    <a:pt x="425" y="369"/>
                  </a:lnTo>
                  <a:lnTo>
                    <a:pt x="426" y="335"/>
                  </a:lnTo>
                  <a:lnTo>
                    <a:pt x="427" y="357"/>
                  </a:lnTo>
                  <a:lnTo>
                    <a:pt x="427" y="336"/>
                  </a:lnTo>
                  <a:lnTo>
                    <a:pt x="428" y="339"/>
                  </a:lnTo>
                  <a:lnTo>
                    <a:pt x="429" y="347"/>
                  </a:lnTo>
                  <a:lnTo>
                    <a:pt x="429" y="275"/>
                  </a:lnTo>
                  <a:lnTo>
                    <a:pt x="430" y="318"/>
                  </a:lnTo>
                  <a:lnTo>
                    <a:pt x="431" y="362"/>
                  </a:lnTo>
                  <a:lnTo>
                    <a:pt x="431" y="372"/>
                  </a:lnTo>
                  <a:lnTo>
                    <a:pt x="432" y="364"/>
                  </a:lnTo>
                  <a:lnTo>
                    <a:pt x="433" y="286"/>
                  </a:lnTo>
                  <a:lnTo>
                    <a:pt x="433" y="286"/>
                  </a:lnTo>
                  <a:lnTo>
                    <a:pt x="434" y="316"/>
                  </a:lnTo>
                  <a:lnTo>
                    <a:pt x="435" y="360"/>
                  </a:lnTo>
                  <a:lnTo>
                    <a:pt x="435" y="375"/>
                  </a:lnTo>
                  <a:lnTo>
                    <a:pt x="436" y="332"/>
                  </a:lnTo>
                  <a:lnTo>
                    <a:pt x="436" y="337"/>
                  </a:lnTo>
                  <a:lnTo>
                    <a:pt x="437" y="322"/>
                  </a:lnTo>
                  <a:lnTo>
                    <a:pt x="438" y="315"/>
                  </a:lnTo>
                  <a:lnTo>
                    <a:pt x="438" y="350"/>
                  </a:lnTo>
                  <a:lnTo>
                    <a:pt x="439" y="330"/>
                  </a:lnTo>
                  <a:lnTo>
                    <a:pt x="440" y="320"/>
                  </a:lnTo>
                  <a:lnTo>
                    <a:pt x="440" y="338"/>
                  </a:lnTo>
                  <a:lnTo>
                    <a:pt x="441" y="291"/>
                  </a:lnTo>
                  <a:lnTo>
                    <a:pt x="442" y="290"/>
                  </a:lnTo>
                  <a:lnTo>
                    <a:pt x="442" y="343"/>
                  </a:lnTo>
                  <a:lnTo>
                    <a:pt x="443" y="335"/>
                  </a:lnTo>
                  <a:lnTo>
                    <a:pt x="444" y="324"/>
                  </a:lnTo>
                  <a:lnTo>
                    <a:pt x="444" y="315"/>
                  </a:lnTo>
                  <a:lnTo>
                    <a:pt x="445" y="273"/>
                  </a:lnTo>
                  <a:lnTo>
                    <a:pt x="446" y="294"/>
                  </a:lnTo>
                  <a:lnTo>
                    <a:pt x="446" y="329"/>
                  </a:lnTo>
                  <a:lnTo>
                    <a:pt x="447" y="290"/>
                  </a:lnTo>
                  <a:lnTo>
                    <a:pt x="448" y="301"/>
                  </a:lnTo>
                  <a:lnTo>
                    <a:pt x="448" y="293"/>
                  </a:lnTo>
                  <a:lnTo>
                    <a:pt x="449" y="270"/>
                  </a:lnTo>
                  <a:lnTo>
                    <a:pt x="450" y="297"/>
                  </a:lnTo>
                  <a:lnTo>
                    <a:pt x="450" y="277"/>
                  </a:lnTo>
                  <a:lnTo>
                    <a:pt x="451" y="285"/>
                  </a:lnTo>
                  <a:lnTo>
                    <a:pt x="452" y="282"/>
                  </a:lnTo>
                  <a:lnTo>
                    <a:pt x="452" y="272"/>
                  </a:lnTo>
                  <a:lnTo>
                    <a:pt x="453" y="283"/>
                  </a:lnTo>
                  <a:lnTo>
                    <a:pt x="453" y="271"/>
                  </a:lnTo>
                  <a:lnTo>
                    <a:pt x="454" y="273"/>
                  </a:lnTo>
                  <a:lnTo>
                    <a:pt x="455" y="247"/>
                  </a:lnTo>
                  <a:lnTo>
                    <a:pt x="455" y="262"/>
                  </a:lnTo>
                  <a:lnTo>
                    <a:pt x="456" y="285"/>
                  </a:lnTo>
                  <a:lnTo>
                    <a:pt x="457" y="279"/>
                  </a:lnTo>
                  <a:lnTo>
                    <a:pt x="457" y="281"/>
                  </a:lnTo>
                  <a:lnTo>
                    <a:pt x="458" y="280"/>
                  </a:lnTo>
                  <a:lnTo>
                    <a:pt x="459" y="268"/>
                  </a:lnTo>
                  <a:lnTo>
                    <a:pt x="459" y="239"/>
                  </a:lnTo>
                  <a:lnTo>
                    <a:pt x="460" y="232"/>
                  </a:lnTo>
                  <a:lnTo>
                    <a:pt x="461" y="205"/>
                  </a:lnTo>
                  <a:lnTo>
                    <a:pt x="461" y="271"/>
                  </a:lnTo>
                  <a:lnTo>
                    <a:pt x="462" y="315"/>
                  </a:lnTo>
                  <a:lnTo>
                    <a:pt x="463" y="251"/>
                  </a:lnTo>
                  <a:lnTo>
                    <a:pt x="463" y="300"/>
                  </a:lnTo>
                  <a:lnTo>
                    <a:pt x="464" y="281"/>
                  </a:lnTo>
                  <a:lnTo>
                    <a:pt x="465" y="223"/>
                  </a:lnTo>
                  <a:lnTo>
                    <a:pt x="465" y="268"/>
                  </a:lnTo>
                  <a:lnTo>
                    <a:pt x="466" y="270"/>
                  </a:lnTo>
                  <a:lnTo>
                    <a:pt x="467" y="283"/>
                  </a:lnTo>
                  <a:lnTo>
                    <a:pt x="467" y="276"/>
                  </a:lnTo>
                  <a:lnTo>
                    <a:pt x="468" y="249"/>
                  </a:lnTo>
                  <a:lnTo>
                    <a:pt x="469" y="262"/>
                  </a:lnTo>
                  <a:lnTo>
                    <a:pt x="469" y="259"/>
                  </a:lnTo>
                  <a:lnTo>
                    <a:pt x="470" y="248"/>
                  </a:lnTo>
                  <a:lnTo>
                    <a:pt x="471" y="247"/>
                  </a:lnTo>
                  <a:lnTo>
                    <a:pt x="471" y="267"/>
                  </a:lnTo>
                  <a:lnTo>
                    <a:pt x="472" y="248"/>
                  </a:lnTo>
                  <a:lnTo>
                    <a:pt x="472" y="235"/>
                  </a:lnTo>
                  <a:lnTo>
                    <a:pt x="473" y="265"/>
                  </a:lnTo>
                  <a:lnTo>
                    <a:pt x="474" y="268"/>
                  </a:lnTo>
                  <a:lnTo>
                    <a:pt x="474" y="280"/>
                  </a:lnTo>
                  <a:lnTo>
                    <a:pt x="475" y="281"/>
                  </a:lnTo>
                  <a:lnTo>
                    <a:pt x="476" y="257"/>
                  </a:lnTo>
                  <a:lnTo>
                    <a:pt x="476" y="243"/>
                  </a:lnTo>
                  <a:lnTo>
                    <a:pt x="477" y="241"/>
                  </a:lnTo>
                  <a:lnTo>
                    <a:pt x="478" y="264"/>
                  </a:lnTo>
                  <a:lnTo>
                    <a:pt x="478" y="278"/>
                  </a:lnTo>
                  <a:lnTo>
                    <a:pt x="479" y="235"/>
                  </a:lnTo>
                  <a:lnTo>
                    <a:pt x="480" y="218"/>
                  </a:lnTo>
                  <a:lnTo>
                    <a:pt x="480" y="224"/>
                  </a:lnTo>
                  <a:lnTo>
                    <a:pt x="481" y="220"/>
                  </a:lnTo>
                  <a:lnTo>
                    <a:pt x="482" y="253"/>
                  </a:lnTo>
                  <a:lnTo>
                    <a:pt x="482" y="262"/>
                  </a:lnTo>
                  <a:lnTo>
                    <a:pt x="483" y="243"/>
                  </a:lnTo>
                  <a:lnTo>
                    <a:pt x="484" y="219"/>
                  </a:lnTo>
                  <a:lnTo>
                    <a:pt x="484" y="211"/>
                  </a:lnTo>
                  <a:lnTo>
                    <a:pt x="485" y="238"/>
                  </a:lnTo>
                  <a:lnTo>
                    <a:pt x="486" y="221"/>
                  </a:lnTo>
                  <a:lnTo>
                    <a:pt x="486" y="237"/>
                  </a:lnTo>
                  <a:lnTo>
                    <a:pt x="487" y="264"/>
                  </a:lnTo>
                  <a:lnTo>
                    <a:pt x="488" y="237"/>
                  </a:lnTo>
                  <a:lnTo>
                    <a:pt x="488" y="238"/>
                  </a:lnTo>
                  <a:lnTo>
                    <a:pt x="489" y="233"/>
                  </a:lnTo>
                  <a:lnTo>
                    <a:pt x="489" y="226"/>
                  </a:lnTo>
                  <a:lnTo>
                    <a:pt x="490" y="231"/>
                  </a:lnTo>
                  <a:lnTo>
                    <a:pt x="491" y="257"/>
                  </a:lnTo>
                  <a:lnTo>
                    <a:pt x="491" y="280"/>
                  </a:lnTo>
                  <a:lnTo>
                    <a:pt x="492" y="282"/>
                  </a:lnTo>
                  <a:lnTo>
                    <a:pt x="493" y="293"/>
                  </a:lnTo>
                  <a:lnTo>
                    <a:pt x="493" y="238"/>
                  </a:lnTo>
                  <a:lnTo>
                    <a:pt x="494" y="234"/>
                  </a:lnTo>
                  <a:lnTo>
                    <a:pt x="495" y="295"/>
                  </a:lnTo>
                  <a:lnTo>
                    <a:pt x="495" y="293"/>
                  </a:lnTo>
                  <a:lnTo>
                    <a:pt x="496" y="309"/>
                  </a:lnTo>
                  <a:lnTo>
                    <a:pt x="497" y="307"/>
                  </a:lnTo>
                  <a:lnTo>
                    <a:pt x="497" y="273"/>
                  </a:lnTo>
                  <a:lnTo>
                    <a:pt x="498" y="265"/>
                  </a:lnTo>
                  <a:lnTo>
                    <a:pt x="499" y="270"/>
                  </a:lnTo>
                  <a:lnTo>
                    <a:pt x="499" y="301"/>
                  </a:lnTo>
                  <a:lnTo>
                    <a:pt x="500" y="316"/>
                  </a:lnTo>
                  <a:lnTo>
                    <a:pt x="501" y="311"/>
                  </a:lnTo>
                  <a:lnTo>
                    <a:pt x="501" y="315"/>
                  </a:lnTo>
                  <a:lnTo>
                    <a:pt x="502" y="276"/>
                  </a:lnTo>
                  <a:lnTo>
                    <a:pt x="503" y="261"/>
                  </a:lnTo>
                  <a:lnTo>
                    <a:pt x="503" y="308"/>
                  </a:lnTo>
                  <a:lnTo>
                    <a:pt x="504" y="321"/>
                  </a:lnTo>
                  <a:lnTo>
                    <a:pt x="505" y="313"/>
                  </a:lnTo>
                  <a:lnTo>
                    <a:pt x="505" y="317"/>
                  </a:lnTo>
                  <a:lnTo>
                    <a:pt x="506" y="302"/>
                  </a:lnTo>
                  <a:lnTo>
                    <a:pt x="506" y="276"/>
                  </a:lnTo>
                  <a:lnTo>
                    <a:pt x="507" y="288"/>
                  </a:lnTo>
                  <a:lnTo>
                    <a:pt x="508" y="308"/>
                  </a:lnTo>
                  <a:lnTo>
                    <a:pt x="508" y="302"/>
                  </a:lnTo>
                  <a:lnTo>
                    <a:pt x="509" y="282"/>
                  </a:lnTo>
                  <a:lnTo>
                    <a:pt x="510" y="296"/>
                  </a:lnTo>
                  <a:lnTo>
                    <a:pt x="510" y="336"/>
                  </a:lnTo>
                  <a:lnTo>
                    <a:pt x="511" y="327"/>
                  </a:lnTo>
                  <a:lnTo>
                    <a:pt x="512" y="320"/>
                  </a:lnTo>
                  <a:lnTo>
                    <a:pt x="512" y="297"/>
                  </a:lnTo>
                  <a:lnTo>
                    <a:pt x="513" y="292"/>
                  </a:lnTo>
                  <a:lnTo>
                    <a:pt x="514" y="322"/>
                  </a:lnTo>
                  <a:lnTo>
                    <a:pt x="514" y="308"/>
                  </a:lnTo>
                  <a:lnTo>
                    <a:pt x="515" y="316"/>
                  </a:lnTo>
                  <a:lnTo>
                    <a:pt x="516" y="309"/>
                  </a:lnTo>
                  <a:lnTo>
                    <a:pt x="516" y="320"/>
                  </a:lnTo>
                  <a:lnTo>
                    <a:pt x="517" y="336"/>
                  </a:lnTo>
                  <a:lnTo>
                    <a:pt x="518" y="313"/>
                  </a:lnTo>
                  <a:lnTo>
                    <a:pt x="518" y="340"/>
                  </a:lnTo>
                  <a:lnTo>
                    <a:pt x="519" y="333"/>
                  </a:lnTo>
                  <a:lnTo>
                    <a:pt x="520" y="327"/>
                  </a:lnTo>
                  <a:lnTo>
                    <a:pt x="520" y="331"/>
                  </a:lnTo>
                  <a:lnTo>
                    <a:pt x="521" y="331"/>
                  </a:lnTo>
                  <a:lnTo>
                    <a:pt x="522" y="353"/>
                  </a:lnTo>
                  <a:lnTo>
                    <a:pt x="522" y="308"/>
                  </a:lnTo>
                  <a:lnTo>
                    <a:pt x="523" y="294"/>
                  </a:lnTo>
                  <a:lnTo>
                    <a:pt x="524" y="309"/>
                  </a:lnTo>
                  <a:lnTo>
                    <a:pt x="524" y="326"/>
                  </a:lnTo>
                  <a:lnTo>
                    <a:pt x="525" y="356"/>
                  </a:lnTo>
                  <a:lnTo>
                    <a:pt x="525" y="359"/>
                  </a:lnTo>
                  <a:lnTo>
                    <a:pt x="526" y="347"/>
                  </a:lnTo>
                  <a:lnTo>
                    <a:pt x="527" y="305"/>
                  </a:lnTo>
                  <a:lnTo>
                    <a:pt x="527" y="314"/>
                  </a:lnTo>
                  <a:lnTo>
                    <a:pt x="528" y="354"/>
                  </a:lnTo>
                  <a:lnTo>
                    <a:pt x="529" y="361"/>
                  </a:lnTo>
                  <a:lnTo>
                    <a:pt x="529" y="349"/>
                  </a:lnTo>
                  <a:lnTo>
                    <a:pt x="530" y="335"/>
                  </a:lnTo>
                  <a:lnTo>
                    <a:pt x="531" y="358"/>
                  </a:lnTo>
                  <a:lnTo>
                    <a:pt x="531" y="378"/>
                  </a:lnTo>
                  <a:lnTo>
                    <a:pt x="532" y="353"/>
                  </a:lnTo>
                  <a:lnTo>
                    <a:pt x="533" y="313"/>
                  </a:lnTo>
                  <a:lnTo>
                    <a:pt x="533" y="328"/>
                  </a:lnTo>
                  <a:lnTo>
                    <a:pt x="534" y="356"/>
                  </a:lnTo>
                  <a:lnTo>
                    <a:pt x="535" y="351"/>
                  </a:lnTo>
                  <a:lnTo>
                    <a:pt x="535" y="363"/>
                  </a:lnTo>
                  <a:lnTo>
                    <a:pt x="536" y="352"/>
                  </a:lnTo>
                  <a:lnTo>
                    <a:pt x="537" y="347"/>
                  </a:lnTo>
                  <a:lnTo>
                    <a:pt x="537" y="361"/>
                  </a:lnTo>
                  <a:lnTo>
                    <a:pt x="538" y="335"/>
                  </a:lnTo>
                  <a:lnTo>
                    <a:pt x="539" y="331"/>
                  </a:lnTo>
                  <a:lnTo>
                    <a:pt x="539" y="300"/>
                  </a:lnTo>
                  <a:lnTo>
                    <a:pt x="540" y="305"/>
                  </a:lnTo>
                  <a:lnTo>
                    <a:pt x="541" y="368"/>
                  </a:lnTo>
                  <a:lnTo>
                    <a:pt x="541" y="345"/>
                  </a:lnTo>
                  <a:lnTo>
                    <a:pt x="542" y="354"/>
                  </a:lnTo>
                  <a:lnTo>
                    <a:pt x="542" y="334"/>
                  </a:lnTo>
                  <a:lnTo>
                    <a:pt x="543" y="289"/>
                  </a:lnTo>
                  <a:lnTo>
                    <a:pt x="544" y="323"/>
                  </a:lnTo>
                  <a:lnTo>
                    <a:pt x="544" y="337"/>
                  </a:lnTo>
                  <a:lnTo>
                    <a:pt x="545" y="364"/>
                  </a:lnTo>
                  <a:lnTo>
                    <a:pt x="546" y="348"/>
                  </a:lnTo>
                  <a:lnTo>
                    <a:pt x="546" y="338"/>
                  </a:lnTo>
                  <a:lnTo>
                    <a:pt x="547" y="355"/>
                  </a:lnTo>
                  <a:lnTo>
                    <a:pt x="548" y="312"/>
                  </a:lnTo>
                  <a:lnTo>
                    <a:pt x="548" y="318"/>
                  </a:lnTo>
                  <a:lnTo>
                    <a:pt x="549" y="323"/>
                  </a:lnTo>
                  <a:lnTo>
                    <a:pt x="550" y="324"/>
                  </a:lnTo>
                  <a:lnTo>
                    <a:pt x="550" y="321"/>
                  </a:lnTo>
                  <a:lnTo>
                    <a:pt x="551" y="288"/>
                  </a:lnTo>
                  <a:lnTo>
                    <a:pt x="552" y="311"/>
                  </a:lnTo>
                  <a:lnTo>
                    <a:pt x="552" y="322"/>
                  </a:lnTo>
                  <a:lnTo>
                    <a:pt x="553" y="347"/>
                  </a:lnTo>
                  <a:lnTo>
                    <a:pt x="554" y="369"/>
                  </a:lnTo>
                  <a:lnTo>
                    <a:pt x="554" y="306"/>
                  </a:lnTo>
                  <a:lnTo>
                    <a:pt x="555" y="273"/>
                  </a:lnTo>
                  <a:lnTo>
                    <a:pt x="556" y="275"/>
                  </a:lnTo>
                  <a:lnTo>
                    <a:pt x="556" y="275"/>
                  </a:lnTo>
                  <a:lnTo>
                    <a:pt x="557" y="305"/>
                  </a:lnTo>
                  <a:lnTo>
                    <a:pt x="558" y="314"/>
                  </a:lnTo>
                  <a:lnTo>
                    <a:pt x="558" y="329"/>
                  </a:lnTo>
                  <a:lnTo>
                    <a:pt x="559" y="325"/>
                  </a:lnTo>
                  <a:lnTo>
                    <a:pt x="560" y="294"/>
                  </a:lnTo>
                  <a:lnTo>
                    <a:pt x="560" y="269"/>
                  </a:lnTo>
                  <a:lnTo>
                    <a:pt x="561" y="230"/>
                  </a:lnTo>
                  <a:lnTo>
                    <a:pt x="561" y="268"/>
                  </a:lnTo>
                  <a:lnTo>
                    <a:pt x="562" y="267"/>
                  </a:lnTo>
                  <a:lnTo>
                    <a:pt x="563" y="267"/>
                  </a:lnTo>
                  <a:lnTo>
                    <a:pt x="563" y="316"/>
                  </a:lnTo>
                  <a:lnTo>
                    <a:pt x="564" y="284"/>
                  </a:lnTo>
                  <a:lnTo>
                    <a:pt x="565" y="280"/>
                  </a:lnTo>
                  <a:lnTo>
                    <a:pt x="565" y="239"/>
                  </a:lnTo>
                  <a:lnTo>
                    <a:pt x="566" y="218"/>
                  </a:lnTo>
                  <a:lnTo>
                    <a:pt x="567" y="263"/>
                  </a:lnTo>
                  <a:lnTo>
                    <a:pt x="567" y="261"/>
                  </a:lnTo>
                  <a:lnTo>
                    <a:pt x="568" y="281"/>
                  </a:lnTo>
                  <a:lnTo>
                    <a:pt x="569" y="268"/>
                  </a:lnTo>
                  <a:lnTo>
                    <a:pt x="569" y="257"/>
                  </a:lnTo>
                  <a:lnTo>
                    <a:pt x="570" y="260"/>
                  </a:lnTo>
                  <a:lnTo>
                    <a:pt x="571" y="239"/>
                  </a:lnTo>
                  <a:lnTo>
                    <a:pt x="571" y="244"/>
                  </a:lnTo>
                  <a:lnTo>
                    <a:pt x="572" y="254"/>
                  </a:lnTo>
                  <a:lnTo>
                    <a:pt x="573" y="267"/>
                  </a:lnTo>
                  <a:lnTo>
                    <a:pt x="573" y="235"/>
                  </a:lnTo>
                  <a:lnTo>
                    <a:pt x="574" y="239"/>
                  </a:lnTo>
                  <a:lnTo>
                    <a:pt x="575" y="267"/>
                  </a:lnTo>
                  <a:lnTo>
                    <a:pt x="575" y="218"/>
                  </a:lnTo>
                  <a:lnTo>
                    <a:pt x="576" y="224"/>
                  </a:lnTo>
                  <a:lnTo>
                    <a:pt x="577" y="268"/>
                  </a:lnTo>
                  <a:lnTo>
                    <a:pt x="577" y="286"/>
                  </a:lnTo>
                  <a:lnTo>
                    <a:pt x="578" y="265"/>
                  </a:lnTo>
                  <a:lnTo>
                    <a:pt x="578" y="234"/>
                  </a:lnTo>
                  <a:lnTo>
                    <a:pt x="579" y="236"/>
                  </a:lnTo>
                  <a:lnTo>
                    <a:pt x="580" y="224"/>
                  </a:lnTo>
                  <a:lnTo>
                    <a:pt x="580" y="254"/>
                  </a:lnTo>
                  <a:lnTo>
                    <a:pt x="581" y="283"/>
                  </a:lnTo>
                  <a:lnTo>
                    <a:pt x="582" y="265"/>
                  </a:lnTo>
                  <a:lnTo>
                    <a:pt x="582" y="264"/>
                  </a:lnTo>
                  <a:lnTo>
                    <a:pt x="583" y="253"/>
                  </a:lnTo>
                  <a:lnTo>
                    <a:pt x="584" y="255"/>
                  </a:lnTo>
                  <a:lnTo>
                    <a:pt x="584" y="245"/>
                  </a:lnTo>
                  <a:lnTo>
                    <a:pt x="585" y="238"/>
                  </a:lnTo>
                  <a:lnTo>
                    <a:pt x="586" y="258"/>
                  </a:lnTo>
                  <a:lnTo>
                    <a:pt x="586" y="248"/>
                  </a:lnTo>
                  <a:lnTo>
                    <a:pt x="587" y="260"/>
                  </a:lnTo>
                  <a:lnTo>
                    <a:pt x="588" y="266"/>
                  </a:lnTo>
                  <a:lnTo>
                    <a:pt x="588" y="267"/>
                  </a:lnTo>
                  <a:lnTo>
                    <a:pt x="589" y="263"/>
                  </a:lnTo>
                  <a:lnTo>
                    <a:pt x="590" y="245"/>
                  </a:lnTo>
                  <a:lnTo>
                    <a:pt x="590" y="276"/>
                  </a:lnTo>
                  <a:lnTo>
                    <a:pt x="591" y="257"/>
                  </a:lnTo>
                  <a:lnTo>
                    <a:pt x="592" y="234"/>
                  </a:lnTo>
                  <a:lnTo>
                    <a:pt x="592" y="274"/>
                  </a:lnTo>
                  <a:lnTo>
                    <a:pt x="593" y="285"/>
                  </a:lnTo>
                  <a:lnTo>
                    <a:pt x="594" y="297"/>
                  </a:lnTo>
                  <a:lnTo>
                    <a:pt x="594" y="288"/>
                  </a:lnTo>
                  <a:lnTo>
                    <a:pt x="595" y="267"/>
                  </a:lnTo>
                  <a:lnTo>
                    <a:pt x="595" y="253"/>
                  </a:lnTo>
                  <a:lnTo>
                    <a:pt x="596" y="235"/>
                  </a:lnTo>
                  <a:lnTo>
                    <a:pt x="597" y="245"/>
                  </a:lnTo>
                  <a:lnTo>
                    <a:pt x="597" y="283"/>
                  </a:lnTo>
                  <a:lnTo>
                    <a:pt x="598" y="312"/>
                  </a:lnTo>
                  <a:lnTo>
                    <a:pt x="599" y="291"/>
                  </a:lnTo>
                  <a:lnTo>
                    <a:pt x="599" y="260"/>
                  </a:lnTo>
                  <a:lnTo>
                    <a:pt x="600" y="218"/>
                  </a:lnTo>
                  <a:lnTo>
                    <a:pt x="601" y="226"/>
                  </a:lnTo>
                  <a:lnTo>
                    <a:pt x="601" y="285"/>
                  </a:lnTo>
                  <a:lnTo>
                    <a:pt x="602" y="283"/>
                  </a:lnTo>
                  <a:lnTo>
                    <a:pt x="603" y="254"/>
                  </a:lnTo>
                  <a:lnTo>
                    <a:pt x="603" y="265"/>
                  </a:lnTo>
                  <a:lnTo>
                    <a:pt x="604" y="303"/>
                  </a:lnTo>
                  <a:lnTo>
                    <a:pt x="605" y="272"/>
                  </a:lnTo>
                  <a:lnTo>
                    <a:pt x="605" y="230"/>
                  </a:lnTo>
                  <a:lnTo>
                    <a:pt x="606" y="262"/>
                  </a:lnTo>
                  <a:lnTo>
                    <a:pt x="607" y="277"/>
                  </a:lnTo>
                  <a:lnTo>
                    <a:pt x="607" y="277"/>
                  </a:lnTo>
                  <a:lnTo>
                    <a:pt x="608" y="260"/>
                  </a:lnTo>
                  <a:lnTo>
                    <a:pt x="609" y="244"/>
                  </a:lnTo>
                  <a:lnTo>
                    <a:pt x="609" y="271"/>
                  </a:lnTo>
                  <a:lnTo>
                    <a:pt x="610" y="272"/>
                  </a:lnTo>
                  <a:lnTo>
                    <a:pt x="611" y="253"/>
                  </a:lnTo>
                  <a:lnTo>
                    <a:pt x="611" y="275"/>
                  </a:lnTo>
                  <a:lnTo>
                    <a:pt x="612" y="292"/>
                  </a:lnTo>
                  <a:lnTo>
                    <a:pt x="613" y="282"/>
                  </a:lnTo>
                  <a:lnTo>
                    <a:pt x="613" y="286"/>
                  </a:lnTo>
                  <a:lnTo>
                    <a:pt x="614" y="278"/>
                  </a:lnTo>
                  <a:lnTo>
                    <a:pt x="614" y="248"/>
                  </a:lnTo>
                  <a:lnTo>
                    <a:pt x="615" y="246"/>
                  </a:lnTo>
                  <a:lnTo>
                    <a:pt x="616" y="242"/>
                  </a:lnTo>
                  <a:lnTo>
                    <a:pt x="616" y="236"/>
                  </a:lnTo>
                  <a:lnTo>
                    <a:pt x="617" y="269"/>
                  </a:lnTo>
                  <a:lnTo>
                    <a:pt x="618" y="290"/>
                  </a:lnTo>
                  <a:lnTo>
                    <a:pt x="618" y="289"/>
                  </a:lnTo>
                  <a:lnTo>
                    <a:pt x="619" y="303"/>
                  </a:lnTo>
                  <a:lnTo>
                    <a:pt x="620" y="294"/>
                  </a:lnTo>
                  <a:lnTo>
                    <a:pt x="620" y="255"/>
                  </a:lnTo>
                  <a:lnTo>
                    <a:pt x="621" y="251"/>
                  </a:lnTo>
                  <a:lnTo>
                    <a:pt x="622" y="260"/>
                  </a:lnTo>
                  <a:lnTo>
                    <a:pt x="622" y="251"/>
                  </a:lnTo>
                  <a:lnTo>
                    <a:pt x="623" y="275"/>
                  </a:lnTo>
                  <a:lnTo>
                    <a:pt x="624" y="307"/>
                  </a:lnTo>
                  <a:lnTo>
                    <a:pt x="624" y="290"/>
                  </a:lnTo>
                  <a:lnTo>
                    <a:pt x="625" y="263"/>
                  </a:lnTo>
                  <a:lnTo>
                    <a:pt x="626" y="246"/>
                  </a:lnTo>
                  <a:lnTo>
                    <a:pt x="626" y="263"/>
                  </a:lnTo>
                  <a:lnTo>
                    <a:pt x="627" y="293"/>
                  </a:lnTo>
                  <a:lnTo>
                    <a:pt x="628" y="282"/>
                  </a:lnTo>
                  <a:lnTo>
                    <a:pt x="628" y="279"/>
                  </a:lnTo>
                  <a:lnTo>
                    <a:pt x="629" y="278"/>
                  </a:lnTo>
                  <a:lnTo>
                    <a:pt x="630" y="291"/>
                  </a:lnTo>
                  <a:lnTo>
                    <a:pt x="630" y="306"/>
                  </a:lnTo>
                  <a:lnTo>
                    <a:pt x="631" y="292"/>
                  </a:lnTo>
                  <a:lnTo>
                    <a:pt x="631" y="289"/>
                  </a:lnTo>
                  <a:lnTo>
                    <a:pt x="632" y="284"/>
                  </a:lnTo>
                  <a:lnTo>
                    <a:pt x="633" y="274"/>
                  </a:lnTo>
                  <a:lnTo>
                    <a:pt x="633" y="292"/>
                  </a:lnTo>
                  <a:lnTo>
                    <a:pt x="634" y="314"/>
                  </a:lnTo>
                  <a:lnTo>
                    <a:pt x="635" y="300"/>
                  </a:lnTo>
                  <a:lnTo>
                    <a:pt x="635" y="290"/>
                  </a:lnTo>
                  <a:lnTo>
                    <a:pt x="636" y="295"/>
                  </a:lnTo>
                  <a:lnTo>
                    <a:pt x="637" y="304"/>
                  </a:lnTo>
                  <a:lnTo>
                    <a:pt x="637" y="302"/>
                  </a:lnTo>
                  <a:lnTo>
                    <a:pt x="638" y="293"/>
                  </a:lnTo>
                  <a:lnTo>
                    <a:pt x="639" y="295"/>
                  </a:lnTo>
                  <a:lnTo>
                    <a:pt x="639" y="290"/>
                  </a:lnTo>
                  <a:lnTo>
                    <a:pt x="640" y="300"/>
                  </a:lnTo>
                  <a:lnTo>
                    <a:pt x="641" y="328"/>
                  </a:lnTo>
                  <a:lnTo>
                    <a:pt x="641" y="337"/>
                  </a:lnTo>
                  <a:lnTo>
                    <a:pt x="642" y="307"/>
                  </a:lnTo>
                  <a:lnTo>
                    <a:pt x="643" y="260"/>
                  </a:lnTo>
                  <a:lnTo>
                    <a:pt x="643" y="267"/>
                  </a:lnTo>
                  <a:lnTo>
                    <a:pt x="644" y="311"/>
                  </a:lnTo>
                  <a:lnTo>
                    <a:pt x="645" y="319"/>
                  </a:lnTo>
                  <a:lnTo>
                    <a:pt x="645" y="310"/>
                  </a:lnTo>
                  <a:lnTo>
                    <a:pt x="646" y="314"/>
                  </a:lnTo>
                  <a:lnTo>
                    <a:pt x="647" y="296"/>
                  </a:lnTo>
                  <a:lnTo>
                    <a:pt x="647" y="273"/>
                  </a:lnTo>
                  <a:lnTo>
                    <a:pt x="648" y="286"/>
                  </a:lnTo>
                  <a:lnTo>
                    <a:pt x="649" y="296"/>
                  </a:lnTo>
                  <a:lnTo>
                    <a:pt x="649" y="303"/>
                  </a:lnTo>
                  <a:lnTo>
                    <a:pt x="650" y="301"/>
                  </a:lnTo>
                  <a:lnTo>
                    <a:pt x="650" y="310"/>
                  </a:lnTo>
                  <a:lnTo>
                    <a:pt x="651" y="349"/>
                  </a:lnTo>
                  <a:lnTo>
                    <a:pt x="652" y="369"/>
                  </a:lnTo>
                  <a:lnTo>
                    <a:pt x="652" y="377"/>
                  </a:lnTo>
                  <a:lnTo>
                    <a:pt x="653" y="348"/>
                  </a:lnTo>
                  <a:lnTo>
                    <a:pt x="654" y="328"/>
                  </a:lnTo>
                  <a:lnTo>
                    <a:pt x="654" y="317"/>
                  </a:lnTo>
                  <a:lnTo>
                    <a:pt x="655" y="290"/>
                  </a:lnTo>
                  <a:lnTo>
                    <a:pt x="656" y="344"/>
                  </a:lnTo>
                  <a:lnTo>
                    <a:pt x="656" y="363"/>
                  </a:lnTo>
                  <a:lnTo>
                    <a:pt x="657" y="335"/>
                  </a:lnTo>
                  <a:lnTo>
                    <a:pt x="658" y="347"/>
                  </a:lnTo>
                  <a:lnTo>
                    <a:pt x="658" y="312"/>
                  </a:lnTo>
                  <a:lnTo>
                    <a:pt x="659" y="300"/>
                  </a:lnTo>
                  <a:lnTo>
                    <a:pt x="660" y="312"/>
                  </a:lnTo>
                  <a:lnTo>
                    <a:pt x="660" y="275"/>
                  </a:lnTo>
                  <a:lnTo>
                    <a:pt x="661" y="311"/>
                  </a:lnTo>
                  <a:lnTo>
                    <a:pt x="662" y="324"/>
                  </a:lnTo>
                  <a:lnTo>
                    <a:pt x="662" y="266"/>
                  </a:lnTo>
                  <a:lnTo>
                    <a:pt x="663" y="324"/>
                  </a:lnTo>
                  <a:lnTo>
                    <a:pt x="664" y="326"/>
                  </a:lnTo>
                  <a:lnTo>
                    <a:pt x="664" y="277"/>
                  </a:lnTo>
                  <a:lnTo>
                    <a:pt x="665" y="360"/>
                  </a:lnTo>
                  <a:lnTo>
                    <a:pt x="666" y="340"/>
                  </a:lnTo>
                  <a:lnTo>
                    <a:pt x="666" y="295"/>
                  </a:lnTo>
                  <a:lnTo>
                    <a:pt x="667" y="362"/>
                  </a:lnTo>
                  <a:lnTo>
                    <a:pt x="667" y="313"/>
                  </a:lnTo>
                  <a:lnTo>
                    <a:pt x="668" y="260"/>
                  </a:lnTo>
                  <a:lnTo>
                    <a:pt x="669" y="310"/>
                  </a:lnTo>
                  <a:lnTo>
                    <a:pt x="669" y="311"/>
                  </a:lnTo>
                  <a:lnTo>
                    <a:pt x="670" y="308"/>
                  </a:lnTo>
                  <a:lnTo>
                    <a:pt x="671" y="310"/>
                  </a:lnTo>
                  <a:lnTo>
                    <a:pt x="671" y="285"/>
                  </a:lnTo>
                  <a:lnTo>
                    <a:pt x="672" y="312"/>
                  </a:lnTo>
                  <a:lnTo>
                    <a:pt x="673" y="345"/>
                  </a:lnTo>
                  <a:lnTo>
                    <a:pt x="673" y="335"/>
                  </a:lnTo>
                  <a:lnTo>
                    <a:pt x="674" y="344"/>
                  </a:lnTo>
                  <a:lnTo>
                    <a:pt x="675" y="340"/>
                  </a:lnTo>
                  <a:lnTo>
                    <a:pt x="675" y="296"/>
                  </a:lnTo>
                  <a:lnTo>
                    <a:pt x="676" y="295"/>
                  </a:lnTo>
                  <a:lnTo>
                    <a:pt x="677" y="320"/>
                  </a:lnTo>
                  <a:lnTo>
                    <a:pt x="677" y="320"/>
                  </a:lnTo>
                  <a:lnTo>
                    <a:pt x="678" y="312"/>
                  </a:lnTo>
                  <a:lnTo>
                    <a:pt x="679" y="300"/>
                  </a:lnTo>
                  <a:lnTo>
                    <a:pt x="679" y="301"/>
                  </a:lnTo>
                  <a:lnTo>
                    <a:pt x="680" y="315"/>
                  </a:lnTo>
                  <a:lnTo>
                    <a:pt x="681" y="320"/>
                  </a:lnTo>
                  <a:lnTo>
                    <a:pt x="681" y="317"/>
                  </a:lnTo>
                  <a:lnTo>
                    <a:pt x="682" y="324"/>
                  </a:lnTo>
                  <a:lnTo>
                    <a:pt x="683" y="316"/>
                  </a:lnTo>
                  <a:lnTo>
                    <a:pt x="683" y="313"/>
                  </a:lnTo>
                  <a:lnTo>
                    <a:pt x="684" y="318"/>
                  </a:lnTo>
                  <a:lnTo>
                    <a:pt x="684" y="315"/>
                  </a:lnTo>
                  <a:lnTo>
                    <a:pt x="685" y="318"/>
                  </a:lnTo>
                  <a:lnTo>
                    <a:pt x="686" y="292"/>
                  </a:lnTo>
                  <a:lnTo>
                    <a:pt x="686" y="314"/>
                  </a:lnTo>
                  <a:lnTo>
                    <a:pt x="687" y="332"/>
                  </a:lnTo>
                  <a:lnTo>
                    <a:pt x="688" y="307"/>
                  </a:lnTo>
                  <a:lnTo>
                    <a:pt x="688" y="347"/>
                  </a:lnTo>
                  <a:lnTo>
                    <a:pt x="689" y="335"/>
                  </a:lnTo>
                  <a:lnTo>
                    <a:pt x="690" y="294"/>
                  </a:lnTo>
                  <a:lnTo>
                    <a:pt x="690" y="302"/>
                  </a:lnTo>
                  <a:lnTo>
                    <a:pt x="691" y="292"/>
                  </a:lnTo>
                  <a:lnTo>
                    <a:pt x="692" y="302"/>
                  </a:lnTo>
                  <a:lnTo>
                    <a:pt x="692" y="304"/>
                  </a:lnTo>
                  <a:lnTo>
                    <a:pt x="693" y="316"/>
                  </a:lnTo>
                  <a:lnTo>
                    <a:pt x="694" y="341"/>
                  </a:lnTo>
                  <a:lnTo>
                    <a:pt x="694" y="301"/>
                  </a:lnTo>
                  <a:lnTo>
                    <a:pt x="695" y="304"/>
                  </a:lnTo>
                  <a:lnTo>
                    <a:pt x="696" y="316"/>
                  </a:lnTo>
                  <a:lnTo>
                    <a:pt x="696" y="283"/>
                  </a:lnTo>
                  <a:lnTo>
                    <a:pt x="697" y="324"/>
                  </a:lnTo>
                  <a:lnTo>
                    <a:pt x="698" y="320"/>
                  </a:lnTo>
                  <a:lnTo>
                    <a:pt x="698" y="295"/>
                  </a:lnTo>
                  <a:lnTo>
                    <a:pt x="699" y="340"/>
                  </a:lnTo>
                  <a:lnTo>
                    <a:pt x="700" y="322"/>
                  </a:lnTo>
                  <a:lnTo>
                    <a:pt x="700" y="314"/>
                  </a:lnTo>
                  <a:lnTo>
                    <a:pt x="701" y="320"/>
                  </a:lnTo>
                  <a:lnTo>
                    <a:pt x="702" y="289"/>
                  </a:lnTo>
                  <a:lnTo>
                    <a:pt x="702" y="297"/>
                  </a:lnTo>
                  <a:lnTo>
                    <a:pt x="703" y="300"/>
                  </a:lnTo>
                  <a:lnTo>
                    <a:pt x="703" y="302"/>
                  </a:lnTo>
                  <a:lnTo>
                    <a:pt x="704" y="335"/>
                  </a:lnTo>
                  <a:lnTo>
                    <a:pt x="705" y="348"/>
                  </a:lnTo>
                  <a:lnTo>
                    <a:pt x="705" y="315"/>
                  </a:lnTo>
                  <a:lnTo>
                    <a:pt x="706" y="290"/>
                  </a:lnTo>
                  <a:lnTo>
                    <a:pt x="707" y="279"/>
                  </a:lnTo>
                  <a:lnTo>
                    <a:pt x="707" y="310"/>
                  </a:lnTo>
                  <a:lnTo>
                    <a:pt x="708" y="345"/>
                  </a:lnTo>
                  <a:lnTo>
                    <a:pt x="709" y="304"/>
                  </a:lnTo>
                  <a:lnTo>
                    <a:pt x="709" y="283"/>
                  </a:lnTo>
                  <a:lnTo>
                    <a:pt x="710" y="290"/>
                  </a:lnTo>
                  <a:lnTo>
                    <a:pt x="711" y="280"/>
                  </a:lnTo>
                  <a:lnTo>
                    <a:pt x="711" y="278"/>
                  </a:lnTo>
                  <a:lnTo>
                    <a:pt x="712" y="289"/>
                  </a:lnTo>
                  <a:lnTo>
                    <a:pt x="713" y="292"/>
                  </a:lnTo>
                  <a:lnTo>
                    <a:pt x="713" y="277"/>
                  </a:lnTo>
                  <a:lnTo>
                    <a:pt x="714" y="285"/>
                  </a:lnTo>
                  <a:lnTo>
                    <a:pt x="715" y="286"/>
                  </a:lnTo>
                  <a:lnTo>
                    <a:pt x="715" y="269"/>
                  </a:lnTo>
                  <a:lnTo>
                    <a:pt x="716" y="298"/>
                  </a:lnTo>
                  <a:lnTo>
                    <a:pt x="717" y="274"/>
                  </a:lnTo>
                  <a:lnTo>
                    <a:pt x="717" y="241"/>
                  </a:lnTo>
                  <a:lnTo>
                    <a:pt x="718" y="300"/>
                  </a:lnTo>
                  <a:lnTo>
                    <a:pt x="719" y="294"/>
                  </a:lnTo>
                  <a:lnTo>
                    <a:pt x="719" y="298"/>
                  </a:lnTo>
                  <a:lnTo>
                    <a:pt x="720" y="287"/>
                  </a:lnTo>
                  <a:lnTo>
                    <a:pt x="720" y="241"/>
                  </a:lnTo>
                  <a:lnTo>
                    <a:pt x="721" y="284"/>
                  </a:lnTo>
                  <a:lnTo>
                    <a:pt x="722" y="245"/>
                  </a:lnTo>
                  <a:lnTo>
                    <a:pt x="722" y="242"/>
                  </a:lnTo>
                  <a:lnTo>
                    <a:pt x="723" y="268"/>
                  </a:lnTo>
                  <a:lnTo>
                    <a:pt x="724" y="206"/>
                  </a:lnTo>
                  <a:lnTo>
                    <a:pt x="724" y="254"/>
                  </a:lnTo>
                  <a:lnTo>
                    <a:pt x="725" y="286"/>
                  </a:lnTo>
                  <a:lnTo>
                    <a:pt x="726" y="266"/>
                  </a:lnTo>
                  <a:lnTo>
                    <a:pt x="726" y="277"/>
                  </a:lnTo>
                  <a:lnTo>
                    <a:pt x="727" y="258"/>
                  </a:lnTo>
                  <a:lnTo>
                    <a:pt x="728" y="260"/>
                  </a:lnTo>
                  <a:lnTo>
                    <a:pt x="728" y="275"/>
                  </a:lnTo>
                  <a:lnTo>
                    <a:pt x="729" y="279"/>
                  </a:lnTo>
                  <a:lnTo>
                    <a:pt x="730" y="269"/>
                  </a:lnTo>
                  <a:lnTo>
                    <a:pt x="730" y="253"/>
                  </a:lnTo>
                  <a:lnTo>
                    <a:pt x="731" y="228"/>
                  </a:lnTo>
                  <a:lnTo>
                    <a:pt x="732" y="234"/>
                  </a:lnTo>
                  <a:lnTo>
                    <a:pt x="732" y="265"/>
                  </a:lnTo>
                  <a:lnTo>
                    <a:pt x="733" y="264"/>
                  </a:lnTo>
                  <a:lnTo>
                    <a:pt x="734" y="280"/>
                  </a:lnTo>
                  <a:lnTo>
                    <a:pt x="734" y="260"/>
                  </a:lnTo>
                  <a:lnTo>
                    <a:pt x="735" y="227"/>
                  </a:lnTo>
                  <a:lnTo>
                    <a:pt x="736" y="241"/>
                  </a:lnTo>
                  <a:lnTo>
                    <a:pt x="736" y="243"/>
                  </a:lnTo>
                  <a:lnTo>
                    <a:pt x="737" y="268"/>
                  </a:lnTo>
                  <a:lnTo>
                    <a:pt x="738" y="279"/>
                  </a:lnTo>
                  <a:lnTo>
                    <a:pt x="738" y="252"/>
                  </a:lnTo>
                  <a:lnTo>
                    <a:pt x="739" y="216"/>
                  </a:lnTo>
                  <a:lnTo>
                    <a:pt x="739" y="194"/>
                  </a:lnTo>
                  <a:lnTo>
                    <a:pt x="740" y="231"/>
                  </a:lnTo>
                  <a:lnTo>
                    <a:pt x="741" y="236"/>
                  </a:lnTo>
                  <a:lnTo>
                    <a:pt x="741" y="238"/>
                  </a:lnTo>
                  <a:lnTo>
                    <a:pt x="742" y="270"/>
                  </a:lnTo>
                  <a:lnTo>
                    <a:pt x="743" y="243"/>
                  </a:lnTo>
                  <a:lnTo>
                    <a:pt x="743" y="221"/>
                  </a:lnTo>
                  <a:lnTo>
                    <a:pt x="744" y="211"/>
                  </a:lnTo>
                  <a:lnTo>
                    <a:pt x="745" y="226"/>
                  </a:lnTo>
                  <a:lnTo>
                    <a:pt x="745" y="247"/>
                  </a:lnTo>
                  <a:lnTo>
                    <a:pt x="746" y="214"/>
                  </a:lnTo>
                  <a:lnTo>
                    <a:pt x="747" y="237"/>
                  </a:lnTo>
                  <a:lnTo>
                    <a:pt x="747" y="228"/>
                  </a:lnTo>
                  <a:lnTo>
                    <a:pt x="748" y="206"/>
                  </a:lnTo>
                  <a:lnTo>
                    <a:pt x="749" y="249"/>
                  </a:lnTo>
                  <a:lnTo>
                    <a:pt x="749" y="233"/>
                  </a:lnTo>
                  <a:lnTo>
                    <a:pt x="750" y="234"/>
                  </a:lnTo>
                  <a:lnTo>
                    <a:pt x="751" y="245"/>
                  </a:lnTo>
                  <a:lnTo>
                    <a:pt x="751" y="238"/>
                  </a:lnTo>
                  <a:lnTo>
                    <a:pt x="752" y="259"/>
                  </a:lnTo>
                  <a:lnTo>
                    <a:pt x="753" y="245"/>
                  </a:lnTo>
                  <a:lnTo>
                    <a:pt x="753" y="255"/>
                  </a:lnTo>
                  <a:lnTo>
                    <a:pt x="754" y="233"/>
                  </a:lnTo>
                  <a:lnTo>
                    <a:pt x="755" y="231"/>
                  </a:lnTo>
                  <a:lnTo>
                    <a:pt x="755" y="269"/>
                  </a:lnTo>
                  <a:lnTo>
                    <a:pt x="756" y="216"/>
                  </a:lnTo>
                  <a:lnTo>
                    <a:pt x="756" y="250"/>
                  </a:lnTo>
                  <a:lnTo>
                    <a:pt x="757" y="258"/>
                  </a:lnTo>
                  <a:lnTo>
                    <a:pt x="758" y="227"/>
                  </a:lnTo>
                  <a:lnTo>
                    <a:pt x="758" y="290"/>
                  </a:lnTo>
                  <a:lnTo>
                    <a:pt x="759" y="246"/>
                  </a:lnTo>
                  <a:lnTo>
                    <a:pt x="760" y="226"/>
                  </a:lnTo>
                  <a:lnTo>
                    <a:pt x="760" y="247"/>
                  </a:lnTo>
                  <a:lnTo>
                    <a:pt x="761" y="243"/>
                  </a:lnTo>
                  <a:lnTo>
                    <a:pt x="762" y="311"/>
                  </a:lnTo>
                  <a:lnTo>
                    <a:pt x="762" y="302"/>
                  </a:lnTo>
                  <a:lnTo>
                    <a:pt x="763" y="270"/>
                  </a:lnTo>
                  <a:lnTo>
                    <a:pt x="764" y="291"/>
                  </a:lnTo>
                  <a:lnTo>
                    <a:pt x="764" y="251"/>
                  </a:lnTo>
                  <a:lnTo>
                    <a:pt x="765" y="267"/>
                  </a:lnTo>
                  <a:lnTo>
                    <a:pt x="766" y="300"/>
                  </a:lnTo>
                  <a:lnTo>
                    <a:pt x="766" y="255"/>
                  </a:lnTo>
                  <a:lnTo>
                    <a:pt x="767" y="232"/>
                  </a:lnTo>
                  <a:lnTo>
                    <a:pt x="768" y="248"/>
                  </a:lnTo>
                  <a:lnTo>
                    <a:pt x="768" y="285"/>
                  </a:lnTo>
                  <a:lnTo>
                    <a:pt x="769" y="295"/>
                  </a:lnTo>
                  <a:lnTo>
                    <a:pt x="770" y="290"/>
                  </a:lnTo>
                  <a:lnTo>
                    <a:pt x="770" y="261"/>
                  </a:lnTo>
                  <a:lnTo>
                    <a:pt x="771" y="229"/>
                  </a:lnTo>
                  <a:lnTo>
                    <a:pt x="772" y="232"/>
                  </a:lnTo>
                  <a:lnTo>
                    <a:pt x="772" y="222"/>
                  </a:lnTo>
                  <a:lnTo>
                    <a:pt x="773" y="245"/>
                  </a:lnTo>
                  <a:lnTo>
                    <a:pt x="773" y="263"/>
                  </a:lnTo>
                  <a:lnTo>
                    <a:pt x="774" y="264"/>
                  </a:lnTo>
                  <a:lnTo>
                    <a:pt x="775" y="256"/>
                  </a:lnTo>
                  <a:lnTo>
                    <a:pt x="775" y="270"/>
                  </a:lnTo>
                  <a:lnTo>
                    <a:pt x="776" y="293"/>
                  </a:lnTo>
                  <a:lnTo>
                    <a:pt x="777" y="263"/>
                  </a:lnTo>
                  <a:lnTo>
                    <a:pt x="777" y="256"/>
                  </a:lnTo>
                  <a:lnTo>
                    <a:pt x="778" y="260"/>
                  </a:lnTo>
                  <a:lnTo>
                    <a:pt x="779" y="293"/>
                  </a:lnTo>
                  <a:lnTo>
                    <a:pt x="779" y="289"/>
                  </a:lnTo>
                  <a:lnTo>
                    <a:pt x="780" y="227"/>
                  </a:lnTo>
                  <a:lnTo>
                    <a:pt x="781" y="263"/>
                  </a:lnTo>
                  <a:lnTo>
                    <a:pt x="781" y="299"/>
                  </a:lnTo>
                  <a:lnTo>
                    <a:pt x="782" y="301"/>
                  </a:lnTo>
                  <a:lnTo>
                    <a:pt x="783" y="297"/>
                  </a:lnTo>
                  <a:lnTo>
                    <a:pt x="783" y="255"/>
                  </a:lnTo>
                  <a:lnTo>
                    <a:pt x="784" y="263"/>
                  </a:lnTo>
                  <a:lnTo>
                    <a:pt x="785" y="271"/>
                  </a:lnTo>
                  <a:lnTo>
                    <a:pt x="785" y="261"/>
                  </a:lnTo>
                  <a:lnTo>
                    <a:pt x="786" y="310"/>
                  </a:lnTo>
                  <a:lnTo>
                    <a:pt x="787" y="302"/>
                  </a:lnTo>
                  <a:lnTo>
                    <a:pt x="787" y="278"/>
                  </a:lnTo>
                  <a:lnTo>
                    <a:pt x="788" y="305"/>
                  </a:lnTo>
                  <a:lnTo>
                    <a:pt x="789" y="300"/>
                  </a:lnTo>
                  <a:lnTo>
                    <a:pt x="789" y="300"/>
                  </a:lnTo>
                  <a:lnTo>
                    <a:pt x="790" y="301"/>
                  </a:lnTo>
                  <a:lnTo>
                    <a:pt x="791" y="273"/>
                  </a:lnTo>
                  <a:lnTo>
                    <a:pt x="791" y="271"/>
                  </a:lnTo>
                  <a:lnTo>
                    <a:pt x="792" y="270"/>
                  </a:lnTo>
                  <a:lnTo>
                    <a:pt x="792" y="267"/>
                  </a:lnTo>
                  <a:lnTo>
                    <a:pt x="793" y="286"/>
                  </a:lnTo>
                  <a:lnTo>
                    <a:pt x="794" y="271"/>
                  </a:lnTo>
                  <a:lnTo>
                    <a:pt x="794" y="271"/>
                  </a:lnTo>
                  <a:lnTo>
                    <a:pt x="795" y="280"/>
                  </a:lnTo>
                  <a:lnTo>
                    <a:pt x="796" y="258"/>
                  </a:lnTo>
                  <a:lnTo>
                    <a:pt x="796" y="268"/>
                  </a:lnTo>
                  <a:lnTo>
                    <a:pt x="797" y="258"/>
                  </a:lnTo>
                  <a:lnTo>
                    <a:pt x="798" y="271"/>
                  </a:lnTo>
                  <a:lnTo>
                    <a:pt x="798" y="295"/>
                  </a:lnTo>
                  <a:lnTo>
                    <a:pt x="799" y="283"/>
                  </a:lnTo>
                  <a:lnTo>
                    <a:pt x="800" y="294"/>
                  </a:lnTo>
                  <a:lnTo>
                    <a:pt x="800" y="253"/>
                  </a:lnTo>
                  <a:lnTo>
                    <a:pt x="801" y="249"/>
                  </a:lnTo>
                  <a:lnTo>
                    <a:pt x="802" y="285"/>
                  </a:lnTo>
                  <a:lnTo>
                    <a:pt x="802" y="258"/>
                  </a:lnTo>
                  <a:lnTo>
                    <a:pt x="803" y="234"/>
                  </a:lnTo>
                  <a:lnTo>
                    <a:pt x="804" y="244"/>
                  </a:lnTo>
                  <a:lnTo>
                    <a:pt x="804" y="254"/>
                  </a:lnTo>
                  <a:lnTo>
                    <a:pt x="805" y="271"/>
                  </a:lnTo>
                  <a:lnTo>
                    <a:pt x="806" y="277"/>
                  </a:lnTo>
                  <a:lnTo>
                    <a:pt x="806" y="251"/>
                  </a:lnTo>
                  <a:lnTo>
                    <a:pt x="807" y="263"/>
                  </a:lnTo>
                  <a:lnTo>
                    <a:pt x="808" y="247"/>
                  </a:lnTo>
                  <a:lnTo>
                    <a:pt x="808" y="211"/>
                  </a:lnTo>
                  <a:lnTo>
                    <a:pt x="809" y="243"/>
                  </a:lnTo>
                  <a:lnTo>
                    <a:pt x="809" y="275"/>
                  </a:lnTo>
                  <a:lnTo>
                    <a:pt x="810" y="285"/>
                  </a:lnTo>
                  <a:lnTo>
                    <a:pt x="811" y="289"/>
                  </a:lnTo>
                  <a:lnTo>
                    <a:pt x="811" y="280"/>
                  </a:lnTo>
                  <a:lnTo>
                    <a:pt x="812" y="280"/>
                  </a:lnTo>
                  <a:lnTo>
                    <a:pt x="813" y="271"/>
                  </a:lnTo>
                  <a:lnTo>
                    <a:pt x="813" y="264"/>
                  </a:lnTo>
                  <a:lnTo>
                    <a:pt x="814" y="290"/>
                  </a:lnTo>
                  <a:lnTo>
                    <a:pt x="815" y="279"/>
                  </a:lnTo>
                  <a:lnTo>
                    <a:pt x="815" y="263"/>
                  </a:lnTo>
                  <a:lnTo>
                    <a:pt x="816" y="280"/>
                  </a:lnTo>
                  <a:lnTo>
                    <a:pt x="817" y="252"/>
                  </a:lnTo>
                  <a:lnTo>
                    <a:pt x="817" y="221"/>
                  </a:lnTo>
                  <a:lnTo>
                    <a:pt x="818" y="228"/>
                  </a:lnTo>
                  <a:lnTo>
                    <a:pt x="819" y="245"/>
                  </a:lnTo>
                  <a:lnTo>
                    <a:pt x="819" y="250"/>
                  </a:lnTo>
                  <a:lnTo>
                    <a:pt x="820" y="239"/>
                  </a:lnTo>
                  <a:lnTo>
                    <a:pt x="821" y="245"/>
                  </a:lnTo>
                  <a:lnTo>
                    <a:pt x="821" y="261"/>
                  </a:lnTo>
                  <a:lnTo>
                    <a:pt x="822" y="265"/>
                  </a:lnTo>
                  <a:lnTo>
                    <a:pt x="823" y="236"/>
                  </a:lnTo>
                  <a:lnTo>
                    <a:pt x="823" y="212"/>
                  </a:lnTo>
                  <a:lnTo>
                    <a:pt x="824" y="221"/>
                  </a:lnTo>
                  <a:lnTo>
                    <a:pt x="825" y="213"/>
                  </a:lnTo>
                  <a:lnTo>
                    <a:pt x="825" y="231"/>
                  </a:lnTo>
                  <a:lnTo>
                    <a:pt x="826" y="241"/>
                  </a:lnTo>
                  <a:lnTo>
                    <a:pt x="826" y="222"/>
                  </a:lnTo>
                  <a:lnTo>
                    <a:pt x="827" y="239"/>
                  </a:lnTo>
                  <a:lnTo>
                    <a:pt x="828" y="242"/>
                  </a:lnTo>
                  <a:lnTo>
                    <a:pt x="828" y="282"/>
                  </a:lnTo>
                  <a:lnTo>
                    <a:pt x="829" y="299"/>
                  </a:lnTo>
                  <a:lnTo>
                    <a:pt x="830" y="263"/>
                  </a:lnTo>
                  <a:lnTo>
                    <a:pt x="830" y="255"/>
                  </a:lnTo>
                  <a:lnTo>
                    <a:pt x="831" y="230"/>
                  </a:lnTo>
                  <a:lnTo>
                    <a:pt x="832" y="229"/>
                  </a:lnTo>
                  <a:lnTo>
                    <a:pt x="832" y="231"/>
                  </a:lnTo>
                  <a:lnTo>
                    <a:pt x="833" y="246"/>
                  </a:lnTo>
                  <a:lnTo>
                    <a:pt x="834" y="298"/>
                  </a:lnTo>
                  <a:lnTo>
                    <a:pt x="834" y="296"/>
                  </a:lnTo>
                  <a:lnTo>
                    <a:pt x="835" y="299"/>
                  </a:lnTo>
                  <a:lnTo>
                    <a:pt x="836" y="303"/>
                  </a:lnTo>
                  <a:lnTo>
                    <a:pt x="836" y="280"/>
                  </a:lnTo>
                  <a:lnTo>
                    <a:pt x="837" y="284"/>
                  </a:lnTo>
                  <a:lnTo>
                    <a:pt x="838" y="270"/>
                  </a:lnTo>
                  <a:lnTo>
                    <a:pt x="838" y="243"/>
                  </a:lnTo>
                  <a:lnTo>
                    <a:pt x="839" y="212"/>
                  </a:lnTo>
                  <a:lnTo>
                    <a:pt x="840" y="150"/>
                  </a:lnTo>
                  <a:lnTo>
                    <a:pt x="840" y="152"/>
                  </a:lnTo>
                  <a:lnTo>
                    <a:pt x="841" y="174"/>
                  </a:lnTo>
                  <a:lnTo>
                    <a:pt x="842" y="184"/>
                  </a:lnTo>
                  <a:lnTo>
                    <a:pt x="842" y="245"/>
                  </a:lnTo>
                  <a:lnTo>
                    <a:pt x="843" y="245"/>
                  </a:lnTo>
                  <a:lnTo>
                    <a:pt x="844" y="260"/>
                  </a:lnTo>
                  <a:lnTo>
                    <a:pt x="844" y="302"/>
                  </a:lnTo>
                  <a:lnTo>
                    <a:pt x="845" y="279"/>
                  </a:lnTo>
                  <a:lnTo>
                    <a:pt x="845" y="288"/>
                  </a:lnTo>
                  <a:lnTo>
                    <a:pt x="846" y="262"/>
                  </a:lnTo>
                  <a:lnTo>
                    <a:pt x="847" y="270"/>
                  </a:lnTo>
                  <a:lnTo>
                    <a:pt x="847" y="320"/>
                  </a:lnTo>
                  <a:lnTo>
                    <a:pt x="848" y="309"/>
                  </a:lnTo>
                  <a:lnTo>
                    <a:pt x="849" y="336"/>
                  </a:lnTo>
                  <a:lnTo>
                    <a:pt x="849" y="316"/>
                  </a:lnTo>
                  <a:lnTo>
                    <a:pt x="850" y="295"/>
                  </a:lnTo>
                  <a:lnTo>
                    <a:pt x="851" y="325"/>
                  </a:lnTo>
                  <a:lnTo>
                    <a:pt x="851" y="314"/>
                  </a:lnTo>
                  <a:lnTo>
                    <a:pt x="852" y="357"/>
                  </a:lnTo>
                  <a:lnTo>
                    <a:pt x="853" y="386"/>
                  </a:lnTo>
                  <a:lnTo>
                    <a:pt x="853" y="374"/>
                  </a:lnTo>
                  <a:lnTo>
                    <a:pt x="854" y="359"/>
                  </a:lnTo>
                  <a:lnTo>
                    <a:pt x="855" y="317"/>
                  </a:lnTo>
                  <a:lnTo>
                    <a:pt x="855" y="340"/>
                  </a:lnTo>
                  <a:lnTo>
                    <a:pt x="856" y="358"/>
                  </a:lnTo>
                  <a:lnTo>
                    <a:pt x="857" y="352"/>
                  </a:lnTo>
                  <a:lnTo>
                    <a:pt x="857" y="370"/>
                  </a:lnTo>
                  <a:lnTo>
                    <a:pt x="858" y="320"/>
                  </a:lnTo>
                  <a:lnTo>
                    <a:pt x="859" y="307"/>
                  </a:lnTo>
                  <a:lnTo>
                    <a:pt x="859" y="337"/>
                  </a:lnTo>
                  <a:lnTo>
                    <a:pt x="860" y="319"/>
                  </a:lnTo>
                  <a:lnTo>
                    <a:pt x="861" y="350"/>
                  </a:lnTo>
                  <a:lnTo>
                    <a:pt x="861" y="357"/>
                  </a:lnTo>
                  <a:lnTo>
                    <a:pt x="862" y="328"/>
                  </a:lnTo>
                  <a:lnTo>
                    <a:pt x="862" y="340"/>
                  </a:lnTo>
                  <a:lnTo>
                    <a:pt x="863" y="319"/>
                  </a:lnTo>
                  <a:lnTo>
                    <a:pt x="864" y="310"/>
                  </a:lnTo>
                  <a:lnTo>
                    <a:pt x="864" y="292"/>
                  </a:lnTo>
                  <a:lnTo>
                    <a:pt x="865" y="288"/>
                  </a:lnTo>
                  <a:lnTo>
                    <a:pt x="866" y="338"/>
                  </a:lnTo>
                  <a:lnTo>
                    <a:pt x="866" y="289"/>
                  </a:lnTo>
                  <a:lnTo>
                    <a:pt x="867" y="265"/>
                  </a:lnTo>
                  <a:lnTo>
                    <a:pt x="868" y="297"/>
                  </a:lnTo>
                  <a:lnTo>
                    <a:pt x="868" y="257"/>
                  </a:lnTo>
                  <a:lnTo>
                    <a:pt x="869" y="257"/>
                  </a:lnTo>
                  <a:lnTo>
                    <a:pt x="870" y="280"/>
                  </a:lnTo>
                  <a:lnTo>
                    <a:pt x="870" y="295"/>
                  </a:lnTo>
                  <a:lnTo>
                    <a:pt x="871" y="341"/>
                  </a:lnTo>
                  <a:lnTo>
                    <a:pt x="872" y="382"/>
                  </a:lnTo>
                  <a:lnTo>
                    <a:pt x="872" y="384"/>
                  </a:lnTo>
                  <a:lnTo>
                    <a:pt x="873" y="320"/>
                  </a:lnTo>
                  <a:lnTo>
                    <a:pt x="874" y="288"/>
                  </a:lnTo>
                  <a:lnTo>
                    <a:pt x="874" y="314"/>
                  </a:lnTo>
                  <a:lnTo>
                    <a:pt x="875" y="288"/>
                  </a:lnTo>
                  <a:lnTo>
                    <a:pt x="876" y="307"/>
                  </a:lnTo>
                  <a:lnTo>
                    <a:pt x="876" y="321"/>
                  </a:lnTo>
                  <a:lnTo>
                    <a:pt x="877" y="267"/>
                  </a:lnTo>
                  <a:lnTo>
                    <a:pt x="878" y="278"/>
                  </a:lnTo>
                  <a:lnTo>
                    <a:pt x="878" y="281"/>
                  </a:lnTo>
                  <a:lnTo>
                    <a:pt x="879" y="260"/>
                  </a:lnTo>
                  <a:lnTo>
                    <a:pt x="880" y="295"/>
                  </a:lnTo>
                  <a:lnTo>
                    <a:pt x="880" y="302"/>
                  </a:lnTo>
                  <a:lnTo>
                    <a:pt x="881" y="261"/>
                  </a:lnTo>
                  <a:lnTo>
                    <a:pt x="882" y="280"/>
                  </a:lnTo>
                  <a:lnTo>
                    <a:pt x="882" y="314"/>
                  </a:lnTo>
                  <a:lnTo>
                    <a:pt x="883" y="322"/>
                  </a:lnTo>
                  <a:lnTo>
                    <a:pt x="884" y="367"/>
                  </a:lnTo>
                  <a:lnTo>
                    <a:pt x="884" y="411"/>
                  </a:lnTo>
                  <a:lnTo>
                    <a:pt x="885" y="435"/>
                  </a:lnTo>
                  <a:lnTo>
                    <a:pt x="886" y="410"/>
                  </a:lnTo>
                  <a:lnTo>
                    <a:pt x="886" y="346"/>
                  </a:lnTo>
                  <a:lnTo>
                    <a:pt x="887" y="329"/>
                  </a:lnTo>
                  <a:lnTo>
                    <a:pt x="888" y="315"/>
                  </a:lnTo>
                  <a:lnTo>
                    <a:pt x="888" y="336"/>
                  </a:lnTo>
                  <a:lnTo>
                    <a:pt x="889" y="357"/>
                  </a:lnTo>
                  <a:lnTo>
                    <a:pt x="890" y="302"/>
                  </a:lnTo>
                  <a:lnTo>
                    <a:pt x="890" y="299"/>
                  </a:lnTo>
                  <a:lnTo>
                    <a:pt x="891" y="285"/>
                  </a:lnTo>
                  <a:lnTo>
                    <a:pt x="892" y="245"/>
                  </a:lnTo>
                  <a:lnTo>
                    <a:pt x="892" y="278"/>
                  </a:lnTo>
                  <a:lnTo>
                    <a:pt x="893" y="263"/>
                  </a:lnTo>
                  <a:lnTo>
                    <a:pt x="893" y="277"/>
                  </a:lnTo>
                  <a:lnTo>
                    <a:pt x="894" y="323"/>
                  </a:lnTo>
                  <a:lnTo>
                    <a:pt x="895" y="293"/>
                  </a:lnTo>
                  <a:lnTo>
                    <a:pt x="895" y="326"/>
                  </a:lnTo>
                  <a:lnTo>
                    <a:pt x="896" y="362"/>
                  </a:lnTo>
                  <a:lnTo>
                    <a:pt x="897" y="340"/>
                  </a:lnTo>
                  <a:lnTo>
                    <a:pt x="897" y="326"/>
                  </a:lnTo>
                  <a:lnTo>
                    <a:pt x="898" y="278"/>
                  </a:lnTo>
                  <a:lnTo>
                    <a:pt x="899" y="235"/>
                  </a:lnTo>
                  <a:lnTo>
                    <a:pt x="899" y="193"/>
                  </a:lnTo>
                  <a:lnTo>
                    <a:pt x="900" y="149"/>
                  </a:lnTo>
                  <a:lnTo>
                    <a:pt x="901" y="169"/>
                  </a:lnTo>
                  <a:lnTo>
                    <a:pt x="901" y="194"/>
                  </a:lnTo>
                  <a:lnTo>
                    <a:pt x="902" y="163"/>
                  </a:lnTo>
                  <a:lnTo>
                    <a:pt x="903" y="124"/>
                  </a:lnTo>
                  <a:lnTo>
                    <a:pt x="903" y="134"/>
                  </a:lnTo>
                  <a:lnTo>
                    <a:pt x="904" y="147"/>
                  </a:lnTo>
                  <a:lnTo>
                    <a:pt x="905" y="167"/>
                  </a:lnTo>
                  <a:lnTo>
                    <a:pt x="905" y="191"/>
                  </a:lnTo>
                  <a:lnTo>
                    <a:pt x="906" y="193"/>
                  </a:lnTo>
                  <a:lnTo>
                    <a:pt x="907" y="236"/>
                  </a:lnTo>
                  <a:lnTo>
                    <a:pt x="907" y="299"/>
                  </a:lnTo>
                  <a:lnTo>
                    <a:pt x="908" y="342"/>
                  </a:lnTo>
                  <a:lnTo>
                    <a:pt x="909" y="338"/>
                  </a:lnTo>
                  <a:lnTo>
                    <a:pt x="909" y="303"/>
                  </a:lnTo>
                  <a:lnTo>
                    <a:pt x="910" y="291"/>
                  </a:lnTo>
                  <a:lnTo>
                    <a:pt x="911" y="281"/>
                  </a:lnTo>
                  <a:lnTo>
                    <a:pt x="911" y="269"/>
                  </a:lnTo>
                  <a:lnTo>
                    <a:pt x="912" y="281"/>
                  </a:lnTo>
                  <a:lnTo>
                    <a:pt x="912" y="310"/>
                  </a:lnTo>
                  <a:lnTo>
                    <a:pt x="913" y="334"/>
                  </a:lnTo>
                  <a:lnTo>
                    <a:pt x="914" y="320"/>
                  </a:lnTo>
                  <a:lnTo>
                    <a:pt x="914" y="248"/>
                  </a:lnTo>
                  <a:lnTo>
                    <a:pt x="915" y="169"/>
                  </a:lnTo>
                  <a:lnTo>
                    <a:pt x="916" y="140"/>
                  </a:lnTo>
                  <a:lnTo>
                    <a:pt x="916" y="172"/>
                  </a:lnTo>
                  <a:lnTo>
                    <a:pt x="917" y="248"/>
                  </a:lnTo>
                  <a:lnTo>
                    <a:pt x="918" y="270"/>
                  </a:lnTo>
                  <a:lnTo>
                    <a:pt x="918" y="250"/>
                  </a:lnTo>
                  <a:lnTo>
                    <a:pt x="919" y="248"/>
                  </a:lnTo>
                  <a:lnTo>
                    <a:pt x="920" y="196"/>
                  </a:lnTo>
                  <a:lnTo>
                    <a:pt x="920" y="187"/>
                  </a:lnTo>
                  <a:lnTo>
                    <a:pt x="921" y="219"/>
                  </a:lnTo>
                  <a:lnTo>
                    <a:pt x="922" y="224"/>
                  </a:lnTo>
                  <a:lnTo>
                    <a:pt x="922" y="266"/>
                  </a:lnTo>
                  <a:lnTo>
                    <a:pt x="923" y="327"/>
                  </a:lnTo>
                  <a:lnTo>
                    <a:pt x="924" y="374"/>
                  </a:lnTo>
                  <a:lnTo>
                    <a:pt x="924" y="359"/>
                  </a:lnTo>
                  <a:lnTo>
                    <a:pt x="925" y="314"/>
                  </a:lnTo>
                  <a:lnTo>
                    <a:pt x="926" y="259"/>
                  </a:lnTo>
                  <a:lnTo>
                    <a:pt x="926" y="213"/>
                  </a:lnTo>
                  <a:lnTo>
                    <a:pt x="927" y="209"/>
                  </a:lnTo>
                  <a:lnTo>
                    <a:pt x="928" y="196"/>
                  </a:lnTo>
                  <a:lnTo>
                    <a:pt x="928" y="238"/>
                  </a:lnTo>
                  <a:lnTo>
                    <a:pt x="929" y="281"/>
                  </a:lnTo>
                  <a:lnTo>
                    <a:pt x="929" y="267"/>
                  </a:lnTo>
                  <a:lnTo>
                    <a:pt x="930" y="315"/>
                  </a:lnTo>
                  <a:lnTo>
                    <a:pt x="931" y="351"/>
                  </a:lnTo>
                  <a:lnTo>
                    <a:pt x="931" y="326"/>
                  </a:lnTo>
                  <a:lnTo>
                    <a:pt x="932" y="335"/>
                  </a:lnTo>
                  <a:lnTo>
                    <a:pt x="933" y="384"/>
                  </a:lnTo>
                  <a:lnTo>
                    <a:pt x="933" y="433"/>
                  </a:lnTo>
                  <a:lnTo>
                    <a:pt x="934" y="453"/>
                  </a:lnTo>
                  <a:lnTo>
                    <a:pt x="935" y="486"/>
                  </a:lnTo>
                  <a:lnTo>
                    <a:pt x="935" y="567"/>
                  </a:lnTo>
                  <a:lnTo>
                    <a:pt x="936" y="563"/>
                  </a:lnTo>
                  <a:lnTo>
                    <a:pt x="937" y="467"/>
                  </a:lnTo>
                  <a:lnTo>
                    <a:pt x="937" y="420"/>
                  </a:lnTo>
                  <a:lnTo>
                    <a:pt x="938" y="361"/>
                  </a:lnTo>
                  <a:lnTo>
                    <a:pt x="939" y="289"/>
                  </a:lnTo>
                  <a:lnTo>
                    <a:pt x="939" y="266"/>
                  </a:lnTo>
                  <a:lnTo>
                    <a:pt x="940" y="198"/>
                  </a:lnTo>
                  <a:lnTo>
                    <a:pt x="941" y="139"/>
                  </a:lnTo>
                  <a:lnTo>
                    <a:pt x="941" y="117"/>
                  </a:lnTo>
                  <a:lnTo>
                    <a:pt x="942" y="84"/>
                  </a:lnTo>
                  <a:lnTo>
                    <a:pt x="943" y="134"/>
                  </a:lnTo>
                  <a:lnTo>
                    <a:pt x="943" y="178"/>
                  </a:lnTo>
                  <a:lnTo>
                    <a:pt x="944" y="221"/>
                  </a:lnTo>
                  <a:lnTo>
                    <a:pt x="945" y="343"/>
                  </a:lnTo>
                  <a:lnTo>
                    <a:pt x="945" y="419"/>
                  </a:lnTo>
                  <a:lnTo>
                    <a:pt x="946" y="423"/>
                  </a:lnTo>
                  <a:lnTo>
                    <a:pt x="947" y="393"/>
                  </a:lnTo>
                  <a:lnTo>
                    <a:pt x="947" y="390"/>
                  </a:lnTo>
                  <a:lnTo>
                    <a:pt x="948" y="417"/>
                  </a:lnTo>
                  <a:lnTo>
                    <a:pt x="948" y="413"/>
                  </a:lnTo>
                  <a:lnTo>
                    <a:pt x="949" y="398"/>
                  </a:lnTo>
                  <a:lnTo>
                    <a:pt x="950" y="368"/>
                  </a:lnTo>
                  <a:lnTo>
                    <a:pt x="950" y="318"/>
                  </a:lnTo>
                  <a:lnTo>
                    <a:pt x="951" y="238"/>
                  </a:lnTo>
                  <a:lnTo>
                    <a:pt x="952" y="165"/>
                  </a:lnTo>
                  <a:lnTo>
                    <a:pt x="952" y="151"/>
                  </a:lnTo>
                  <a:lnTo>
                    <a:pt x="953" y="166"/>
                  </a:lnTo>
                  <a:lnTo>
                    <a:pt x="954" y="221"/>
                  </a:lnTo>
                  <a:lnTo>
                    <a:pt x="954" y="237"/>
                  </a:lnTo>
                  <a:lnTo>
                    <a:pt x="955" y="222"/>
                  </a:lnTo>
                  <a:lnTo>
                    <a:pt x="956" y="230"/>
                  </a:lnTo>
                  <a:lnTo>
                    <a:pt x="956" y="209"/>
                  </a:lnTo>
                  <a:lnTo>
                    <a:pt x="957" y="238"/>
                  </a:lnTo>
                  <a:lnTo>
                    <a:pt x="958" y="269"/>
                  </a:lnTo>
                  <a:lnTo>
                    <a:pt x="958" y="289"/>
                  </a:lnTo>
                  <a:lnTo>
                    <a:pt x="959" y="353"/>
                  </a:lnTo>
                  <a:lnTo>
                    <a:pt x="960" y="357"/>
                  </a:lnTo>
                  <a:lnTo>
                    <a:pt x="960" y="340"/>
                  </a:lnTo>
                  <a:lnTo>
                    <a:pt x="961" y="310"/>
                  </a:lnTo>
                  <a:lnTo>
                    <a:pt x="962" y="233"/>
                  </a:lnTo>
                  <a:lnTo>
                    <a:pt x="962" y="235"/>
                  </a:lnTo>
                  <a:lnTo>
                    <a:pt x="963" y="265"/>
                  </a:lnTo>
                  <a:lnTo>
                    <a:pt x="964" y="288"/>
                  </a:lnTo>
                  <a:lnTo>
                    <a:pt x="964" y="357"/>
                  </a:lnTo>
                  <a:lnTo>
                    <a:pt x="965" y="367"/>
                  </a:lnTo>
                  <a:lnTo>
                    <a:pt x="965" y="336"/>
                  </a:lnTo>
                  <a:lnTo>
                    <a:pt x="966" y="378"/>
                  </a:lnTo>
                  <a:lnTo>
                    <a:pt x="967" y="416"/>
                  </a:lnTo>
                  <a:lnTo>
                    <a:pt x="967" y="428"/>
                  </a:lnTo>
                  <a:lnTo>
                    <a:pt x="968" y="505"/>
                  </a:lnTo>
                  <a:lnTo>
                    <a:pt x="969" y="569"/>
                  </a:lnTo>
                  <a:lnTo>
                    <a:pt x="969" y="622"/>
                  </a:lnTo>
                  <a:lnTo>
                    <a:pt x="970" y="622"/>
                  </a:lnTo>
                  <a:lnTo>
                    <a:pt x="971" y="520"/>
                  </a:lnTo>
                  <a:lnTo>
                    <a:pt x="971" y="469"/>
                  </a:lnTo>
                  <a:lnTo>
                    <a:pt x="972" y="391"/>
                  </a:lnTo>
                  <a:lnTo>
                    <a:pt x="973" y="302"/>
                  </a:lnTo>
                  <a:lnTo>
                    <a:pt x="973" y="280"/>
                  </a:lnTo>
                  <a:lnTo>
                    <a:pt x="974" y="213"/>
                  </a:lnTo>
                  <a:lnTo>
                    <a:pt x="975" y="178"/>
                  </a:lnTo>
                  <a:lnTo>
                    <a:pt x="975" y="192"/>
                  </a:lnTo>
                  <a:lnTo>
                    <a:pt x="976" y="200"/>
                  </a:lnTo>
                  <a:lnTo>
                    <a:pt x="977" y="199"/>
                  </a:lnTo>
                  <a:lnTo>
                    <a:pt x="977" y="201"/>
                  </a:lnTo>
                  <a:lnTo>
                    <a:pt x="978" y="221"/>
                  </a:lnTo>
                  <a:lnTo>
                    <a:pt x="979" y="255"/>
                  </a:lnTo>
                  <a:lnTo>
                    <a:pt x="979" y="299"/>
                  </a:lnTo>
                  <a:lnTo>
                    <a:pt x="980" y="258"/>
                  </a:lnTo>
                  <a:lnTo>
                    <a:pt x="981" y="193"/>
                  </a:lnTo>
                  <a:lnTo>
                    <a:pt x="981" y="221"/>
                  </a:lnTo>
                  <a:lnTo>
                    <a:pt x="982" y="241"/>
                  </a:lnTo>
                  <a:lnTo>
                    <a:pt x="982" y="253"/>
                  </a:lnTo>
                  <a:lnTo>
                    <a:pt x="983" y="307"/>
                  </a:lnTo>
                  <a:lnTo>
                    <a:pt x="984" y="345"/>
                  </a:lnTo>
                  <a:lnTo>
                    <a:pt x="984" y="358"/>
                  </a:lnTo>
                  <a:lnTo>
                    <a:pt x="985" y="422"/>
                  </a:lnTo>
                  <a:lnTo>
                    <a:pt x="986" y="433"/>
                  </a:lnTo>
                  <a:lnTo>
                    <a:pt x="986" y="364"/>
                  </a:lnTo>
                  <a:lnTo>
                    <a:pt x="987" y="339"/>
                  </a:lnTo>
                  <a:lnTo>
                    <a:pt x="988" y="303"/>
                  </a:lnTo>
                  <a:lnTo>
                    <a:pt x="988" y="299"/>
                  </a:lnTo>
                  <a:lnTo>
                    <a:pt x="989" y="280"/>
                  </a:lnTo>
                  <a:lnTo>
                    <a:pt x="990" y="267"/>
                  </a:lnTo>
                  <a:lnTo>
                    <a:pt x="990" y="347"/>
                  </a:lnTo>
                  <a:lnTo>
                    <a:pt x="991" y="389"/>
                  </a:lnTo>
                  <a:lnTo>
                    <a:pt x="992" y="396"/>
                  </a:lnTo>
                  <a:lnTo>
                    <a:pt x="992" y="373"/>
                  </a:lnTo>
                  <a:lnTo>
                    <a:pt x="993" y="352"/>
                  </a:lnTo>
                  <a:lnTo>
                    <a:pt x="994" y="328"/>
                  </a:lnTo>
                  <a:lnTo>
                    <a:pt x="994" y="350"/>
                  </a:lnTo>
                  <a:lnTo>
                    <a:pt x="995" y="406"/>
                  </a:lnTo>
                  <a:lnTo>
                    <a:pt x="996" y="351"/>
                  </a:lnTo>
                  <a:lnTo>
                    <a:pt x="996" y="337"/>
                  </a:lnTo>
                  <a:lnTo>
                    <a:pt x="997" y="308"/>
                  </a:lnTo>
                  <a:lnTo>
                    <a:pt x="998" y="264"/>
                  </a:lnTo>
                  <a:lnTo>
                    <a:pt x="998" y="326"/>
                  </a:lnTo>
                  <a:lnTo>
                    <a:pt x="999" y="337"/>
                  </a:lnTo>
                  <a:lnTo>
                    <a:pt x="1000" y="306"/>
                  </a:lnTo>
                  <a:lnTo>
                    <a:pt x="1000" y="271"/>
                  </a:lnTo>
                  <a:lnTo>
                    <a:pt x="1001" y="258"/>
                  </a:lnTo>
                  <a:lnTo>
                    <a:pt x="1001" y="244"/>
                  </a:lnTo>
                  <a:lnTo>
                    <a:pt x="1002" y="208"/>
                  </a:lnTo>
                  <a:lnTo>
                    <a:pt x="1003" y="216"/>
                  </a:lnTo>
                  <a:lnTo>
                    <a:pt x="1003" y="249"/>
                  </a:lnTo>
                  <a:lnTo>
                    <a:pt x="1004" y="305"/>
                  </a:lnTo>
                  <a:lnTo>
                    <a:pt x="1005" y="358"/>
                  </a:lnTo>
                  <a:lnTo>
                    <a:pt x="1005" y="408"/>
                  </a:lnTo>
                  <a:lnTo>
                    <a:pt x="1006" y="412"/>
                  </a:lnTo>
                  <a:lnTo>
                    <a:pt x="1007" y="396"/>
                  </a:lnTo>
                  <a:lnTo>
                    <a:pt x="1007" y="410"/>
                  </a:lnTo>
                  <a:lnTo>
                    <a:pt x="1008" y="365"/>
                  </a:lnTo>
                  <a:lnTo>
                    <a:pt x="1009" y="325"/>
                  </a:lnTo>
                  <a:lnTo>
                    <a:pt x="1009" y="329"/>
                  </a:lnTo>
                  <a:lnTo>
                    <a:pt x="1010" y="329"/>
                  </a:lnTo>
                  <a:lnTo>
                    <a:pt x="1011" y="315"/>
                  </a:lnTo>
                  <a:lnTo>
                    <a:pt x="1011" y="314"/>
                  </a:lnTo>
                  <a:lnTo>
                    <a:pt x="1012" y="296"/>
                  </a:lnTo>
                  <a:lnTo>
                    <a:pt x="1013" y="198"/>
                  </a:lnTo>
                  <a:lnTo>
                    <a:pt x="1013" y="115"/>
                  </a:lnTo>
                  <a:lnTo>
                    <a:pt x="1014" y="67"/>
                  </a:lnTo>
                  <a:lnTo>
                    <a:pt x="1015" y="12"/>
                  </a:lnTo>
                  <a:lnTo>
                    <a:pt x="1015" y="4"/>
                  </a:lnTo>
                  <a:lnTo>
                    <a:pt x="1016" y="56"/>
                  </a:lnTo>
                  <a:lnTo>
                    <a:pt x="1017" y="141"/>
                  </a:lnTo>
                  <a:lnTo>
                    <a:pt x="1017" y="239"/>
                  </a:lnTo>
                  <a:lnTo>
                    <a:pt x="1018" y="315"/>
                  </a:lnTo>
                  <a:lnTo>
                    <a:pt x="1018" y="333"/>
                  </a:lnTo>
                  <a:lnTo>
                    <a:pt x="1019" y="329"/>
                  </a:lnTo>
                  <a:lnTo>
                    <a:pt x="1020" y="301"/>
                  </a:lnTo>
                  <a:lnTo>
                    <a:pt x="1020" y="301"/>
                  </a:lnTo>
                  <a:lnTo>
                    <a:pt x="1021" y="349"/>
                  </a:lnTo>
                  <a:lnTo>
                    <a:pt x="1022" y="348"/>
                  </a:lnTo>
                  <a:lnTo>
                    <a:pt x="1022" y="329"/>
                  </a:lnTo>
                  <a:lnTo>
                    <a:pt x="1023" y="283"/>
                  </a:lnTo>
                  <a:lnTo>
                    <a:pt x="1024" y="211"/>
                  </a:lnTo>
                  <a:lnTo>
                    <a:pt x="1024" y="161"/>
                  </a:lnTo>
                  <a:lnTo>
                    <a:pt x="1025" y="115"/>
                  </a:lnTo>
                  <a:lnTo>
                    <a:pt x="1026" y="95"/>
                  </a:lnTo>
                  <a:lnTo>
                    <a:pt x="1026" y="127"/>
                  </a:lnTo>
                  <a:lnTo>
                    <a:pt x="1027" y="162"/>
                  </a:lnTo>
                  <a:lnTo>
                    <a:pt x="1028" y="227"/>
                  </a:lnTo>
                  <a:lnTo>
                    <a:pt x="1028" y="325"/>
                  </a:lnTo>
                  <a:lnTo>
                    <a:pt x="1029" y="383"/>
                  </a:lnTo>
                  <a:lnTo>
                    <a:pt x="1030" y="403"/>
                  </a:lnTo>
                  <a:lnTo>
                    <a:pt x="1030" y="392"/>
                  </a:lnTo>
                  <a:lnTo>
                    <a:pt x="1031" y="370"/>
                  </a:lnTo>
                  <a:lnTo>
                    <a:pt x="1032" y="346"/>
                  </a:lnTo>
                  <a:lnTo>
                    <a:pt x="1032" y="373"/>
                  </a:lnTo>
                  <a:lnTo>
                    <a:pt x="1033" y="385"/>
                  </a:lnTo>
                  <a:lnTo>
                    <a:pt x="1034" y="315"/>
                  </a:lnTo>
                  <a:lnTo>
                    <a:pt x="1034" y="268"/>
                  </a:lnTo>
                  <a:lnTo>
                    <a:pt x="1035" y="215"/>
                  </a:lnTo>
                  <a:lnTo>
                    <a:pt x="1036" y="210"/>
                  </a:lnTo>
                  <a:lnTo>
                    <a:pt x="1036" y="266"/>
                  </a:lnTo>
                  <a:lnTo>
                    <a:pt x="1037" y="237"/>
                  </a:lnTo>
                  <a:lnTo>
                    <a:pt x="1037" y="184"/>
                  </a:lnTo>
                  <a:lnTo>
                    <a:pt x="1038" y="184"/>
                  </a:lnTo>
                  <a:lnTo>
                    <a:pt x="1039" y="175"/>
                  </a:lnTo>
                  <a:lnTo>
                    <a:pt x="1039" y="184"/>
                  </a:lnTo>
                  <a:lnTo>
                    <a:pt x="1040" y="255"/>
                  </a:lnTo>
                  <a:lnTo>
                    <a:pt x="1041" y="285"/>
                  </a:lnTo>
                  <a:lnTo>
                    <a:pt x="1041" y="270"/>
                  </a:lnTo>
                  <a:lnTo>
                    <a:pt x="1042" y="245"/>
                  </a:lnTo>
                  <a:lnTo>
                    <a:pt x="1043" y="232"/>
                  </a:lnTo>
                  <a:lnTo>
                    <a:pt x="1043" y="255"/>
                  </a:lnTo>
                  <a:lnTo>
                    <a:pt x="1044" y="246"/>
                  </a:lnTo>
                  <a:lnTo>
                    <a:pt x="1045" y="213"/>
                  </a:lnTo>
                  <a:lnTo>
                    <a:pt x="1045" y="189"/>
                  </a:lnTo>
                  <a:lnTo>
                    <a:pt x="1046" y="176"/>
                  </a:lnTo>
                  <a:lnTo>
                    <a:pt x="1047" y="213"/>
                  </a:lnTo>
                  <a:lnTo>
                    <a:pt x="1047" y="297"/>
                  </a:lnTo>
                  <a:lnTo>
                    <a:pt x="1048" y="291"/>
                  </a:lnTo>
                  <a:lnTo>
                    <a:pt x="1049" y="256"/>
                  </a:lnTo>
                  <a:lnTo>
                    <a:pt x="1049" y="244"/>
                  </a:lnTo>
                  <a:lnTo>
                    <a:pt x="1050" y="189"/>
                  </a:lnTo>
                  <a:lnTo>
                    <a:pt x="1051" y="184"/>
                  </a:lnTo>
                  <a:lnTo>
                    <a:pt x="1051" y="172"/>
                  </a:lnTo>
                  <a:lnTo>
                    <a:pt x="1052" y="171"/>
                  </a:lnTo>
                  <a:lnTo>
                    <a:pt x="1053" y="218"/>
                  </a:lnTo>
                  <a:lnTo>
                    <a:pt x="1053" y="269"/>
                  </a:lnTo>
                  <a:lnTo>
                    <a:pt x="1054" y="295"/>
                  </a:lnTo>
                  <a:lnTo>
                    <a:pt x="1054" y="252"/>
                  </a:lnTo>
                  <a:lnTo>
                    <a:pt x="1055" y="247"/>
                  </a:lnTo>
                  <a:lnTo>
                    <a:pt x="1056" y="265"/>
                  </a:lnTo>
                  <a:lnTo>
                    <a:pt x="1056" y="295"/>
                  </a:lnTo>
                  <a:lnTo>
                    <a:pt x="1057" y="375"/>
                  </a:lnTo>
                  <a:lnTo>
                    <a:pt x="1058" y="413"/>
                  </a:lnTo>
                  <a:lnTo>
                    <a:pt x="1058" y="433"/>
                  </a:lnTo>
                  <a:lnTo>
                    <a:pt x="1059" y="456"/>
                  </a:lnTo>
                  <a:lnTo>
                    <a:pt x="1060" y="414"/>
                  </a:lnTo>
                  <a:lnTo>
                    <a:pt x="1060" y="351"/>
                  </a:lnTo>
                  <a:lnTo>
                    <a:pt x="1061" y="295"/>
                  </a:lnTo>
                  <a:lnTo>
                    <a:pt x="1062" y="215"/>
                  </a:lnTo>
                  <a:lnTo>
                    <a:pt x="1062" y="174"/>
                  </a:lnTo>
                  <a:lnTo>
                    <a:pt x="1063" y="196"/>
                  </a:lnTo>
                  <a:lnTo>
                    <a:pt x="1064" y="236"/>
                  </a:lnTo>
                  <a:lnTo>
                    <a:pt x="1064" y="297"/>
                  </a:lnTo>
                  <a:lnTo>
                    <a:pt x="1065" y="321"/>
                  </a:lnTo>
                  <a:lnTo>
                    <a:pt x="1066" y="333"/>
                  </a:lnTo>
                  <a:lnTo>
                    <a:pt x="1066" y="334"/>
                  </a:lnTo>
                  <a:lnTo>
                    <a:pt x="1067" y="285"/>
                  </a:lnTo>
                  <a:lnTo>
                    <a:pt x="1068" y="246"/>
                  </a:lnTo>
                  <a:lnTo>
                    <a:pt x="1068" y="193"/>
                  </a:lnTo>
                  <a:lnTo>
                    <a:pt x="1069" y="215"/>
                  </a:lnTo>
                  <a:lnTo>
                    <a:pt x="1070" y="232"/>
                  </a:lnTo>
                  <a:lnTo>
                    <a:pt x="1070" y="179"/>
                  </a:lnTo>
                  <a:lnTo>
                    <a:pt x="1071" y="144"/>
                  </a:lnTo>
                  <a:lnTo>
                    <a:pt x="1071" y="55"/>
                  </a:lnTo>
                  <a:lnTo>
                    <a:pt x="1072" y="11"/>
                  </a:lnTo>
                  <a:lnTo>
                    <a:pt x="1073" y="36"/>
                  </a:lnTo>
                  <a:lnTo>
                    <a:pt x="1073" y="71"/>
                  </a:lnTo>
                  <a:lnTo>
                    <a:pt x="1074" y="114"/>
                  </a:lnTo>
                  <a:lnTo>
                    <a:pt x="1075" y="188"/>
                  </a:lnTo>
                  <a:lnTo>
                    <a:pt x="1075" y="287"/>
                  </a:lnTo>
                  <a:lnTo>
                    <a:pt x="1076" y="333"/>
                  </a:lnTo>
                  <a:lnTo>
                    <a:pt x="1077" y="353"/>
                  </a:lnTo>
                  <a:lnTo>
                    <a:pt x="1077" y="315"/>
                  </a:lnTo>
                  <a:lnTo>
                    <a:pt x="1078" y="267"/>
                  </a:lnTo>
                  <a:lnTo>
                    <a:pt x="1079" y="230"/>
                  </a:lnTo>
                  <a:lnTo>
                    <a:pt x="1079" y="227"/>
                  </a:lnTo>
                  <a:lnTo>
                    <a:pt x="1080" y="307"/>
                  </a:lnTo>
                  <a:lnTo>
                    <a:pt x="1081" y="352"/>
                  </a:lnTo>
                  <a:lnTo>
                    <a:pt x="1081" y="387"/>
                  </a:lnTo>
                  <a:lnTo>
                    <a:pt x="1082" y="396"/>
                  </a:lnTo>
                  <a:lnTo>
                    <a:pt x="1083" y="417"/>
                  </a:lnTo>
                  <a:lnTo>
                    <a:pt x="1083" y="421"/>
                  </a:lnTo>
                  <a:lnTo>
                    <a:pt x="1084" y="325"/>
                  </a:lnTo>
                  <a:lnTo>
                    <a:pt x="1085" y="314"/>
                  </a:lnTo>
                  <a:lnTo>
                    <a:pt x="1085" y="312"/>
                  </a:lnTo>
                  <a:lnTo>
                    <a:pt x="1086" y="295"/>
                  </a:lnTo>
                  <a:lnTo>
                    <a:pt x="1087" y="371"/>
                  </a:lnTo>
                  <a:lnTo>
                    <a:pt x="1087" y="372"/>
                  </a:lnTo>
                  <a:lnTo>
                    <a:pt x="1088" y="347"/>
                  </a:lnTo>
                  <a:lnTo>
                    <a:pt x="1089" y="391"/>
                  </a:lnTo>
                  <a:lnTo>
                    <a:pt x="1089" y="368"/>
                  </a:lnTo>
                  <a:lnTo>
                    <a:pt x="1090" y="317"/>
                  </a:lnTo>
                  <a:lnTo>
                    <a:pt x="1090" y="248"/>
                  </a:lnTo>
                  <a:lnTo>
                    <a:pt x="1091" y="138"/>
                  </a:lnTo>
                  <a:lnTo>
                    <a:pt x="1092" y="93"/>
                  </a:lnTo>
                  <a:lnTo>
                    <a:pt x="1092" y="132"/>
                  </a:lnTo>
                  <a:lnTo>
                    <a:pt x="1093" y="203"/>
                  </a:lnTo>
                  <a:lnTo>
                    <a:pt x="1094" y="257"/>
                  </a:lnTo>
                  <a:lnTo>
                    <a:pt x="1094" y="276"/>
                  </a:lnTo>
                  <a:lnTo>
                    <a:pt x="1095" y="286"/>
                  </a:lnTo>
                  <a:lnTo>
                    <a:pt x="1096" y="313"/>
                  </a:lnTo>
                  <a:lnTo>
                    <a:pt x="1096" y="337"/>
                  </a:lnTo>
                  <a:lnTo>
                    <a:pt x="1097" y="312"/>
                  </a:lnTo>
                  <a:lnTo>
                    <a:pt x="1098" y="256"/>
                  </a:lnTo>
                  <a:lnTo>
                    <a:pt x="1098" y="251"/>
                  </a:lnTo>
                  <a:lnTo>
                    <a:pt x="1099" y="248"/>
                  </a:lnTo>
                  <a:lnTo>
                    <a:pt x="1100" y="251"/>
                  </a:lnTo>
                  <a:lnTo>
                    <a:pt x="1100" y="262"/>
                  </a:lnTo>
                  <a:lnTo>
                    <a:pt x="1101" y="244"/>
                  </a:lnTo>
                  <a:lnTo>
                    <a:pt x="1102" y="304"/>
                  </a:lnTo>
                  <a:lnTo>
                    <a:pt x="1102" y="347"/>
                  </a:lnTo>
                  <a:lnTo>
                    <a:pt x="1103" y="380"/>
                  </a:lnTo>
                  <a:lnTo>
                    <a:pt x="1104" y="435"/>
                  </a:lnTo>
                  <a:lnTo>
                    <a:pt x="1104" y="382"/>
                  </a:lnTo>
                  <a:lnTo>
                    <a:pt x="1105" y="319"/>
                  </a:lnTo>
                  <a:lnTo>
                    <a:pt x="1106" y="296"/>
                  </a:lnTo>
                  <a:lnTo>
                    <a:pt x="1106" y="261"/>
                  </a:lnTo>
                  <a:lnTo>
                    <a:pt x="1107" y="216"/>
                  </a:lnTo>
                  <a:lnTo>
                    <a:pt x="1107" y="239"/>
                  </a:lnTo>
                  <a:lnTo>
                    <a:pt x="1108" y="268"/>
                  </a:lnTo>
                  <a:lnTo>
                    <a:pt x="1109" y="254"/>
                  </a:lnTo>
                  <a:lnTo>
                    <a:pt x="1109" y="309"/>
                  </a:lnTo>
                  <a:lnTo>
                    <a:pt x="1110" y="305"/>
                  </a:lnTo>
                  <a:lnTo>
                    <a:pt x="1111" y="281"/>
                  </a:lnTo>
                  <a:lnTo>
                    <a:pt x="1111" y="333"/>
                  </a:lnTo>
                  <a:lnTo>
                    <a:pt x="1112" y="331"/>
                  </a:lnTo>
                  <a:lnTo>
                    <a:pt x="1113" y="366"/>
                  </a:lnTo>
                  <a:lnTo>
                    <a:pt x="1113" y="430"/>
                  </a:lnTo>
                  <a:lnTo>
                    <a:pt x="1114" y="374"/>
                  </a:lnTo>
                  <a:lnTo>
                    <a:pt x="1115" y="300"/>
                  </a:lnTo>
                  <a:lnTo>
                    <a:pt x="1115" y="269"/>
                  </a:lnTo>
                  <a:lnTo>
                    <a:pt x="1116" y="226"/>
                  </a:lnTo>
                  <a:lnTo>
                    <a:pt x="1117" y="244"/>
                  </a:lnTo>
                  <a:lnTo>
                    <a:pt x="1117" y="304"/>
                  </a:lnTo>
                  <a:lnTo>
                    <a:pt x="1118" y="324"/>
                  </a:lnTo>
                  <a:lnTo>
                    <a:pt x="1119" y="348"/>
                  </a:lnTo>
                  <a:lnTo>
                    <a:pt x="1119" y="342"/>
                  </a:lnTo>
                  <a:lnTo>
                    <a:pt x="1120" y="334"/>
                  </a:lnTo>
                  <a:lnTo>
                    <a:pt x="1121" y="361"/>
                  </a:lnTo>
                  <a:lnTo>
                    <a:pt x="1121" y="351"/>
                  </a:lnTo>
                  <a:lnTo>
                    <a:pt x="1122" y="354"/>
                  </a:lnTo>
                  <a:lnTo>
                    <a:pt x="1123" y="298"/>
                  </a:lnTo>
                  <a:lnTo>
                    <a:pt x="1123" y="174"/>
                  </a:lnTo>
                  <a:lnTo>
                    <a:pt x="1124" y="117"/>
                  </a:lnTo>
                  <a:lnTo>
                    <a:pt x="1125" y="98"/>
                  </a:lnTo>
                  <a:lnTo>
                    <a:pt x="1125" y="121"/>
                  </a:lnTo>
                  <a:lnTo>
                    <a:pt x="1126" y="137"/>
                  </a:lnTo>
                  <a:lnTo>
                    <a:pt x="1126" y="134"/>
                  </a:lnTo>
                  <a:lnTo>
                    <a:pt x="1127" y="171"/>
                  </a:lnTo>
                  <a:lnTo>
                    <a:pt x="1128" y="206"/>
                  </a:lnTo>
                  <a:lnTo>
                    <a:pt x="1128" y="238"/>
                  </a:lnTo>
                  <a:lnTo>
                    <a:pt x="1129" y="202"/>
                  </a:lnTo>
                  <a:lnTo>
                    <a:pt x="1130" y="147"/>
                  </a:lnTo>
                  <a:lnTo>
                    <a:pt x="1130" y="149"/>
                  </a:lnTo>
                  <a:lnTo>
                    <a:pt x="1131" y="133"/>
                  </a:lnTo>
                  <a:lnTo>
                    <a:pt x="1132" y="213"/>
                  </a:lnTo>
                  <a:lnTo>
                    <a:pt x="1132" y="307"/>
                  </a:lnTo>
                  <a:lnTo>
                    <a:pt x="1133" y="310"/>
                  </a:lnTo>
                  <a:lnTo>
                    <a:pt x="1134" y="349"/>
                  </a:lnTo>
                  <a:lnTo>
                    <a:pt x="1134" y="378"/>
                  </a:lnTo>
                  <a:lnTo>
                    <a:pt x="1135" y="424"/>
                  </a:lnTo>
                  <a:lnTo>
                    <a:pt x="1136" y="457"/>
                  </a:lnTo>
                  <a:lnTo>
                    <a:pt x="1136" y="410"/>
                  </a:lnTo>
                  <a:lnTo>
                    <a:pt x="1137" y="398"/>
                  </a:lnTo>
                  <a:lnTo>
                    <a:pt x="1138" y="374"/>
                  </a:lnTo>
                  <a:lnTo>
                    <a:pt x="1138" y="333"/>
                  </a:lnTo>
                  <a:lnTo>
                    <a:pt x="1139" y="350"/>
                  </a:lnTo>
                  <a:lnTo>
                    <a:pt x="1140" y="332"/>
                  </a:lnTo>
                  <a:lnTo>
                    <a:pt x="1140" y="301"/>
                  </a:lnTo>
                  <a:lnTo>
                    <a:pt x="1141" y="289"/>
                  </a:lnTo>
                  <a:lnTo>
                    <a:pt x="1142" y="278"/>
                  </a:lnTo>
                  <a:lnTo>
                    <a:pt x="1142" y="283"/>
                  </a:lnTo>
                  <a:lnTo>
                    <a:pt x="1143" y="257"/>
                  </a:lnTo>
                  <a:lnTo>
                    <a:pt x="1143" y="266"/>
                  </a:lnTo>
                  <a:lnTo>
                    <a:pt x="1144" y="274"/>
                  </a:lnTo>
                  <a:lnTo>
                    <a:pt x="1145" y="235"/>
                  </a:lnTo>
                  <a:lnTo>
                    <a:pt x="1145" y="218"/>
                  </a:lnTo>
                  <a:lnTo>
                    <a:pt x="1146" y="187"/>
                  </a:lnTo>
                  <a:lnTo>
                    <a:pt x="1147" y="166"/>
                  </a:lnTo>
                  <a:lnTo>
                    <a:pt x="1147" y="171"/>
                  </a:lnTo>
                  <a:lnTo>
                    <a:pt x="1148" y="191"/>
                  </a:lnTo>
                  <a:lnTo>
                    <a:pt x="1149" y="221"/>
                  </a:lnTo>
                  <a:lnTo>
                    <a:pt x="1149" y="211"/>
                  </a:lnTo>
                  <a:lnTo>
                    <a:pt x="1150" y="227"/>
                  </a:lnTo>
                  <a:lnTo>
                    <a:pt x="1151" y="282"/>
                  </a:lnTo>
                  <a:lnTo>
                    <a:pt x="1151" y="293"/>
                  </a:lnTo>
                  <a:lnTo>
                    <a:pt x="1152" y="302"/>
                  </a:lnTo>
                  <a:lnTo>
                    <a:pt x="1153" y="296"/>
                  </a:lnTo>
                  <a:lnTo>
                    <a:pt x="1153" y="253"/>
                  </a:lnTo>
                  <a:lnTo>
                    <a:pt x="1154" y="236"/>
                  </a:lnTo>
                  <a:lnTo>
                    <a:pt x="1155" y="241"/>
                  </a:lnTo>
                  <a:lnTo>
                    <a:pt x="1155" y="243"/>
                  </a:lnTo>
                  <a:lnTo>
                    <a:pt x="1156" y="227"/>
                  </a:lnTo>
                  <a:lnTo>
                    <a:pt x="1157" y="260"/>
                  </a:lnTo>
                  <a:lnTo>
                    <a:pt x="1157" y="309"/>
                  </a:lnTo>
                  <a:lnTo>
                    <a:pt x="1158" y="290"/>
                  </a:lnTo>
                  <a:lnTo>
                    <a:pt x="1159" y="285"/>
                  </a:lnTo>
                  <a:lnTo>
                    <a:pt x="1159" y="278"/>
                  </a:lnTo>
                  <a:lnTo>
                    <a:pt x="1160" y="301"/>
                  </a:lnTo>
                  <a:lnTo>
                    <a:pt x="1160" y="345"/>
                  </a:lnTo>
                  <a:lnTo>
                    <a:pt x="1161" y="332"/>
                  </a:lnTo>
                  <a:lnTo>
                    <a:pt x="1162" y="374"/>
                  </a:lnTo>
                  <a:lnTo>
                    <a:pt x="1162" y="423"/>
                  </a:lnTo>
                  <a:lnTo>
                    <a:pt x="1163" y="428"/>
                  </a:lnTo>
                  <a:lnTo>
                    <a:pt x="1164" y="440"/>
                  </a:lnTo>
                  <a:lnTo>
                    <a:pt x="1164" y="412"/>
                  </a:lnTo>
                  <a:lnTo>
                    <a:pt x="1165" y="408"/>
                  </a:lnTo>
                  <a:lnTo>
                    <a:pt x="1166" y="382"/>
                  </a:lnTo>
                  <a:lnTo>
                    <a:pt x="1166" y="290"/>
                  </a:lnTo>
                  <a:lnTo>
                    <a:pt x="1167" y="270"/>
                  </a:lnTo>
                  <a:lnTo>
                    <a:pt x="1168" y="276"/>
                  </a:lnTo>
                  <a:lnTo>
                    <a:pt x="1168" y="287"/>
                  </a:lnTo>
                  <a:lnTo>
                    <a:pt x="1169" y="312"/>
                  </a:lnTo>
                  <a:lnTo>
                    <a:pt x="1170" y="307"/>
                  </a:lnTo>
                  <a:lnTo>
                    <a:pt x="1170" y="302"/>
                  </a:lnTo>
                  <a:lnTo>
                    <a:pt x="1171" y="282"/>
                  </a:lnTo>
                  <a:lnTo>
                    <a:pt x="1172" y="291"/>
                  </a:lnTo>
                  <a:lnTo>
                    <a:pt x="1172" y="338"/>
                  </a:lnTo>
                  <a:lnTo>
                    <a:pt x="1173" y="330"/>
                  </a:lnTo>
                  <a:lnTo>
                    <a:pt x="1174" y="366"/>
                  </a:lnTo>
                  <a:lnTo>
                    <a:pt x="1174" y="394"/>
                  </a:lnTo>
                  <a:lnTo>
                    <a:pt x="1175" y="306"/>
                  </a:lnTo>
                  <a:lnTo>
                    <a:pt x="1176" y="260"/>
                  </a:lnTo>
                  <a:lnTo>
                    <a:pt x="1176" y="222"/>
                  </a:lnTo>
                  <a:lnTo>
                    <a:pt x="1177" y="175"/>
                  </a:lnTo>
                  <a:lnTo>
                    <a:pt x="1178" y="201"/>
                  </a:lnTo>
                  <a:lnTo>
                    <a:pt x="1178" y="228"/>
                  </a:lnTo>
                  <a:lnTo>
                    <a:pt x="1179" y="240"/>
                  </a:lnTo>
                  <a:lnTo>
                    <a:pt x="1179" y="264"/>
                  </a:lnTo>
                  <a:lnTo>
                    <a:pt x="1180" y="313"/>
                  </a:lnTo>
                  <a:lnTo>
                    <a:pt x="1181" y="337"/>
                  </a:lnTo>
                  <a:lnTo>
                    <a:pt x="1181" y="333"/>
                  </a:lnTo>
                  <a:lnTo>
                    <a:pt x="1182" y="348"/>
                  </a:lnTo>
                  <a:lnTo>
                    <a:pt x="1183" y="328"/>
                  </a:lnTo>
                  <a:lnTo>
                    <a:pt x="1183" y="334"/>
                  </a:lnTo>
                  <a:lnTo>
                    <a:pt x="1184" y="347"/>
                  </a:lnTo>
                  <a:lnTo>
                    <a:pt x="1185" y="299"/>
                  </a:lnTo>
                  <a:lnTo>
                    <a:pt x="1185" y="283"/>
                  </a:lnTo>
                  <a:lnTo>
                    <a:pt x="1186" y="255"/>
                  </a:lnTo>
                  <a:lnTo>
                    <a:pt x="1187" y="243"/>
                  </a:lnTo>
                  <a:lnTo>
                    <a:pt x="1187" y="309"/>
                  </a:lnTo>
                  <a:lnTo>
                    <a:pt x="1188" y="359"/>
                  </a:lnTo>
                  <a:lnTo>
                    <a:pt x="1189" y="407"/>
                  </a:lnTo>
                  <a:lnTo>
                    <a:pt x="1189" y="423"/>
                  </a:lnTo>
                  <a:lnTo>
                    <a:pt x="1190" y="369"/>
                  </a:lnTo>
                  <a:lnTo>
                    <a:pt x="1191" y="320"/>
                  </a:lnTo>
                  <a:lnTo>
                    <a:pt x="1191" y="308"/>
                  </a:lnTo>
                  <a:lnTo>
                    <a:pt x="1192" y="320"/>
                  </a:lnTo>
                  <a:lnTo>
                    <a:pt x="1193" y="355"/>
                  </a:lnTo>
                  <a:lnTo>
                    <a:pt x="1193" y="369"/>
                  </a:lnTo>
                  <a:lnTo>
                    <a:pt x="1194" y="328"/>
                  </a:lnTo>
                  <a:lnTo>
                    <a:pt x="1195" y="301"/>
                  </a:lnTo>
                  <a:lnTo>
                    <a:pt x="1195" y="346"/>
                  </a:lnTo>
                  <a:lnTo>
                    <a:pt x="1196" y="360"/>
                  </a:lnTo>
                  <a:lnTo>
                    <a:pt x="1196" y="355"/>
                  </a:lnTo>
                  <a:lnTo>
                    <a:pt x="1197" y="368"/>
                  </a:lnTo>
                  <a:lnTo>
                    <a:pt x="1198" y="332"/>
                  </a:lnTo>
                  <a:lnTo>
                    <a:pt x="1198" y="342"/>
                  </a:lnTo>
                  <a:lnTo>
                    <a:pt x="1199" y="354"/>
                  </a:lnTo>
                  <a:lnTo>
                    <a:pt x="1200" y="292"/>
                  </a:lnTo>
                  <a:lnTo>
                    <a:pt x="1200" y="256"/>
                  </a:lnTo>
                  <a:lnTo>
                    <a:pt x="1201" y="260"/>
                  </a:lnTo>
                  <a:lnTo>
                    <a:pt x="1202" y="248"/>
                  </a:lnTo>
                  <a:lnTo>
                    <a:pt x="1202" y="209"/>
                  </a:lnTo>
                  <a:lnTo>
                    <a:pt x="1203" y="183"/>
                  </a:lnTo>
                  <a:lnTo>
                    <a:pt x="1204" y="161"/>
                  </a:lnTo>
                  <a:lnTo>
                    <a:pt x="1204" y="128"/>
                  </a:lnTo>
                  <a:lnTo>
                    <a:pt x="1205" y="123"/>
                  </a:lnTo>
                  <a:lnTo>
                    <a:pt x="1206" y="168"/>
                  </a:lnTo>
                  <a:lnTo>
                    <a:pt x="1206" y="214"/>
                  </a:lnTo>
                  <a:lnTo>
                    <a:pt x="1207" y="205"/>
                  </a:lnTo>
                  <a:lnTo>
                    <a:pt x="1208" y="208"/>
                  </a:lnTo>
                  <a:lnTo>
                    <a:pt x="1208" y="239"/>
                  </a:lnTo>
                  <a:lnTo>
                    <a:pt x="1209" y="219"/>
                  </a:lnTo>
                  <a:lnTo>
                    <a:pt x="1210" y="261"/>
                  </a:lnTo>
                  <a:lnTo>
                    <a:pt x="1210" y="313"/>
                  </a:lnTo>
                  <a:lnTo>
                    <a:pt x="1211" y="257"/>
                  </a:lnTo>
                  <a:lnTo>
                    <a:pt x="1212" y="270"/>
                  </a:lnTo>
                  <a:lnTo>
                    <a:pt x="1212" y="268"/>
                  </a:lnTo>
                  <a:lnTo>
                    <a:pt x="1213" y="233"/>
                  </a:lnTo>
                  <a:lnTo>
                    <a:pt x="1213" y="280"/>
                  </a:lnTo>
                  <a:lnTo>
                    <a:pt x="1214" y="258"/>
                  </a:lnTo>
                  <a:lnTo>
                    <a:pt x="1215" y="206"/>
                  </a:lnTo>
                  <a:lnTo>
                    <a:pt x="1215" y="164"/>
                  </a:lnTo>
                  <a:lnTo>
                    <a:pt x="1216" y="140"/>
                  </a:lnTo>
                  <a:lnTo>
                    <a:pt x="1217" y="182"/>
                  </a:lnTo>
                  <a:lnTo>
                    <a:pt x="1217" y="213"/>
                  </a:lnTo>
                  <a:lnTo>
                    <a:pt x="1218" y="276"/>
                  </a:lnTo>
                  <a:lnTo>
                    <a:pt x="1219" y="329"/>
                  </a:lnTo>
                  <a:lnTo>
                    <a:pt x="1219" y="352"/>
                  </a:lnTo>
                  <a:lnTo>
                    <a:pt x="1220" y="353"/>
                  </a:lnTo>
                  <a:lnTo>
                    <a:pt x="1221" y="307"/>
                  </a:lnTo>
                  <a:lnTo>
                    <a:pt x="1221" y="329"/>
                  </a:lnTo>
                  <a:lnTo>
                    <a:pt x="1222" y="316"/>
                  </a:lnTo>
                  <a:lnTo>
                    <a:pt x="1223" y="283"/>
                  </a:lnTo>
                  <a:lnTo>
                    <a:pt x="1223" y="287"/>
                  </a:lnTo>
                  <a:lnTo>
                    <a:pt x="1224" y="246"/>
                  </a:lnTo>
                  <a:lnTo>
                    <a:pt x="1225" y="250"/>
                  </a:lnTo>
                  <a:lnTo>
                    <a:pt x="1225" y="259"/>
                  </a:lnTo>
                  <a:lnTo>
                    <a:pt x="1226" y="262"/>
                  </a:lnTo>
                  <a:lnTo>
                    <a:pt x="1227" y="262"/>
                  </a:lnTo>
                  <a:lnTo>
                    <a:pt x="1227" y="184"/>
                  </a:lnTo>
                  <a:lnTo>
                    <a:pt x="1228" y="166"/>
                  </a:lnTo>
                  <a:lnTo>
                    <a:pt x="1229" y="223"/>
                  </a:lnTo>
                  <a:lnTo>
                    <a:pt x="1229" y="209"/>
                  </a:lnTo>
                  <a:lnTo>
                    <a:pt x="1230" y="183"/>
                  </a:lnTo>
                  <a:lnTo>
                    <a:pt x="1231" y="177"/>
                  </a:lnTo>
                  <a:lnTo>
                    <a:pt x="1231" y="135"/>
                  </a:lnTo>
                  <a:lnTo>
                    <a:pt x="1232" y="111"/>
                  </a:lnTo>
                  <a:lnTo>
                    <a:pt x="1232" y="113"/>
                  </a:lnTo>
                  <a:lnTo>
                    <a:pt x="1233" y="171"/>
                  </a:lnTo>
                  <a:lnTo>
                    <a:pt x="1234" y="217"/>
                  </a:lnTo>
                  <a:lnTo>
                    <a:pt x="1234" y="187"/>
                  </a:lnTo>
                  <a:lnTo>
                    <a:pt x="1235" y="223"/>
                  </a:lnTo>
                  <a:lnTo>
                    <a:pt x="1236" y="235"/>
                  </a:lnTo>
                  <a:lnTo>
                    <a:pt x="1236" y="192"/>
                  </a:lnTo>
                  <a:lnTo>
                    <a:pt x="1237" y="220"/>
                  </a:lnTo>
                  <a:lnTo>
                    <a:pt x="1238" y="218"/>
                  </a:lnTo>
                  <a:lnTo>
                    <a:pt x="1238" y="229"/>
                  </a:lnTo>
                  <a:lnTo>
                    <a:pt x="1239" y="266"/>
                  </a:lnTo>
                  <a:lnTo>
                    <a:pt x="1240" y="271"/>
                  </a:lnTo>
                  <a:lnTo>
                    <a:pt x="1240" y="304"/>
                  </a:lnTo>
                  <a:lnTo>
                    <a:pt x="1241" y="274"/>
                  </a:lnTo>
                  <a:lnTo>
                    <a:pt x="1242" y="250"/>
                  </a:lnTo>
                  <a:lnTo>
                    <a:pt x="1242" y="263"/>
                  </a:lnTo>
                  <a:lnTo>
                    <a:pt x="1243" y="227"/>
                  </a:lnTo>
                  <a:lnTo>
                    <a:pt x="1244" y="241"/>
                  </a:lnTo>
                  <a:lnTo>
                    <a:pt x="1244" y="277"/>
                  </a:lnTo>
                  <a:lnTo>
                    <a:pt x="1245" y="344"/>
                  </a:lnTo>
                  <a:lnTo>
                    <a:pt x="1246" y="405"/>
                  </a:lnTo>
                  <a:lnTo>
                    <a:pt x="1246" y="437"/>
                  </a:lnTo>
                  <a:lnTo>
                    <a:pt x="1247" y="443"/>
                  </a:lnTo>
                  <a:lnTo>
                    <a:pt x="1248" y="405"/>
                  </a:lnTo>
                  <a:lnTo>
                    <a:pt x="1248" y="415"/>
                  </a:lnTo>
                  <a:lnTo>
                    <a:pt x="1249" y="348"/>
                  </a:lnTo>
                  <a:lnTo>
                    <a:pt x="1249" y="313"/>
                  </a:lnTo>
                  <a:lnTo>
                    <a:pt x="1250" y="322"/>
                  </a:lnTo>
                  <a:lnTo>
                    <a:pt x="1251" y="250"/>
                  </a:lnTo>
                  <a:lnTo>
                    <a:pt x="1251" y="302"/>
                  </a:lnTo>
                  <a:lnTo>
                    <a:pt x="1252" y="323"/>
                  </a:lnTo>
                  <a:lnTo>
                    <a:pt x="1253" y="296"/>
                  </a:lnTo>
                  <a:lnTo>
                    <a:pt x="1253" y="365"/>
                  </a:lnTo>
                  <a:lnTo>
                    <a:pt x="1254" y="348"/>
                  </a:lnTo>
                  <a:lnTo>
                    <a:pt x="1255" y="283"/>
                  </a:lnTo>
                  <a:lnTo>
                    <a:pt x="1255" y="273"/>
                  </a:lnTo>
                  <a:lnTo>
                    <a:pt x="1256" y="262"/>
                  </a:lnTo>
                  <a:lnTo>
                    <a:pt x="1257" y="312"/>
                  </a:lnTo>
                  <a:lnTo>
                    <a:pt x="1257" y="362"/>
                  </a:lnTo>
                  <a:lnTo>
                    <a:pt x="1258" y="332"/>
                  </a:lnTo>
                  <a:lnTo>
                    <a:pt x="1259" y="369"/>
                  </a:lnTo>
                  <a:lnTo>
                    <a:pt x="1259" y="369"/>
                  </a:lnTo>
                  <a:lnTo>
                    <a:pt x="1260" y="297"/>
                  </a:lnTo>
                  <a:lnTo>
                    <a:pt x="1261" y="303"/>
                  </a:lnTo>
                  <a:lnTo>
                    <a:pt x="1261" y="285"/>
                  </a:lnTo>
                  <a:lnTo>
                    <a:pt x="1262" y="236"/>
                  </a:lnTo>
                  <a:lnTo>
                    <a:pt x="1263" y="250"/>
                  </a:lnTo>
                  <a:lnTo>
                    <a:pt x="1263" y="249"/>
                  </a:lnTo>
                  <a:lnTo>
                    <a:pt x="1264" y="252"/>
                  </a:lnTo>
                  <a:lnTo>
                    <a:pt x="1265" y="298"/>
                  </a:lnTo>
                  <a:lnTo>
                    <a:pt x="1265" y="283"/>
                  </a:lnTo>
                  <a:lnTo>
                    <a:pt x="1266" y="260"/>
                  </a:lnTo>
                  <a:lnTo>
                    <a:pt x="1267" y="271"/>
                  </a:lnTo>
                  <a:lnTo>
                    <a:pt x="1267" y="225"/>
                  </a:lnTo>
                  <a:lnTo>
                    <a:pt x="1268" y="200"/>
                  </a:lnTo>
                  <a:lnTo>
                    <a:pt x="1268" y="207"/>
                  </a:lnTo>
                  <a:lnTo>
                    <a:pt x="1269" y="216"/>
                  </a:lnTo>
                  <a:lnTo>
                    <a:pt x="1270" y="291"/>
                  </a:lnTo>
                  <a:lnTo>
                    <a:pt x="1270" y="349"/>
                  </a:lnTo>
                  <a:lnTo>
                    <a:pt x="1271" y="367"/>
                  </a:lnTo>
                  <a:lnTo>
                    <a:pt x="1272" y="405"/>
                  </a:lnTo>
                  <a:lnTo>
                    <a:pt x="1272" y="354"/>
                  </a:lnTo>
                  <a:lnTo>
                    <a:pt x="1273" y="290"/>
                  </a:lnTo>
                  <a:lnTo>
                    <a:pt x="1274" y="318"/>
                  </a:lnTo>
                  <a:lnTo>
                    <a:pt x="1274" y="332"/>
                  </a:lnTo>
                  <a:lnTo>
                    <a:pt x="1275" y="370"/>
                  </a:lnTo>
                  <a:lnTo>
                    <a:pt x="1276" y="390"/>
                  </a:lnTo>
                  <a:lnTo>
                    <a:pt x="1276" y="322"/>
                  </a:lnTo>
                  <a:lnTo>
                    <a:pt x="1277" y="268"/>
                  </a:lnTo>
                  <a:lnTo>
                    <a:pt x="1278" y="203"/>
                  </a:lnTo>
                  <a:lnTo>
                    <a:pt x="1278" y="130"/>
                  </a:lnTo>
                  <a:lnTo>
                    <a:pt x="1279" y="133"/>
                  </a:lnTo>
                  <a:lnTo>
                    <a:pt x="1280" y="155"/>
                  </a:lnTo>
                  <a:lnTo>
                    <a:pt x="1280" y="176"/>
                  </a:lnTo>
                  <a:lnTo>
                    <a:pt x="1281" y="209"/>
                  </a:lnTo>
                  <a:lnTo>
                    <a:pt x="1282" y="198"/>
                  </a:lnTo>
                  <a:lnTo>
                    <a:pt x="1282" y="185"/>
                  </a:lnTo>
                  <a:lnTo>
                    <a:pt x="1283" y="203"/>
                  </a:lnTo>
                  <a:lnTo>
                    <a:pt x="1284" y="219"/>
                  </a:lnTo>
                  <a:lnTo>
                    <a:pt x="1284" y="260"/>
                  </a:lnTo>
                  <a:lnTo>
                    <a:pt x="1285" y="317"/>
                  </a:lnTo>
                  <a:lnTo>
                    <a:pt x="1285" y="340"/>
                  </a:lnTo>
                  <a:lnTo>
                    <a:pt x="1286" y="323"/>
                  </a:lnTo>
                  <a:lnTo>
                    <a:pt x="1287" y="246"/>
                  </a:lnTo>
                  <a:lnTo>
                    <a:pt x="1287" y="175"/>
                  </a:lnTo>
                  <a:lnTo>
                    <a:pt x="1288" y="156"/>
                  </a:lnTo>
                  <a:lnTo>
                    <a:pt x="1289" y="130"/>
                  </a:lnTo>
                  <a:lnTo>
                    <a:pt x="1289" y="160"/>
                  </a:lnTo>
                  <a:lnTo>
                    <a:pt x="1290" y="217"/>
                  </a:lnTo>
                  <a:lnTo>
                    <a:pt x="1291" y="236"/>
                  </a:lnTo>
                  <a:lnTo>
                    <a:pt x="1291" y="303"/>
                  </a:lnTo>
                  <a:lnTo>
                    <a:pt x="1292" y="341"/>
                  </a:lnTo>
                  <a:lnTo>
                    <a:pt x="1293" y="316"/>
                  </a:lnTo>
                  <a:lnTo>
                    <a:pt x="1293" y="323"/>
                  </a:lnTo>
                  <a:lnTo>
                    <a:pt x="1294" y="310"/>
                  </a:lnTo>
                  <a:lnTo>
                    <a:pt x="1295" y="316"/>
                  </a:lnTo>
                  <a:lnTo>
                    <a:pt x="1295" y="373"/>
                  </a:lnTo>
                  <a:lnTo>
                    <a:pt x="1296" y="410"/>
                  </a:lnTo>
                  <a:lnTo>
                    <a:pt x="1297" y="438"/>
                  </a:lnTo>
                  <a:lnTo>
                    <a:pt x="1297" y="371"/>
                  </a:lnTo>
                  <a:lnTo>
                    <a:pt x="1298" y="266"/>
                  </a:lnTo>
                  <a:lnTo>
                    <a:pt x="1299" y="262"/>
                  </a:lnTo>
                  <a:lnTo>
                    <a:pt x="1299" y="286"/>
                  </a:lnTo>
                  <a:lnTo>
                    <a:pt x="1300" y="279"/>
                  </a:lnTo>
                  <a:lnTo>
                    <a:pt x="1301" y="258"/>
                  </a:lnTo>
                  <a:lnTo>
                    <a:pt x="1301" y="219"/>
                  </a:lnTo>
                  <a:lnTo>
                    <a:pt x="1302" y="167"/>
                  </a:lnTo>
                  <a:lnTo>
                    <a:pt x="1302" y="180"/>
                  </a:lnTo>
                  <a:lnTo>
                    <a:pt x="1303" y="200"/>
                  </a:lnTo>
                  <a:lnTo>
                    <a:pt x="1304" y="158"/>
                  </a:lnTo>
                  <a:lnTo>
                    <a:pt x="1304" y="196"/>
                  </a:lnTo>
                  <a:lnTo>
                    <a:pt x="1305" y="210"/>
                  </a:lnTo>
                  <a:lnTo>
                    <a:pt x="1306" y="163"/>
                  </a:lnTo>
                  <a:lnTo>
                    <a:pt x="1306" y="202"/>
                  </a:lnTo>
                  <a:lnTo>
                    <a:pt x="1307" y="205"/>
                  </a:lnTo>
                  <a:lnTo>
                    <a:pt x="1308" y="196"/>
                  </a:lnTo>
                  <a:lnTo>
                    <a:pt x="1308" y="229"/>
                  </a:lnTo>
                  <a:lnTo>
                    <a:pt x="1309" y="249"/>
                  </a:lnTo>
                  <a:lnTo>
                    <a:pt x="1310" y="276"/>
                  </a:lnTo>
                  <a:lnTo>
                    <a:pt x="1310" y="271"/>
                  </a:lnTo>
                  <a:lnTo>
                    <a:pt x="1311" y="233"/>
                  </a:lnTo>
                  <a:lnTo>
                    <a:pt x="1312" y="180"/>
                  </a:lnTo>
                  <a:lnTo>
                    <a:pt x="1312" y="165"/>
                  </a:lnTo>
                  <a:lnTo>
                    <a:pt x="1313" y="181"/>
                  </a:lnTo>
                  <a:lnTo>
                    <a:pt x="1314" y="163"/>
                  </a:lnTo>
                  <a:lnTo>
                    <a:pt x="1314" y="135"/>
                  </a:lnTo>
                  <a:lnTo>
                    <a:pt x="1315" y="99"/>
                  </a:lnTo>
                  <a:lnTo>
                    <a:pt x="1316" y="130"/>
                  </a:lnTo>
                  <a:lnTo>
                    <a:pt x="1316" y="152"/>
                  </a:lnTo>
                  <a:lnTo>
                    <a:pt x="1317" y="128"/>
                  </a:lnTo>
                  <a:lnTo>
                    <a:pt x="1318" y="213"/>
                  </a:lnTo>
                  <a:lnTo>
                    <a:pt x="1318" y="275"/>
                  </a:lnTo>
                  <a:lnTo>
                    <a:pt x="1319" y="319"/>
                  </a:lnTo>
                  <a:lnTo>
                    <a:pt x="1320" y="391"/>
                  </a:lnTo>
                  <a:lnTo>
                    <a:pt x="1320" y="394"/>
                  </a:lnTo>
                  <a:lnTo>
                    <a:pt x="1321" y="447"/>
                  </a:lnTo>
                  <a:lnTo>
                    <a:pt x="1321" y="508"/>
                  </a:lnTo>
                  <a:lnTo>
                    <a:pt x="1322" y="498"/>
                  </a:lnTo>
                  <a:lnTo>
                    <a:pt x="1323" y="486"/>
                  </a:lnTo>
                  <a:lnTo>
                    <a:pt x="1323" y="435"/>
                  </a:lnTo>
                  <a:lnTo>
                    <a:pt x="1324" y="408"/>
                  </a:lnTo>
                  <a:lnTo>
                    <a:pt x="1325" y="418"/>
                  </a:lnTo>
                  <a:lnTo>
                    <a:pt x="1325" y="390"/>
                  </a:lnTo>
                  <a:lnTo>
                    <a:pt x="1326" y="374"/>
                  </a:lnTo>
                  <a:lnTo>
                    <a:pt x="1327" y="352"/>
                  </a:lnTo>
                  <a:lnTo>
                    <a:pt x="1327" y="307"/>
                  </a:lnTo>
                  <a:lnTo>
                    <a:pt x="1328" y="251"/>
                  </a:lnTo>
                  <a:lnTo>
                    <a:pt x="1329" y="238"/>
                  </a:lnTo>
                  <a:lnTo>
                    <a:pt x="1329" y="301"/>
                  </a:lnTo>
                  <a:lnTo>
                    <a:pt x="1330" y="330"/>
                  </a:lnTo>
                  <a:lnTo>
                    <a:pt x="1331" y="367"/>
                  </a:lnTo>
                  <a:lnTo>
                    <a:pt x="1331" y="400"/>
                  </a:lnTo>
                  <a:lnTo>
                    <a:pt x="1332" y="390"/>
                  </a:lnTo>
                  <a:lnTo>
                    <a:pt x="1333" y="428"/>
                  </a:lnTo>
                  <a:lnTo>
                    <a:pt x="1333" y="420"/>
                  </a:lnTo>
                  <a:lnTo>
                    <a:pt x="1334" y="404"/>
                  </a:lnTo>
                  <a:lnTo>
                    <a:pt x="1335" y="381"/>
                  </a:lnTo>
                  <a:lnTo>
                    <a:pt x="1335" y="249"/>
                  </a:lnTo>
                  <a:lnTo>
                    <a:pt x="1336" y="166"/>
                  </a:lnTo>
                  <a:lnTo>
                    <a:pt x="1337" y="141"/>
                  </a:lnTo>
                  <a:lnTo>
                    <a:pt x="1337" y="150"/>
                  </a:lnTo>
                  <a:lnTo>
                    <a:pt x="1338" y="195"/>
                  </a:lnTo>
                  <a:lnTo>
                    <a:pt x="1338" y="221"/>
                  </a:lnTo>
                  <a:lnTo>
                    <a:pt x="1339" y="245"/>
                  </a:lnTo>
                  <a:lnTo>
                    <a:pt x="1340" y="193"/>
                  </a:lnTo>
                  <a:lnTo>
                    <a:pt x="1340" y="151"/>
                  </a:lnTo>
                  <a:lnTo>
                    <a:pt x="1341" y="196"/>
                  </a:lnTo>
                  <a:lnTo>
                    <a:pt x="1342" y="211"/>
                  </a:lnTo>
                  <a:lnTo>
                    <a:pt x="1342" y="247"/>
                  </a:lnTo>
                  <a:lnTo>
                    <a:pt x="1343" y="317"/>
                  </a:lnTo>
                  <a:lnTo>
                    <a:pt x="1344" y="320"/>
                  </a:lnTo>
                  <a:lnTo>
                    <a:pt x="1344" y="319"/>
                  </a:lnTo>
                  <a:lnTo>
                    <a:pt x="1345" y="325"/>
                  </a:lnTo>
                  <a:lnTo>
                    <a:pt x="1346" y="312"/>
                  </a:lnTo>
                  <a:lnTo>
                    <a:pt x="1346" y="291"/>
                  </a:lnTo>
                  <a:lnTo>
                    <a:pt x="1347" y="310"/>
                  </a:lnTo>
                  <a:lnTo>
                    <a:pt x="1348" y="382"/>
                  </a:lnTo>
                  <a:lnTo>
                    <a:pt x="1348" y="435"/>
                  </a:lnTo>
                  <a:lnTo>
                    <a:pt x="1349" y="505"/>
                  </a:lnTo>
                  <a:lnTo>
                    <a:pt x="1350" y="536"/>
                  </a:lnTo>
                  <a:lnTo>
                    <a:pt x="1350" y="487"/>
                  </a:lnTo>
                  <a:lnTo>
                    <a:pt x="1351" y="448"/>
                  </a:lnTo>
                  <a:lnTo>
                    <a:pt x="1352" y="380"/>
                  </a:lnTo>
                  <a:lnTo>
                    <a:pt x="1352" y="294"/>
                  </a:lnTo>
                  <a:lnTo>
                    <a:pt x="1353" y="261"/>
                  </a:lnTo>
                  <a:lnTo>
                    <a:pt x="1354" y="238"/>
                  </a:lnTo>
                  <a:lnTo>
                    <a:pt x="1354" y="218"/>
                  </a:lnTo>
                  <a:lnTo>
                    <a:pt x="1355" y="237"/>
                  </a:lnTo>
                  <a:lnTo>
                    <a:pt x="1356" y="227"/>
                  </a:lnTo>
                  <a:lnTo>
                    <a:pt x="1356" y="244"/>
                  </a:lnTo>
                  <a:lnTo>
                    <a:pt x="1357" y="300"/>
                  </a:lnTo>
                  <a:lnTo>
                    <a:pt x="1357" y="314"/>
                  </a:lnTo>
                  <a:lnTo>
                    <a:pt x="1358" y="322"/>
                  </a:lnTo>
                  <a:lnTo>
                    <a:pt x="1359" y="307"/>
                  </a:lnTo>
                  <a:lnTo>
                    <a:pt x="1359" y="297"/>
                  </a:lnTo>
                  <a:lnTo>
                    <a:pt x="1360" y="322"/>
                  </a:lnTo>
                  <a:lnTo>
                    <a:pt x="1361" y="310"/>
                  </a:lnTo>
                  <a:lnTo>
                    <a:pt x="1361" y="279"/>
                  </a:lnTo>
                  <a:lnTo>
                    <a:pt x="1362" y="273"/>
                  </a:lnTo>
                  <a:lnTo>
                    <a:pt x="1363" y="277"/>
                  </a:lnTo>
                  <a:lnTo>
                    <a:pt x="1363" y="305"/>
                  </a:lnTo>
                  <a:lnTo>
                    <a:pt x="1364" y="310"/>
                  </a:lnTo>
                  <a:lnTo>
                    <a:pt x="1365" y="250"/>
                  </a:lnTo>
                  <a:lnTo>
                    <a:pt x="1365" y="260"/>
                  </a:lnTo>
                  <a:lnTo>
                    <a:pt x="1366" y="348"/>
                  </a:lnTo>
                  <a:lnTo>
                    <a:pt x="1367" y="387"/>
                  </a:lnTo>
                  <a:lnTo>
                    <a:pt x="1368" y="408"/>
                  </a:lnTo>
                  <a:lnTo>
                    <a:pt x="1368" y="416"/>
                  </a:lnTo>
                  <a:lnTo>
                    <a:pt x="1369" y="371"/>
                  </a:lnTo>
                  <a:lnTo>
                    <a:pt x="1369" y="334"/>
                  </a:lnTo>
                  <a:lnTo>
                    <a:pt x="1370" y="367"/>
                  </a:lnTo>
                  <a:lnTo>
                    <a:pt x="1371" y="416"/>
                  </a:lnTo>
                  <a:lnTo>
                    <a:pt x="1371" y="425"/>
                  </a:lnTo>
                  <a:lnTo>
                    <a:pt x="1372" y="454"/>
                  </a:lnTo>
                  <a:lnTo>
                    <a:pt x="1373" y="472"/>
                  </a:lnTo>
                  <a:lnTo>
                    <a:pt x="1373" y="433"/>
                  </a:lnTo>
                  <a:lnTo>
                    <a:pt x="1374" y="370"/>
                  </a:lnTo>
                  <a:lnTo>
                    <a:pt x="1375" y="310"/>
                  </a:lnTo>
                  <a:lnTo>
                    <a:pt x="1375" y="257"/>
                  </a:lnTo>
                  <a:lnTo>
                    <a:pt x="1376" y="203"/>
                  </a:lnTo>
                  <a:lnTo>
                    <a:pt x="1377" y="208"/>
                  </a:lnTo>
                  <a:lnTo>
                    <a:pt x="1377" y="233"/>
                  </a:lnTo>
                  <a:lnTo>
                    <a:pt x="1378" y="201"/>
                  </a:lnTo>
                  <a:lnTo>
                    <a:pt x="1379" y="164"/>
                  </a:lnTo>
                  <a:lnTo>
                    <a:pt x="1379" y="172"/>
                  </a:lnTo>
                  <a:lnTo>
                    <a:pt x="1380" y="189"/>
                  </a:lnTo>
                  <a:lnTo>
                    <a:pt x="1381" y="172"/>
                  </a:lnTo>
                  <a:lnTo>
                    <a:pt x="1381" y="186"/>
                  </a:lnTo>
                  <a:lnTo>
                    <a:pt x="1382" y="236"/>
                  </a:lnTo>
                  <a:lnTo>
                    <a:pt x="1383" y="272"/>
                  </a:lnTo>
                  <a:lnTo>
                    <a:pt x="1383" y="259"/>
                  </a:lnTo>
                  <a:lnTo>
                    <a:pt x="1384" y="209"/>
                  </a:lnTo>
                  <a:lnTo>
                    <a:pt x="1385" y="237"/>
                  </a:lnTo>
                  <a:lnTo>
                    <a:pt x="1385" y="306"/>
                  </a:lnTo>
                  <a:lnTo>
                    <a:pt x="1386" y="333"/>
                  </a:lnTo>
                  <a:lnTo>
                    <a:pt x="1387" y="317"/>
                  </a:lnTo>
                  <a:lnTo>
                    <a:pt x="1387" y="340"/>
                  </a:lnTo>
                  <a:lnTo>
                    <a:pt x="1388" y="362"/>
                  </a:lnTo>
                  <a:lnTo>
                    <a:pt x="1388" y="267"/>
                  </a:lnTo>
                  <a:lnTo>
                    <a:pt x="1389" y="221"/>
                  </a:lnTo>
                  <a:lnTo>
                    <a:pt x="1390" y="203"/>
                  </a:lnTo>
                  <a:lnTo>
                    <a:pt x="1390" y="132"/>
                  </a:lnTo>
                  <a:lnTo>
                    <a:pt x="1391" y="134"/>
                  </a:lnTo>
                  <a:lnTo>
                    <a:pt x="1392" y="137"/>
                  </a:lnTo>
                  <a:lnTo>
                    <a:pt x="1392" y="150"/>
                  </a:lnTo>
                  <a:lnTo>
                    <a:pt x="1393" y="182"/>
                  </a:lnTo>
                  <a:lnTo>
                    <a:pt x="1394" y="216"/>
                  </a:lnTo>
                  <a:lnTo>
                    <a:pt x="1394" y="335"/>
                  </a:lnTo>
                  <a:lnTo>
                    <a:pt x="1395" y="393"/>
                  </a:lnTo>
                  <a:lnTo>
                    <a:pt x="1396" y="337"/>
                  </a:lnTo>
                  <a:lnTo>
                    <a:pt x="1396" y="285"/>
                  </a:lnTo>
                  <a:lnTo>
                    <a:pt x="1397" y="258"/>
                  </a:lnTo>
                  <a:lnTo>
                    <a:pt x="1398" y="245"/>
                  </a:lnTo>
                  <a:lnTo>
                    <a:pt x="1398" y="251"/>
                  </a:lnTo>
                  <a:lnTo>
                    <a:pt x="1399" y="263"/>
                  </a:lnTo>
                  <a:lnTo>
                    <a:pt x="1400" y="247"/>
                  </a:lnTo>
                  <a:lnTo>
                    <a:pt x="1400" y="185"/>
                  </a:lnTo>
                  <a:lnTo>
                    <a:pt x="1401" y="138"/>
                  </a:lnTo>
                  <a:lnTo>
                    <a:pt x="1402" y="188"/>
                  </a:lnTo>
                  <a:lnTo>
                    <a:pt x="1402" y="263"/>
                  </a:lnTo>
                  <a:lnTo>
                    <a:pt x="1403" y="289"/>
                  </a:lnTo>
                  <a:lnTo>
                    <a:pt x="1404" y="369"/>
                  </a:lnTo>
                  <a:lnTo>
                    <a:pt x="1404" y="439"/>
                  </a:lnTo>
                  <a:lnTo>
                    <a:pt x="1405" y="410"/>
                  </a:lnTo>
                  <a:lnTo>
                    <a:pt x="1405" y="422"/>
                  </a:lnTo>
                  <a:lnTo>
                    <a:pt x="1406" y="412"/>
                  </a:lnTo>
                  <a:lnTo>
                    <a:pt x="1407" y="345"/>
                  </a:lnTo>
                  <a:lnTo>
                    <a:pt x="1407" y="331"/>
                  </a:lnTo>
                  <a:lnTo>
                    <a:pt x="1408" y="307"/>
                  </a:lnTo>
                  <a:lnTo>
                    <a:pt x="1409" y="314"/>
                  </a:lnTo>
                  <a:lnTo>
                    <a:pt x="1409" y="355"/>
                  </a:lnTo>
                  <a:lnTo>
                    <a:pt x="1410" y="343"/>
                  </a:lnTo>
                  <a:lnTo>
                    <a:pt x="1411" y="326"/>
                  </a:lnTo>
                  <a:lnTo>
                    <a:pt x="1411" y="303"/>
                  </a:lnTo>
                  <a:lnTo>
                    <a:pt x="1412" y="273"/>
                  </a:lnTo>
                  <a:lnTo>
                    <a:pt x="1413" y="241"/>
                  </a:lnTo>
                  <a:lnTo>
                    <a:pt x="1413" y="218"/>
                  </a:lnTo>
                  <a:lnTo>
                    <a:pt x="1414" y="215"/>
                  </a:lnTo>
                  <a:lnTo>
                    <a:pt x="1415" y="175"/>
                  </a:lnTo>
                  <a:lnTo>
                    <a:pt x="1415" y="144"/>
                  </a:lnTo>
                  <a:lnTo>
                    <a:pt x="1416" y="97"/>
                  </a:lnTo>
                  <a:lnTo>
                    <a:pt x="1417" y="95"/>
                  </a:lnTo>
                  <a:lnTo>
                    <a:pt x="1417" y="159"/>
                  </a:lnTo>
                  <a:lnTo>
                    <a:pt x="1418" y="182"/>
                  </a:lnTo>
                  <a:lnTo>
                    <a:pt x="1419" y="268"/>
                  </a:lnTo>
                  <a:lnTo>
                    <a:pt x="1419" y="351"/>
                  </a:lnTo>
                  <a:lnTo>
                    <a:pt x="1420" y="377"/>
                  </a:lnTo>
                  <a:lnTo>
                    <a:pt x="1421" y="419"/>
                  </a:lnTo>
                  <a:lnTo>
                    <a:pt x="1421" y="430"/>
                  </a:lnTo>
                  <a:lnTo>
                    <a:pt x="1422" y="417"/>
                  </a:lnTo>
                  <a:lnTo>
                    <a:pt x="1423" y="407"/>
                  </a:lnTo>
                  <a:lnTo>
                    <a:pt x="1423" y="346"/>
                  </a:lnTo>
                  <a:lnTo>
                    <a:pt x="1424" y="256"/>
                  </a:lnTo>
                  <a:lnTo>
                    <a:pt x="1424" y="243"/>
                  </a:lnTo>
                  <a:lnTo>
                    <a:pt x="1425" y="254"/>
                  </a:lnTo>
                  <a:lnTo>
                    <a:pt x="1426" y="256"/>
                  </a:lnTo>
                  <a:lnTo>
                    <a:pt x="1426" y="238"/>
                  </a:lnTo>
                  <a:lnTo>
                    <a:pt x="1427" y="188"/>
                  </a:lnTo>
                  <a:lnTo>
                    <a:pt x="1428" y="178"/>
                  </a:lnTo>
                  <a:lnTo>
                    <a:pt x="1428" y="108"/>
                  </a:lnTo>
                  <a:lnTo>
                    <a:pt x="1429" y="77"/>
                  </a:lnTo>
                  <a:lnTo>
                    <a:pt x="1430" y="160"/>
                  </a:lnTo>
                  <a:lnTo>
                    <a:pt x="1430" y="200"/>
                  </a:lnTo>
                  <a:lnTo>
                    <a:pt x="1431" y="257"/>
                  </a:lnTo>
                  <a:lnTo>
                    <a:pt x="1432" y="339"/>
                  </a:lnTo>
                  <a:lnTo>
                    <a:pt x="1432" y="388"/>
                  </a:lnTo>
                  <a:lnTo>
                    <a:pt x="1433" y="401"/>
                  </a:lnTo>
                  <a:lnTo>
                    <a:pt x="1434" y="455"/>
                  </a:lnTo>
                  <a:lnTo>
                    <a:pt x="1434" y="517"/>
                  </a:lnTo>
                  <a:lnTo>
                    <a:pt x="1435" y="509"/>
                  </a:lnTo>
                  <a:lnTo>
                    <a:pt x="1436" y="537"/>
                  </a:lnTo>
                  <a:lnTo>
                    <a:pt x="1436" y="508"/>
                  </a:lnTo>
                  <a:lnTo>
                    <a:pt x="1437" y="433"/>
                  </a:lnTo>
                  <a:lnTo>
                    <a:pt x="1438" y="434"/>
                  </a:lnTo>
                  <a:lnTo>
                    <a:pt x="1438" y="399"/>
                  </a:lnTo>
                  <a:lnTo>
                    <a:pt x="1439" y="365"/>
                  </a:lnTo>
                  <a:lnTo>
                    <a:pt x="1440" y="365"/>
                  </a:lnTo>
                  <a:lnTo>
                    <a:pt x="1440" y="319"/>
                  </a:lnTo>
                  <a:lnTo>
                    <a:pt x="1441" y="286"/>
                  </a:lnTo>
                  <a:lnTo>
                    <a:pt x="1441" y="288"/>
                  </a:lnTo>
                  <a:lnTo>
                    <a:pt x="1442" y="267"/>
                  </a:lnTo>
                  <a:lnTo>
                    <a:pt x="1443" y="216"/>
                  </a:lnTo>
                  <a:lnTo>
                    <a:pt x="1443" y="217"/>
                  </a:lnTo>
                  <a:lnTo>
                    <a:pt x="1444" y="244"/>
                  </a:lnTo>
                  <a:lnTo>
                    <a:pt x="1445" y="284"/>
                  </a:lnTo>
                  <a:lnTo>
                    <a:pt x="1445" y="315"/>
                  </a:lnTo>
                  <a:lnTo>
                    <a:pt x="1446" y="278"/>
                  </a:lnTo>
                  <a:lnTo>
                    <a:pt x="1447" y="292"/>
                  </a:lnTo>
                  <a:lnTo>
                    <a:pt x="1447" y="302"/>
                  </a:lnTo>
                  <a:lnTo>
                    <a:pt x="1448" y="300"/>
                  </a:lnTo>
                  <a:lnTo>
                    <a:pt x="1449" y="315"/>
                  </a:lnTo>
                  <a:lnTo>
                    <a:pt x="1449" y="229"/>
                  </a:lnTo>
                  <a:lnTo>
                    <a:pt x="1450" y="178"/>
                  </a:lnTo>
                  <a:lnTo>
                    <a:pt x="1451" y="163"/>
                  </a:lnTo>
                  <a:lnTo>
                    <a:pt x="1451" y="142"/>
                  </a:lnTo>
                  <a:lnTo>
                    <a:pt x="1452" y="199"/>
                  </a:lnTo>
                  <a:lnTo>
                    <a:pt x="1453" y="201"/>
                  </a:lnTo>
                  <a:lnTo>
                    <a:pt x="1453" y="166"/>
                  </a:lnTo>
                  <a:lnTo>
                    <a:pt x="1454" y="202"/>
                  </a:lnTo>
                  <a:lnTo>
                    <a:pt x="1455" y="261"/>
                  </a:lnTo>
                  <a:lnTo>
                    <a:pt x="1455" y="334"/>
                  </a:lnTo>
                  <a:lnTo>
                    <a:pt x="1456" y="352"/>
                  </a:lnTo>
                  <a:lnTo>
                    <a:pt x="1457" y="312"/>
                  </a:lnTo>
                  <a:lnTo>
                    <a:pt x="1457" y="272"/>
                  </a:lnTo>
                  <a:lnTo>
                    <a:pt x="1458" y="232"/>
                  </a:lnTo>
                  <a:lnTo>
                    <a:pt x="1458" y="224"/>
                  </a:lnTo>
                  <a:lnTo>
                    <a:pt x="1459" y="231"/>
                  </a:lnTo>
                  <a:lnTo>
                    <a:pt x="1460" y="253"/>
                  </a:lnTo>
                  <a:lnTo>
                    <a:pt x="1460" y="273"/>
                  </a:lnTo>
                  <a:lnTo>
                    <a:pt x="1461" y="269"/>
                  </a:lnTo>
                  <a:lnTo>
                    <a:pt x="1462" y="312"/>
                  </a:lnTo>
                  <a:lnTo>
                    <a:pt x="1462" y="328"/>
                  </a:lnTo>
                  <a:lnTo>
                    <a:pt x="1463" y="272"/>
                  </a:lnTo>
                  <a:lnTo>
                    <a:pt x="1464" y="243"/>
                  </a:lnTo>
                  <a:lnTo>
                    <a:pt x="1464" y="225"/>
                  </a:lnTo>
                  <a:lnTo>
                    <a:pt x="1465" y="267"/>
                  </a:lnTo>
                  <a:lnTo>
                    <a:pt x="1466" y="308"/>
                  </a:lnTo>
                  <a:lnTo>
                    <a:pt x="1466" y="262"/>
                  </a:lnTo>
                  <a:lnTo>
                    <a:pt x="1467" y="259"/>
                  </a:lnTo>
                  <a:lnTo>
                    <a:pt x="1468" y="268"/>
                  </a:lnTo>
                  <a:lnTo>
                    <a:pt x="1468" y="307"/>
                  </a:lnTo>
                  <a:lnTo>
                    <a:pt x="1469" y="389"/>
                  </a:lnTo>
                  <a:lnTo>
                    <a:pt x="1470" y="394"/>
                  </a:lnTo>
                  <a:lnTo>
                    <a:pt x="1470" y="393"/>
                  </a:lnTo>
                  <a:lnTo>
                    <a:pt x="1471" y="390"/>
                  </a:lnTo>
                  <a:lnTo>
                    <a:pt x="1472" y="335"/>
                  </a:lnTo>
                  <a:lnTo>
                    <a:pt x="1472" y="354"/>
                  </a:lnTo>
                  <a:lnTo>
                    <a:pt x="1473" y="356"/>
                  </a:lnTo>
                  <a:lnTo>
                    <a:pt x="1474" y="317"/>
                  </a:lnTo>
                  <a:lnTo>
                    <a:pt x="1474" y="321"/>
                  </a:lnTo>
                  <a:lnTo>
                    <a:pt x="1475" y="276"/>
                  </a:lnTo>
                  <a:lnTo>
                    <a:pt x="1476" y="240"/>
                  </a:lnTo>
                  <a:lnTo>
                    <a:pt x="1476" y="163"/>
                  </a:lnTo>
                  <a:lnTo>
                    <a:pt x="1477" y="71"/>
                  </a:lnTo>
                  <a:lnTo>
                    <a:pt x="1477" y="55"/>
                  </a:lnTo>
                  <a:lnTo>
                    <a:pt x="1478" y="0"/>
                  </a:lnTo>
                  <a:lnTo>
                    <a:pt x="1479" y="44"/>
                  </a:lnTo>
                  <a:lnTo>
                    <a:pt x="1479" y="133"/>
                  </a:lnTo>
                  <a:lnTo>
                    <a:pt x="1480" y="131"/>
                  </a:lnTo>
                  <a:lnTo>
                    <a:pt x="1481" y="165"/>
                  </a:lnTo>
                  <a:lnTo>
                    <a:pt x="1481" y="141"/>
                  </a:lnTo>
                  <a:lnTo>
                    <a:pt x="1482" y="107"/>
                  </a:lnTo>
                  <a:lnTo>
                    <a:pt x="1483" y="179"/>
                  </a:lnTo>
                  <a:lnTo>
                    <a:pt x="1483" y="240"/>
                  </a:lnTo>
                  <a:lnTo>
                    <a:pt x="1484" y="309"/>
                  </a:lnTo>
                  <a:lnTo>
                    <a:pt x="1485" y="358"/>
                  </a:lnTo>
                  <a:lnTo>
                    <a:pt x="1485" y="338"/>
                  </a:lnTo>
                  <a:lnTo>
                    <a:pt x="1486" y="354"/>
                  </a:lnTo>
                  <a:lnTo>
                    <a:pt x="1487" y="289"/>
                  </a:lnTo>
                  <a:lnTo>
                    <a:pt x="1487" y="159"/>
                  </a:lnTo>
                  <a:lnTo>
                    <a:pt x="1488" y="154"/>
                  </a:lnTo>
                  <a:lnTo>
                    <a:pt x="1489" y="130"/>
                  </a:lnTo>
                  <a:lnTo>
                    <a:pt x="1489" y="133"/>
                  </a:lnTo>
                  <a:lnTo>
                    <a:pt x="1490" y="179"/>
                  </a:lnTo>
                  <a:lnTo>
                    <a:pt x="1491" y="158"/>
                  </a:lnTo>
                  <a:lnTo>
                    <a:pt x="1491" y="196"/>
                  </a:lnTo>
                  <a:lnTo>
                    <a:pt x="1492" y="203"/>
                  </a:lnTo>
                  <a:lnTo>
                    <a:pt x="1493" y="184"/>
                  </a:lnTo>
                  <a:lnTo>
                    <a:pt x="1493" y="161"/>
                  </a:lnTo>
                  <a:lnTo>
                    <a:pt x="1494" y="90"/>
                  </a:lnTo>
                  <a:lnTo>
                    <a:pt x="1494" y="123"/>
                  </a:lnTo>
                  <a:lnTo>
                    <a:pt x="1495" y="164"/>
                  </a:lnTo>
                  <a:lnTo>
                    <a:pt x="1496" y="191"/>
                  </a:lnTo>
                  <a:lnTo>
                    <a:pt x="1496" y="245"/>
                  </a:lnTo>
                  <a:lnTo>
                    <a:pt x="1497" y="235"/>
                  </a:lnTo>
                  <a:lnTo>
                    <a:pt x="1498" y="254"/>
                  </a:lnTo>
                  <a:lnTo>
                    <a:pt x="1498" y="268"/>
                  </a:lnTo>
                  <a:lnTo>
                    <a:pt x="1499" y="225"/>
                  </a:lnTo>
                  <a:lnTo>
                    <a:pt x="1500" y="205"/>
                  </a:lnTo>
                  <a:lnTo>
                    <a:pt x="1500" y="188"/>
                  </a:lnTo>
                  <a:lnTo>
                    <a:pt x="1501" y="169"/>
                  </a:lnTo>
                  <a:lnTo>
                    <a:pt x="1502" y="143"/>
                  </a:lnTo>
                  <a:lnTo>
                    <a:pt x="1502" y="122"/>
                  </a:lnTo>
                  <a:lnTo>
                    <a:pt x="1503" y="104"/>
                  </a:lnTo>
                  <a:lnTo>
                    <a:pt x="1504" y="132"/>
                  </a:lnTo>
                  <a:lnTo>
                    <a:pt x="1504" y="208"/>
                  </a:lnTo>
                  <a:lnTo>
                    <a:pt x="1505" y="256"/>
                  </a:lnTo>
                  <a:lnTo>
                    <a:pt x="1506" y="360"/>
                  </a:lnTo>
                  <a:lnTo>
                    <a:pt x="1506" y="433"/>
                  </a:lnTo>
                  <a:lnTo>
                    <a:pt x="1507" y="456"/>
                  </a:lnTo>
                  <a:lnTo>
                    <a:pt x="1508" y="476"/>
                  </a:lnTo>
                  <a:lnTo>
                    <a:pt x="1508" y="411"/>
                  </a:lnTo>
                  <a:lnTo>
                    <a:pt x="1509" y="347"/>
                  </a:lnTo>
                  <a:lnTo>
                    <a:pt x="1510" y="300"/>
                  </a:lnTo>
                  <a:lnTo>
                    <a:pt x="1510" y="310"/>
                  </a:lnTo>
                  <a:lnTo>
                    <a:pt x="1511" y="352"/>
                  </a:lnTo>
                  <a:lnTo>
                    <a:pt x="1512" y="395"/>
                  </a:lnTo>
                  <a:lnTo>
                    <a:pt x="1512" y="390"/>
                  </a:lnTo>
                  <a:lnTo>
                    <a:pt x="1513" y="278"/>
                  </a:lnTo>
                  <a:lnTo>
                    <a:pt x="1513" y="233"/>
                  </a:lnTo>
                  <a:lnTo>
                    <a:pt x="1514" y="210"/>
                  </a:lnTo>
                  <a:lnTo>
                    <a:pt x="1515" y="206"/>
                  </a:lnTo>
                  <a:lnTo>
                    <a:pt x="1515" y="266"/>
                  </a:lnTo>
                  <a:lnTo>
                    <a:pt x="1516" y="264"/>
                  </a:lnTo>
                  <a:lnTo>
                    <a:pt x="1517" y="245"/>
                  </a:lnTo>
                  <a:lnTo>
                    <a:pt x="1517" y="256"/>
                  </a:lnTo>
                  <a:lnTo>
                    <a:pt x="1518" y="278"/>
                  </a:lnTo>
                  <a:lnTo>
                    <a:pt x="1519" y="267"/>
                  </a:lnTo>
                  <a:lnTo>
                    <a:pt x="1519" y="286"/>
                  </a:lnTo>
                  <a:lnTo>
                    <a:pt x="1520" y="337"/>
                  </a:lnTo>
                  <a:lnTo>
                    <a:pt x="1521" y="317"/>
                  </a:lnTo>
                  <a:lnTo>
                    <a:pt x="1521" y="354"/>
                  </a:lnTo>
                  <a:lnTo>
                    <a:pt x="1522" y="435"/>
                  </a:lnTo>
                  <a:lnTo>
                    <a:pt x="1523" y="452"/>
                  </a:lnTo>
                  <a:lnTo>
                    <a:pt x="1523" y="451"/>
                  </a:lnTo>
                  <a:lnTo>
                    <a:pt x="1524" y="430"/>
                  </a:lnTo>
                  <a:lnTo>
                    <a:pt x="1525" y="456"/>
                  </a:lnTo>
                  <a:lnTo>
                    <a:pt x="1525" y="485"/>
                  </a:lnTo>
                  <a:lnTo>
                    <a:pt x="1526" y="475"/>
                  </a:lnTo>
                  <a:lnTo>
                    <a:pt x="1527" y="482"/>
                  </a:lnTo>
                  <a:lnTo>
                    <a:pt x="1527" y="478"/>
                  </a:lnTo>
                  <a:lnTo>
                    <a:pt x="1528" y="459"/>
                  </a:lnTo>
                  <a:lnTo>
                    <a:pt x="1529" y="368"/>
                  </a:lnTo>
                  <a:lnTo>
                    <a:pt x="1529" y="292"/>
                  </a:lnTo>
                  <a:lnTo>
                    <a:pt x="1530" y="284"/>
                  </a:lnTo>
                  <a:lnTo>
                    <a:pt x="1530" y="274"/>
                  </a:lnTo>
                  <a:lnTo>
                    <a:pt x="1531" y="322"/>
                  </a:lnTo>
                  <a:lnTo>
                    <a:pt x="1532" y="354"/>
                  </a:lnTo>
                  <a:lnTo>
                    <a:pt x="1532" y="352"/>
                  </a:lnTo>
                  <a:lnTo>
                    <a:pt x="1533" y="374"/>
                  </a:lnTo>
                  <a:lnTo>
                    <a:pt x="1534" y="336"/>
                  </a:lnTo>
                  <a:lnTo>
                    <a:pt x="1534" y="292"/>
                  </a:lnTo>
                  <a:lnTo>
                    <a:pt x="1535" y="228"/>
                  </a:lnTo>
                  <a:lnTo>
                    <a:pt x="1536" y="126"/>
                  </a:lnTo>
                  <a:lnTo>
                    <a:pt x="1536" y="87"/>
                  </a:lnTo>
                  <a:lnTo>
                    <a:pt x="1537" y="72"/>
                  </a:lnTo>
                  <a:lnTo>
                    <a:pt x="1538" y="141"/>
                  </a:lnTo>
                  <a:lnTo>
                    <a:pt x="1538" y="245"/>
                  </a:lnTo>
                  <a:lnTo>
                    <a:pt x="1539" y="291"/>
                  </a:lnTo>
                  <a:lnTo>
                    <a:pt x="1540" y="358"/>
                  </a:lnTo>
                  <a:lnTo>
                    <a:pt x="1540" y="367"/>
                  </a:lnTo>
                  <a:lnTo>
                    <a:pt x="1541" y="325"/>
                  </a:lnTo>
                  <a:lnTo>
                    <a:pt x="1542" y="298"/>
                  </a:lnTo>
                  <a:lnTo>
                    <a:pt x="1542" y="245"/>
                  </a:lnTo>
                  <a:lnTo>
                    <a:pt x="1543" y="218"/>
                  </a:lnTo>
                  <a:lnTo>
                    <a:pt x="1544" y="242"/>
                  </a:lnTo>
                  <a:lnTo>
                    <a:pt x="1544" y="253"/>
                  </a:lnTo>
                  <a:lnTo>
                    <a:pt x="1545" y="283"/>
                  </a:lnTo>
                  <a:lnTo>
                    <a:pt x="1546" y="284"/>
                  </a:lnTo>
                  <a:lnTo>
                    <a:pt x="1546" y="238"/>
                  </a:lnTo>
                  <a:lnTo>
                    <a:pt x="1547" y="243"/>
                  </a:lnTo>
                  <a:lnTo>
                    <a:pt x="1547" y="221"/>
                  </a:lnTo>
                  <a:lnTo>
                    <a:pt x="1548" y="212"/>
                  </a:lnTo>
                  <a:lnTo>
                    <a:pt x="1549" y="233"/>
                  </a:lnTo>
                  <a:lnTo>
                    <a:pt x="1549" y="207"/>
                  </a:lnTo>
                  <a:lnTo>
                    <a:pt x="1550" y="231"/>
                  </a:lnTo>
                  <a:lnTo>
                    <a:pt x="1551" y="263"/>
                  </a:lnTo>
                  <a:lnTo>
                    <a:pt x="1551" y="258"/>
                  </a:lnTo>
                  <a:lnTo>
                    <a:pt x="1552" y="257"/>
                  </a:lnTo>
                  <a:lnTo>
                    <a:pt x="1553" y="280"/>
                  </a:lnTo>
                  <a:lnTo>
                    <a:pt x="1553" y="294"/>
                  </a:lnTo>
                  <a:lnTo>
                    <a:pt x="1554" y="244"/>
                  </a:lnTo>
                  <a:lnTo>
                    <a:pt x="1555" y="232"/>
                  </a:lnTo>
                  <a:lnTo>
                    <a:pt x="1555" y="265"/>
                  </a:lnTo>
                  <a:lnTo>
                    <a:pt x="1556" y="300"/>
                  </a:lnTo>
                  <a:lnTo>
                    <a:pt x="1557" y="379"/>
                  </a:lnTo>
                  <a:lnTo>
                    <a:pt x="1557" y="420"/>
                  </a:lnTo>
                  <a:lnTo>
                    <a:pt x="1558" y="453"/>
                  </a:lnTo>
                  <a:lnTo>
                    <a:pt x="1559" y="497"/>
                  </a:lnTo>
                  <a:lnTo>
                    <a:pt x="1559" y="443"/>
                  </a:lnTo>
                  <a:lnTo>
                    <a:pt x="1560" y="401"/>
                  </a:lnTo>
                  <a:lnTo>
                    <a:pt x="1561" y="402"/>
                  </a:lnTo>
                  <a:lnTo>
                    <a:pt x="1561" y="411"/>
                  </a:lnTo>
                  <a:lnTo>
                    <a:pt x="1562" y="433"/>
                  </a:lnTo>
                  <a:lnTo>
                    <a:pt x="1563" y="432"/>
                  </a:lnTo>
                  <a:lnTo>
                    <a:pt x="1563" y="436"/>
                  </a:lnTo>
                  <a:lnTo>
                    <a:pt x="1564" y="373"/>
                  </a:lnTo>
                  <a:lnTo>
                    <a:pt x="1565" y="296"/>
                  </a:lnTo>
                  <a:lnTo>
                    <a:pt x="1565" y="270"/>
                  </a:lnTo>
                  <a:lnTo>
                    <a:pt x="1566" y="199"/>
                  </a:lnTo>
                  <a:lnTo>
                    <a:pt x="1566" y="152"/>
                  </a:lnTo>
                  <a:lnTo>
                    <a:pt x="1567" y="137"/>
                  </a:lnTo>
                  <a:lnTo>
                    <a:pt x="1568" y="120"/>
                  </a:lnTo>
                  <a:lnTo>
                    <a:pt x="1568" y="167"/>
                  </a:lnTo>
                  <a:lnTo>
                    <a:pt x="1569" y="209"/>
                  </a:lnTo>
                  <a:lnTo>
                    <a:pt x="1570" y="195"/>
                  </a:lnTo>
                  <a:lnTo>
                    <a:pt x="1570" y="205"/>
                  </a:lnTo>
                  <a:lnTo>
                    <a:pt x="1571" y="241"/>
                  </a:lnTo>
                  <a:lnTo>
                    <a:pt x="1572" y="304"/>
                  </a:lnTo>
                </a:path>
              </a:pathLst>
            </a:custGeom>
            <a:noFill/>
            <a:ln w="4763"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9" name="TextBox 1148">
              <a:extLst>
                <a:ext uri="{FF2B5EF4-FFF2-40B4-BE49-F238E27FC236}">
                  <a16:creationId xmlns:a16="http://schemas.microsoft.com/office/drawing/2014/main" id="{16476325-75B6-4E40-9B78-FE68CE182119}"/>
                </a:ext>
              </a:extLst>
            </p:cNvPr>
            <p:cNvSpPr txBox="1"/>
            <p:nvPr/>
          </p:nvSpPr>
          <p:spPr>
            <a:xfrm>
              <a:off x="2586641" y="449776"/>
              <a:ext cx="561372" cy="369332"/>
            </a:xfrm>
            <a:prstGeom prst="rect">
              <a:avLst/>
            </a:prstGeom>
            <a:noFill/>
          </p:spPr>
          <p:txBody>
            <a:bodyPr wrap="none" rtlCol="0">
              <a:spAutoFit/>
            </a:bodyPr>
            <a:lstStyle/>
            <a:p>
              <a:r>
                <a:rPr lang="en-US" dirty="0"/>
                <a:t>BHZ</a:t>
              </a:r>
            </a:p>
          </p:txBody>
        </p:sp>
        <p:sp>
          <p:nvSpPr>
            <p:cNvPr id="255" name="TextBox 254">
              <a:extLst>
                <a:ext uri="{FF2B5EF4-FFF2-40B4-BE49-F238E27FC236}">
                  <a16:creationId xmlns:a16="http://schemas.microsoft.com/office/drawing/2014/main" id="{2F5E2C80-9C67-4E46-96C1-023EFA82C754}"/>
                </a:ext>
              </a:extLst>
            </p:cNvPr>
            <p:cNvSpPr txBox="1"/>
            <p:nvPr/>
          </p:nvSpPr>
          <p:spPr>
            <a:xfrm>
              <a:off x="2591405" y="2306916"/>
              <a:ext cx="561372" cy="369332"/>
            </a:xfrm>
            <a:prstGeom prst="rect">
              <a:avLst/>
            </a:prstGeom>
            <a:noFill/>
          </p:spPr>
          <p:txBody>
            <a:bodyPr wrap="none" rtlCol="0">
              <a:spAutoFit/>
            </a:bodyPr>
            <a:lstStyle/>
            <a:p>
              <a:r>
                <a:rPr lang="en-US" dirty="0"/>
                <a:t>BHE</a:t>
              </a:r>
            </a:p>
          </p:txBody>
        </p:sp>
        <p:sp>
          <p:nvSpPr>
            <p:cNvPr id="256" name="TextBox 255">
              <a:extLst>
                <a:ext uri="{FF2B5EF4-FFF2-40B4-BE49-F238E27FC236}">
                  <a16:creationId xmlns:a16="http://schemas.microsoft.com/office/drawing/2014/main" id="{BDAE88E1-9119-43D2-B903-82B555EDA790}"/>
                </a:ext>
              </a:extLst>
            </p:cNvPr>
            <p:cNvSpPr txBox="1"/>
            <p:nvPr/>
          </p:nvSpPr>
          <p:spPr>
            <a:xfrm>
              <a:off x="2592990" y="4134920"/>
              <a:ext cx="603050" cy="369332"/>
            </a:xfrm>
            <a:prstGeom prst="rect">
              <a:avLst/>
            </a:prstGeom>
            <a:noFill/>
          </p:spPr>
          <p:txBody>
            <a:bodyPr wrap="none" rtlCol="0">
              <a:spAutoFit/>
            </a:bodyPr>
            <a:lstStyle/>
            <a:p>
              <a:r>
                <a:rPr lang="en-US" dirty="0"/>
                <a:t>BHN</a:t>
              </a:r>
            </a:p>
          </p:txBody>
        </p:sp>
      </p:grpSp>
      <p:grpSp>
        <p:nvGrpSpPr>
          <p:cNvPr id="1151" name="Group 1150">
            <a:extLst>
              <a:ext uri="{FF2B5EF4-FFF2-40B4-BE49-F238E27FC236}">
                <a16:creationId xmlns:a16="http://schemas.microsoft.com/office/drawing/2014/main" id="{7B3D05F3-63BA-4CCB-BCDA-0FD240756720}"/>
              </a:ext>
            </a:extLst>
          </p:cNvPr>
          <p:cNvGrpSpPr/>
          <p:nvPr/>
        </p:nvGrpSpPr>
        <p:grpSpPr>
          <a:xfrm>
            <a:off x="3085468" y="1236662"/>
            <a:ext cx="2959100" cy="5546169"/>
            <a:chOff x="4791075" y="438706"/>
            <a:chExt cx="2959100" cy="5546169"/>
          </a:xfrm>
        </p:grpSpPr>
        <p:sp>
          <p:nvSpPr>
            <p:cNvPr id="1247" name="Line 47">
              <a:extLst>
                <a:ext uri="{FF2B5EF4-FFF2-40B4-BE49-F238E27FC236}">
                  <a16:creationId xmlns:a16="http://schemas.microsoft.com/office/drawing/2014/main" id="{E14C84CA-5E1A-4F94-A71C-AF51F18D39BC}"/>
                </a:ext>
              </a:extLst>
            </p:cNvPr>
            <p:cNvSpPr>
              <a:spLocks noChangeShapeType="1"/>
            </p:cNvSpPr>
            <p:nvPr/>
          </p:nvSpPr>
          <p:spPr bwMode="auto">
            <a:xfrm>
              <a:off x="5013325" y="2151063"/>
              <a:ext cx="25971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8" name="Line 48">
              <a:extLst>
                <a:ext uri="{FF2B5EF4-FFF2-40B4-BE49-F238E27FC236}">
                  <a16:creationId xmlns:a16="http://schemas.microsoft.com/office/drawing/2014/main" id="{CAA9A9E7-34F0-49BA-AF00-44558EFF2EE5}"/>
                </a:ext>
              </a:extLst>
            </p:cNvPr>
            <p:cNvSpPr>
              <a:spLocks noChangeShapeType="1"/>
            </p:cNvSpPr>
            <p:nvPr/>
          </p:nvSpPr>
          <p:spPr bwMode="auto">
            <a:xfrm>
              <a:off x="5013325" y="828675"/>
              <a:ext cx="25971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9" name="Line 49">
              <a:extLst>
                <a:ext uri="{FF2B5EF4-FFF2-40B4-BE49-F238E27FC236}">
                  <a16:creationId xmlns:a16="http://schemas.microsoft.com/office/drawing/2014/main" id="{844F9E25-5D39-4F4D-B0C5-7B8B65682278}"/>
                </a:ext>
              </a:extLst>
            </p:cNvPr>
            <p:cNvSpPr>
              <a:spLocks noChangeShapeType="1"/>
            </p:cNvSpPr>
            <p:nvPr/>
          </p:nvSpPr>
          <p:spPr bwMode="auto">
            <a:xfrm flipV="1">
              <a:off x="5013325" y="2125663"/>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0" name="Line 50">
              <a:extLst>
                <a:ext uri="{FF2B5EF4-FFF2-40B4-BE49-F238E27FC236}">
                  <a16:creationId xmlns:a16="http://schemas.microsoft.com/office/drawing/2014/main" id="{FE9D808E-5585-4C1B-B01E-6FEA48B5AA40}"/>
                </a:ext>
              </a:extLst>
            </p:cNvPr>
            <p:cNvSpPr>
              <a:spLocks noChangeShapeType="1"/>
            </p:cNvSpPr>
            <p:nvPr/>
          </p:nvSpPr>
          <p:spPr bwMode="auto">
            <a:xfrm flipV="1">
              <a:off x="5532438" y="2125663"/>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1" name="Line 51">
              <a:extLst>
                <a:ext uri="{FF2B5EF4-FFF2-40B4-BE49-F238E27FC236}">
                  <a16:creationId xmlns:a16="http://schemas.microsoft.com/office/drawing/2014/main" id="{D4802C64-EA87-4AEE-B2BD-B098142D80DD}"/>
                </a:ext>
              </a:extLst>
            </p:cNvPr>
            <p:cNvSpPr>
              <a:spLocks noChangeShapeType="1"/>
            </p:cNvSpPr>
            <p:nvPr/>
          </p:nvSpPr>
          <p:spPr bwMode="auto">
            <a:xfrm flipV="1">
              <a:off x="6051550" y="2125663"/>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2" name="Line 52">
              <a:extLst>
                <a:ext uri="{FF2B5EF4-FFF2-40B4-BE49-F238E27FC236}">
                  <a16:creationId xmlns:a16="http://schemas.microsoft.com/office/drawing/2014/main" id="{82659695-58F1-4E72-A64A-6A30D0ED4CB7}"/>
                </a:ext>
              </a:extLst>
            </p:cNvPr>
            <p:cNvSpPr>
              <a:spLocks noChangeShapeType="1"/>
            </p:cNvSpPr>
            <p:nvPr/>
          </p:nvSpPr>
          <p:spPr bwMode="auto">
            <a:xfrm flipV="1">
              <a:off x="6572250" y="2125663"/>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3" name="Line 53">
              <a:extLst>
                <a:ext uri="{FF2B5EF4-FFF2-40B4-BE49-F238E27FC236}">
                  <a16:creationId xmlns:a16="http://schemas.microsoft.com/office/drawing/2014/main" id="{B2FF6BF4-9A1A-475F-B428-68D5FEABE07E}"/>
                </a:ext>
              </a:extLst>
            </p:cNvPr>
            <p:cNvSpPr>
              <a:spLocks noChangeShapeType="1"/>
            </p:cNvSpPr>
            <p:nvPr/>
          </p:nvSpPr>
          <p:spPr bwMode="auto">
            <a:xfrm flipV="1">
              <a:off x="7091363" y="2125663"/>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4" name="Line 54">
              <a:extLst>
                <a:ext uri="{FF2B5EF4-FFF2-40B4-BE49-F238E27FC236}">
                  <a16:creationId xmlns:a16="http://schemas.microsoft.com/office/drawing/2014/main" id="{C44B4DE2-74F5-4B5D-9B9E-27433A26713F}"/>
                </a:ext>
              </a:extLst>
            </p:cNvPr>
            <p:cNvSpPr>
              <a:spLocks noChangeShapeType="1"/>
            </p:cNvSpPr>
            <p:nvPr/>
          </p:nvSpPr>
          <p:spPr bwMode="auto">
            <a:xfrm flipV="1">
              <a:off x="7610475" y="2125663"/>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5" name="Line 55">
              <a:extLst>
                <a:ext uri="{FF2B5EF4-FFF2-40B4-BE49-F238E27FC236}">
                  <a16:creationId xmlns:a16="http://schemas.microsoft.com/office/drawing/2014/main" id="{C6651E2C-65F7-4098-A695-397BD4E7045A}"/>
                </a:ext>
              </a:extLst>
            </p:cNvPr>
            <p:cNvSpPr>
              <a:spLocks noChangeShapeType="1"/>
            </p:cNvSpPr>
            <p:nvPr/>
          </p:nvSpPr>
          <p:spPr bwMode="auto">
            <a:xfrm>
              <a:off x="5013325" y="828675"/>
              <a:ext cx="0" cy="2698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6" name="Line 56">
              <a:extLst>
                <a:ext uri="{FF2B5EF4-FFF2-40B4-BE49-F238E27FC236}">
                  <a16:creationId xmlns:a16="http://schemas.microsoft.com/office/drawing/2014/main" id="{922319A8-F480-4DE2-8C7A-0F6CFCF60E69}"/>
                </a:ext>
              </a:extLst>
            </p:cNvPr>
            <p:cNvSpPr>
              <a:spLocks noChangeShapeType="1"/>
            </p:cNvSpPr>
            <p:nvPr/>
          </p:nvSpPr>
          <p:spPr bwMode="auto">
            <a:xfrm>
              <a:off x="5532438" y="828675"/>
              <a:ext cx="0" cy="2698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7" name="Line 57">
              <a:extLst>
                <a:ext uri="{FF2B5EF4-FFF2-40B4-BE49-F238E27FC236}">
                  <a16:creationId xmlns:a16="http://schemas.microsoft.com/office/drawing/2014/main" id="{AD62743E-D1A5-4988-83B3-1D6388D60D49}"/>
                </a:ext>
              </a:extLst>
            </p:cNvPr>
            <p:cNvSpPr>
              <a:spLocks noChangeShapeType="1"/>
            </p:cNvSpPr>
            <p:nvPr/>
          </p:nvSpPr>
          <p:spPr bwMode="auto">
            <a:xfrm>
              <a:off x="6051550" y="828675"/>
              <a:ext cx="0" cy="2698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8" name="Line 58">
              <a:extLst>
                <a:ext uri="{FF2B5EF4-FFF2-40B4-BE49-F238E27FC236}">
                  <a16:creationId xmlns:a16="http://schemas.microsoft.com/office/drawing/2014/main" id="{ECCCA3D0-A658-43EC-A832-7F709F6FE23B}"/>
                </a:ext>
              </a:extLst>
            </p:cNvPr>
            <p:cNvSpPr>
              <a:spLocks noChangeShapeType="1"/>
            </p:cNvSpPr>
            <p:nvPr/>
          </p:nvSpPr>
          <p:spPr bwMode="auto">
            <a:xfrm>
              <a:off x="6572250" y="828675"/>
              <a:ext cx="0" cy="2698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9" name="Line 59">
              <a:extLst>
                <a:ext uri="{FF2B5EF4-FFF2-40B4-BE49-F238E27FC236}">
                  <a16:creationId xmlns:a16="http://schemas.microsoft.com/office/drawing/2014/main" id="{BE4802D8-0786-4676-928A-5096751E7C39}"/>
                </a:ext>
              </a:extLst>
            </p:cNvPr>
            <p:cNvSpPr>
              <a:spLocks noChangeShapeType="1"/>
            </p:cNvSpPr>
            <p:nvPr/>
          </p:nvSpPr>
          <p:spPr bwMode="auto">
            <a:xfrm>
              <a:off x="7091363" y="828675"/>
              <a:ext cx="0" cy="2698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0" name="Line 60">
              <a:extLst>
                <a:ext uri="{FF2B5EF4-FFF2-40B4-BE49-F238E27FC236}">
                  <a16:creationId xmlns:a16="http://schemas.microsoft.com/office/drawing/2014/main" id="{B697AE7F-24EA-4491-99FC-9F0FA612008E}"/>
                </a:ext>
              </a:extLst>
            </p:cNvPr>
            <p:cNvSpPr>
              <a:spLocks noChangeShapeType="1"/>
            </p:cNvSpPr>
            <p:nvPr/>
          </p:nvSpPr>
          <p:spPr bwMode="auto">
            <a:xfrm>
              <a:off x="7610475" y="828675"/>
              <a:ext cx="0" cy="2698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1" name="Rectangle 61">
              <a:extLst>
                <a:ext uri="{FF2B5EF4-FFF2-40B4-BE49-F238E27FC236}">
                  <a16:creationId xmlns:a16="http://schemas.microsoft.com/office/drawing/2014/main" id="{989AFDA4-7997-4EAC-8F04-905C762436A1}"/>
                </a:ext>
              </a:extLst>
            </p:cNvPr>
            <p:cNvSpPr>
              <a:spLocks noChangeArrowheads="1"/>
            </p:cNvSpPr>
            <p:nvPr/>
          </p:nvSpPr>
          <p:spPr bwMode="auto">
            <a:xfrm>
              <a:off x="4987925" y="2195513"/>
              <a:ext cx="889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2" name="Rectangle 62">
              <a:extLst>
                <a:ext uri="{FF2B5EF4-FFF2-40B4-BE49-F238E27FC236}">
                  <a16:creationId xmlns:a16="http://schemas.microsoft.com/office/drawing/2014/main" id="{F162DE0B-C274-4B40-ADD9-ED0A248164E6}"/>
                </a:ext>
              </a:extLst>
            </p:cNvPr>
            <p:cNvSpPr>
              <a:spLocks noChangeArrowheads="1"/>
            </p:cNvSpPr>
            <p:nvPr/>
          </p:nvSpPr>
          <p:spPr bwMode="auto">
            <a:xfrm>
              <a:off x="5464175" y="2195513"/>
              <a:ext cx="1841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500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3" name="Rectangle 63">
              <a:extLst>
                <a:ext uri="{FF2B5EF4-FFF2-40B4-BE49-F238E27FC236}">
                  <a16:creationId xmlns:a16="http://schemas.microsoft.com/office/drawing/2014/main" id="{CB4B6CB9-0CE6-40F5-AF44-887C36FD0D0D}"/>
                </a:ext>
              </a:extLst>
            </p:cNvPr>
            <p:cNvSpPr>
              <a:spLocks noChangeArrowheads="1"/>
            </p:cNvSpPr>
            <p:nvPr/>
          </p:nvSpPr>
          <p:spPr bwMode="auto">
            <a:xfrm>
              <a:off x="5959475" y="2195513"/>
              <a:ext cx="2349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4" name="Rectangle 64">
              <a:extLst>
                <a:ext uri="{FF2B5EF4-FFF2-40B4-BE49-F238E27FC236}">
                  <a16:creationId xmlns:a16="http://schemas.microsoft.com/office/drawing/2014/main" id="{16F94F41-670C-49E5-B0BA-A28898B25961}"/>
                </a:ext>
              </a:extLst>
            </p:cNvPr>
            <p:cNvSpPr>
              <a:spLocks noChangeArrowheads="1"/>
            </p:cNvSpPr>
            <p:nvPr/>
          </p:nvSpPr>
          <p:spPr bwMode="auto">
            <a:xfrm>
              <a:off x="6473825" y="2195513"/>
              <a:ext cx="2349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1500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5" name="Rectangle 65">
              <a:extLst>
                <a:ext uri="{FF2B5EF4-FFF2-40B4-BE49-F238E27FC236}">
                  <a16:creationId xmlns:a16="http://schemas.microsoft.com/office/drawing/2014/main" id="{9B218152-2998-4914-AFD9-28FCFCBC7D9A}"/>
                </a:ext>
              </a:extLst>
            </p:cNvPr>
            <p:cNvSpPr>
              <a:spLocks noChangeArrowheads="1"/>
            </p:cNvSpPr>
            <p:nvPr/>
          </p:nvSpPr>
          <p:spPr bwMode="auto">
            <a:xfrm>
              <a:off x="6994525" y="2195513"/>
              <a:ext cx="2349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6" name="Rectangle 66">
              <a:extLst>
                <a:ext uri="{FF2B5EF4-FFF2-40B4-BE49-F238E27FC236}">
                  <a16:creationId xmlns:a16="http://schemas.microsoft.com/office/drawing/2014/main" id="{35F00EE3-D32B-4058-A1A7-73C497412D2E}"/>
                </a:ext>
              </a:extLst>
            </p:cNvPr>
            <p:cNvSpPr>
              <a:spLocks noChangeArrowheads="1"/>
            </p:cNvSpPr>
            <p:nvPr/>
          </p:nvSpPr>
          <p:spPr bwMode="auto">
            <a:xfrm>
              <a:off x="7515225" y="2195513"/>
              <a:ext cx="2349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2500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7" name="Line 67">
              <a:extLst>
                <a:ext uri="{FF2B5EF4-FFF2-40B4-BE49-F238E27FC236}">
                  <a16:creationId xmlns:a16="http://schemas.microsoft.com/office/drawing/2014/main" id="{43E4A3F2-23FA-46E8-B155-80D5814BF1E5}"/>
                </a:ext>
              </a:extLst>
            </p:cNvPr>
            <p:cNvSpPr>
              <a:spLocks noChangeShapeType="1"/>
            </p:cNvSpPr>
            <p:nvPr/>
          </p:nvSpPr>
          <p:spPr bwMode="auto">
            <a:xfrm flipV="1">
              <a:off x="5013325" y="828675"/>
              <a:ext cx="0" cy="132238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8" name="Line 68">
              <a:extLst>
                <a:ext uri="{FF2B5EF4-FFF2-40B4-BE49-F238E27FC236}">
                  <a16:creationId xmlns:a16="http://schemas.microsoft.com/office/drawing/2014/main" id="{70C37DF4-484D-4F06-AE95-68CDAF344428}"/>
                </a:ext>
              </a:extLst>
            </p:cNvPr>
            <p:cNvSpPr>
              <a:spLocks noChangeShapeType="1"/>
            </p:cNvSpPr>
            <p:nvPr/>
          </p:nvSpPr>
          <p:spPr bwMode="auto">
            <a:xfrm flipV="1">
              <a:off x="7610475" y="828675"/>
              <a:ext cx="0" cy="132238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9" name="Line 69">
              <a:extLst>
                <a:ext uri="{FF2B5EF4-FFF2-40B4-BE49-F238E27FC236}">
                  <a16:creationId xmlns:a16="http://schemas.microsoft.com/office/drawing/2014/main" id="{A0038136-05FA-46E0-B65B-23A42245F727}"/>
                </a:ext>
              </a:extLst>
            </p:cNvPr>
            <p:cNvSpPr>
              <a:spLocks noChangeShapeType="1"/>
            </p:cNvSpPr>
            <p:nvPr/>
          </p:nvSpPr>
          <p:spPr bwMode="auto">
            <a:xfrm>
              <a:off x="5013325" y="2116138"/>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0" name="Line 70">
              <a:extLst>
                <a:ext uri="{FF2B5EF4-FFF2-40B4-BE49-F238E27FC236}">
                  <a16:creationId xmlns:a16="http://schemas.microsoft.com/office/drawing/2014/main" id="{824601D3-ED0B-4273-9EE8-A8F742B120F7}"/>
                </a:ext>
              </a:extLst>
            </p:cNvPr>
            <p:cNvSpPr>
              <a:spLocks noChangeShapeType="1"/>
            </p:cNvSpPr>
            <p:nvPr/>
          </p:nvSpPr>
          <p:spPr bwMode="auto">
            <a:xfrm>
              <a:off x="5013325" y="1687513"/>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1" name="Line 71">
              <a:extLst>
                <a:ext uri="{FF2B5EF4-FFF2-40B4-BE49-F238E27FC236}">
                  <a16:creationId xmlns:a16="http://schemas.microsoft.com/office/drawing/2014/main" id="{F5B0E286-2172-4E44-89CF-3DA44EA01FBE}"/>
                </a:ext>
              </a:extLst>
            </p:cNvPr>
            <p:cNvSpPr>
              <a:spLocks noChangeShapeType="1"/>
            </p:cNvSpPr>
            <p:nvPr/>
          </p:nvSpPr>
          <p:spPr bwMode="auto">
            <a:xfrm>
              <a:off x="5013325" y="1258888"/>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2" name="Line 72">
              <a:extLst>
                <a:ext uri="{FF2B5EF4-FFF2-40B4-BE49-F238E27FC236}">
                  <a16:creationId xmlns:a16="http://schemas.microsoft.com/office/drawing/2014/main" id="{24581B0B-DD86-45C7-864B-23C111DE0808}"/>
                </a:ext>
              </a:extLst>
            </p:cNvPr>
            <p:cNvSpPr>
              <a:spLocks noChangeShapeType="1"/>
            </p:cNvSpPr>
            <p:nvPr/>
          </p:nvSpPr>
          <p:spPr bwMode="auto">
            <a:xfrm>
              <a:off x="5013325" y="828675"/>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3" name="Line 73">
              <a:extLst>
                <a:ext uri="{FF2B5EF4-FFF2-40B4-BE49-F238E27FC236}">
                  <a16:creationId xmlns:a16="http://schemas.microsoft.com/office/drawing/2014/main" id="{AE90248B-A484-4A62-BFAF-EBC7581F6814}"/>
                </a:ext>
              </a:extLst>
            </p:cNvPr>
            <p:cNvSpPr>
              <a:spLocks noChangeShapeType="1"/>
            </p:cNvSpPr>
            <p:nvPr/>
          </p:nvSpPr>
          <p:spPr bwMode="auto">
            <a:xfrm flipH="1">
              <a:off x="7585075" y="2116138"/>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4" name="Line 74">
              <a:extLst>
                <a:ext uri="{FF2B5EF4-FFF2-40B4-BE49-F238E27FC236}">
                  <a16:creationId xmlns:a16="http://schemas.microsoft.com/office/drawing/2014/main" id="{6D896121-01A3-4897-BE43-070F8A21FEF9}"/>
                </a:ext>
              </a:extLst>
            </p:cNvPr>
            <p:cNvSpPr>
              <a:spLocks noChangeShapeType="1"/>
            </p:cNvSpPr>
            <p:nvPr/>
          </p:nvSpPr>
          <p:spPr bwMode="auto">
            <a:xfrm flipH="1">
              <a:off x="7585075" y="1687513"/>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5" name="Line 75">
              <a:extLst>
                <a:ext uri="{FF2B5EF4-FFF2-40B4-BE49-F238E27FC236}">
                  <a16:creationId xmlns:a16="http://schemas.microsoft.com/office/drawing/2014/main" id="{820084CA-D058-4B05-95AA-4BA083E3A747}"/>
                </a:ext>
              </a:extLst>
            </p:cNvPr>
            <p:cNvSpPr>
              <a:spLocks noChangeShapeType="1"/>
            </p:cNvSpPr>
            <p:nvPr/>
          </p:nvSpPr>
          <p:spPr bwMode="auto">
            <a:xfrm flipH="1">
              <a:off x="7585075" y="1258888"/>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6" name="Line 76">
              <a:extLst>
                <a:ext uri="{FF2B5EF4-FFF2-40B4-BE49-F238E27FC236}">
                  <a16:creationId xmlns:a16="http://schemas.microsoft.com/office/drawing/2014/main" id="{581C575F-5DDC-4C24-9CCE-272489C01CC1}"/>
                </a:ext>
              </a:extLst>
            </p:cNvPr>
            <p:cNvSpPr>
              <a:spLocks noChangeShapeType="1"/>
            </p:cNvSpPr>
            <p:nvPr/>
          </p:nvSpPr>
          <p:spPr bwMode="auto">
            <a:xfrm flipH="1">
              <a:off x="7585075" y="828675"/>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8" name="Rectangle 77">
              <a:extLst>
                <a:ext uri="{FF2B5EF4-FFF2-40B4-BE49-F238E27FC236}">
                  <a16:creationId xmlns:a16="http://schemas.microsoft.com/office/drawing/2014/main" id="{328E4998-87B3-4381-A8DA-9394CB834DEA}"/>
                </a:ext>
              </a:extLst>
            </p:cNvPr>
            <p:cNvSpPr>
              <a:spLocks noChangeArrowheads="1"/>
            </p:cNvSpPr>
            <p:nvPr/>
          </p:nvSpPr>
          <p:spPr bwMode="auto">
            <a:xfrm>
              <a:off x="4810125" y="2068513"/>
              <a:ext cx="2159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-500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79" name="Rectangle 78">
              <a:extLst>
                <a:ext uri="{FF2B5EF4-FFF2-40B4-BE49-F238E27FC236}">
                  <a16:creationId xmlns:a16="http://schemas.microsoft.com/office/drawing/2014/main" id="{B091A873-4165-4F33-A967-B165933E3D2A}"/>
                </a:ext>
              </a:extLst>
            </p:cNvPr>
            <p:cNvSpPr>
              <a:spLocks noChangeArrowheads="1"/>
            </p:cNvSpPr>
            <p:nvPr/>
          </p:nvSpPr>
          <p:spPr bwMode="auto">
            <a:xfrm>
              <a:off x="4930775" y="1643063"/>
              <a:ext cx="889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80" name="Rectangle 79">
              <a:extLst>
                <a:ext uri="{FF2B5EF4-FFF2-40B4-BE49-F238E27FC236}">
                  <a16:creationId xmlns:a16="http://schemas.microsoft.com/office/drawing/2014/main" id="{BCF32425-92A7-456A-B082-F449D315E933}"/>
                </a:ext>
              </a:extLst>
            </p:cNvPr>
            <p:cNvSpPr>
              <a:spLocks noChangeArrowheads="1"/>
            </p:cNvSpPr>
            <p:nvPr/>
          </p:nvSpPr>
          <p:spPr bwMode="auto">
            <a:xfrm>
              <a:off x="4835525" y="1211263"/>
              <a:ext cx="1841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500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81" name="Rectangle 80">
              <a:extLst>
                <a:ext uri="{FF2B5EF4-FFF2-40B4-BE49-F238E27FC236}">
                  <a16:creationId xmlns:a16="http://schemas.microsoft.com/office/drawing/2014/main" id="{C9A34583-7C6A-4D44-AB59-3E8F428F04AF}"/>
                </a:ext>
              </a:extLst>
            </p:cNvPr>
            <p:cNvSpPr>
              <a:spLocks noChangeArrowheads="1"/>
            </p:cNvSpPr>
            <p:nvPr/>
          </p:nvSpPr>
          <p:spPr bwMode="auto">
            <a:xfrm>
              <a:off x="4791075" y="784225"/>
              <a:ext cx="2349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82" name="Freeform 81">
              <a:extLst>
                <a:ext uri="{FF2B5EF4-FFF2-40B4-BE49-F238E27FC236}">
                  <a16:creationId xmlns:a16="http://schemas.microsoft.com/office/drawing/2014/main" id="{599698AE-7F90-491D-9236-7A5BD7E723E7}"/>
                </a:ext>
              </a:extLst>
            </p:cNvPr>
            <p:cNvSpPr>
              <a:spLocks/>
            </p:cNvSpPr>
            <p:nvPr/>
          </p:nvSpPr>
          <p:spPr bwMode="auto">
            <a:xfrm>
              <a:off x="5013325" y="869950"/>
              <a:ext cx="2495550" cy="1281113"/>
            </a:xfrm>
            <a:custGeom>
              <a:avLst/>
              <a:gdLst>
                <a:gd name="T0" fmla="*/ 25 w 1572"/>
                <a:gd name="T1" fmla="*/ 505 h 807"/>
                <a:gd name="T2" fmla="*/ 49 w 1572"/>
                <a:gd name="T3" fmla="*/ 542 h 807"/>
                <a:gd name="T4" fmla="*/ 74 w 1572"/>
                <a:gd name="T5" fmla="*/ 488 h 807"/>
                <a:gd name="T6" fmla="*/ 99 w 1572"/>
                <a:gd name="T7" fmla="*/ 531 h 807"/>
                <a:gd name="T8" fmla="*/ 124 w 1572"/>
                <a:gd name="T9" fmla="*/ 507 h 807"/>
                <a:gd name="T10" fmla="*/ 149 w 1572"/>
                <a:gd name="T11" fmla="*/ 520 h 807"/>
                <a:gd name="T12" fmla="*/ 174 w 1572"/>
                <a:gd name="T13" fmla="*/ 533 h 807"/>
                <a:gd name="T14" fmla="*/ 199 w 1572"/>
                <a:gd name="T15" fmla="*/ 500 h 807"/>
                <a:gd name="T16" fmla="*/ 224 w 1572"/>
                <a:gd name="T17" fmla="*/ 514 h 807"/>
                <a:gd name="T18" fmla="*/ 249 w 1572"/>
                <a:gd name="T19" fmla="*/ 518 h 807"/>
                <a:gd name="T20" fmla="*/ 274 w 1572"/>
                <a:gd name="T21" fmla="*/ 502 h 807"/>
                <a:gd name="T22" fmla="*/ 298 w 1572"/>
                <a:gd name="T23" fmla="*/ 483 h 807"/>
                <a:gd name="T24" fmla="*/ 323 w 1572"/>
                <a:gd name="T25" fmla="*/ 512 h 807"/>
                <a:gd name="T26" fmla="*/ 348 w 1572"/>
                <a:gd name="T27" fmla="*/ 503 h 807"/>
                <a:gd name="T28" fmla="*/ 373 w 1572"/>
                <a:gd name="T29" fmla="*/ 534 h 807"/>
                <a:gd name="T30" fmla="*/ 398 w 1572"/>
                <a:gd name="T31" fmla="*/ 506 h 807"/>
                <a:gd name="T32" fmla="*/ 423 w 1572"/>
                <a:gd name="T33" fmla="*/ 491 h 807"/>
                <a:gd name="T34" fmla="*/ 448 w 1572"/>
                <a:gd name="T35" fmla="*/ 539 h 807"/>
                <a:gd name="T36" fmla="*/ 472 w 1572"/>
                <a:gd name="T37" fmla="*/ 520 h 807"/>
                <a:gd name="T38" fmla="*/ 497 w 1572"/>
                <a:gd name="T39" fmla="*/ 528 h 807"/>
                <a:gd name="T40" fmla="*/ 522 w 1572"/>
                <a:gd name="T41" fmla="*/ 506 h 807"/>
                <a:gd name="T42" fmla="*/ 547 w 1572"/>
                <a:gd name="T43" fmla="*/ 530 h 807"/>
                <a:gd name="T44" fmla="*/ 572 w 1572"/>
                <a:gd name="T45" fmla="*/ 509 h 807"/>
                <a:gd name="T46" fmla="*/ 597 w 1572"/>
                <a:gd name="T47" fmla="*/ 531 h 807"/>
                <a:gd name="T48" fmla="*/ 622 w 1572"/>
                <a:gd name="T49" fmla="*/ 526 h 807"/>
                <a:gd name="T50" fmla="*/ 647 w 1572"/>
                <a:gd name="T51" fmla="*/ 505 h 807"/>
                <a:gd name="T52" fmla="*/ 672 w 1572"/>
                <a:gd name="T53" fmla="*/ 511 h 807"/>
                <a:gd name="T54" fmla="*/ 697 w 1572"/>
                <a:gd name="T55" fmla="*/ 531 h 807"/>
                <a:gd name="T56" fmla="*/ 721 w 1572"/>
                <a:gd name="T57" fmla="*/ 504 h 807"/>
                <a:gd name="T58" fmla="*/ 746 w 1572"/>
                <a:gd name="T59" fmla="*/ 539 h 807"/>
                <a:gd name="T60" fmla="*/ 771 w 1572"/>
                <a:gd name="T61" fmla="*/ 492 h 807"/>
                <a:gd name="T62" fmla="*/ 796 w 1572"/>
                <a:gd name="T63" fmla="*/ 502 h 807"/>
                <a:gd name="T64" fmla="*/ 821 w 1572"/>
                <a:gd name="T65" fmla="*/ 488 h 807"/>
                <a:gd name="T66" fmla="*/ 846 w 1572"/>
                <a:gd name="T67" fmla="*/ 609 h 807"/>
                <a:gd name="T68" fmla="*/ 871 w 1572"/>
                <a:gd name="T69" fmla="*/ 496 h 807"/>
                <a:gd name="T70" fmla="*/ 895 w 1572"/>
                <a:gd name="T71" fmla="*/ 619 h 807"/>
                <a:gd name="T72" fmla="*/ 920 w 1572"/>
                <a:gd name="T73" fmla="*/ 518 h 807"/>
                <a:gd name="T74" fmla="*/ 945 w 1572"/>
                <a:gd name="T75" fmla="*/ 604 h 807"/>
                <a:gd name="T76" fmla="*/ 970 w 1572"/>
                <a:gd name="T77" fmla="*/ 617 h 807"/>
                <a:gd name="T78" fmla="*/ 995 w 1572"/>
                <a:gd name="T79" fmla="*/ 609 h 807"/>
                <a:gd name="T80" fmla="*/ 1020 w 1572"/>
                <a:gd name="T81" fmla="*/ 622 h 807"/>
                <a:gd name="T82" fmla="*/ 1045 w 1572"/>
                <a:gd name="T83" fmla="*/ 376 h 807"/>
                <a:gd name="T84" fmla="*/ 1070 w 1572"/>
                <a:gd name="T85" fmla="*/ 315 h 807"/>
                <a:gd name="T86" fmla="*/ 1094 w 1572"/>
                <a:gd name="T87" fmla="*/ 671 h 807"/>
                <a:gd name="T88" fmla="*/ 1119 w 1572"/>
                <a:gd name="T89" fmla="*/ 300 h 807"/>
                <a:gd name="T90" fmla="*/ 1144 w 1572"/>
                <a:gd name="T91" fmla="*/ 313 h 807"/>
                <a:gd name="T92" fmla="*/ 1169 w 1572"/>
                <a:gd name="T93" fmla="*/ 497 h 807"/>
                <a:gd name="T94" fmla="*/ 1194 w 1572"/>
                <a:gd name="T95" fmla="*/ 629 h 807"/>
                <a:gd name="T96" fmla="*/ 1219 w 1572"/>
                <a:gd name="T97" fmla="*/ 480 h 807"/>
                <a:gd name="T98" fmla="*/ 1244 w 1572"/>
                <a:gd name="T99" fmla="*/ 584 h 807"/>
                <a:gd name="T100" fmla="*/ 1269 w 1572"/>
                <a:gd name="T101" fmla="*/ 543 h 807"/>
                <a:gd name="T102" fmla="*/ 1294 w 1572"/>
                <a:gd name="T103" fmla="*/ 498 h 807"/>
                <a:gd name="T104" fmla="*/ 1318 w 1572"/>
                <a:gd name="T105" fmla="*/ 676 h 807"/>
                <a:gd name="T106" fmla="*/ 1343 w 1572"/>
                <a:gd name="T107" fmla="*/ 544 h 807"/>
                <a:gd name="T108" fmla="*/ 1368 w 1572"/>
                <a:gd name="T109" fmla="*/ 606 h 807"/>
                <a:gd name="T110" fmla="*/ 1393 w 1572"/>
                <a:gd name="T111" fmla="*/ 504 h 807"/>
                <a:gd name="T112" fmla="*/ 1418 w 1572"/>
                <a:gd name="T113" fmla="*/ 552 h 807"/>
                <a:gd name="T114" fmla="*/ 1443 w 1572"/>
                <a:gd name="T115" fmla="*/ 401 h 807"/>
                <a:gd name="T116" fmla="*/ 1468 w 1572"/>
                <a:gd name="T117" fmla="*/ 612 h 807"/>
                <a:gd name="T118" fmla="*/ 1493 w 1572"/>
                <a:gd name="T119" fmla="*/ 290 h 807"/>
                <a:gd name="T120" fmla="*/ 1517 w 1572"/>
                <a:gd name="T121" fmla="*/ 672 h 807"/>
                <a:gd name="T122" fmla="*/ 1542 w 1572"/>
                <a:gd name="T123" fmla="*/ 460 h 807"/>
                <a:gd name="T124" fmla="*/ 1567 w 1572"/>
                <a:gd name="T125" fmla="*/ 677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72" h="807">
                  <a:moveTo>
                    <a:pt x="0" y="516"/>
                  </a:moveTo>
                  <a:lnTo>
                    <a:pt x="1" y="519"/>
                  </a:lnTo>
                  <a:lnTo>
                    <a:pt x="2" y="523"/>
                  </a:lnTo>
                  <a:lnTo>
                    <a:pt x="2" y="525"/>
                  </a:lnTo>
                  <a:lnTo>
                    <a:pt x="3" y="527"/>
                  </a:lnTo>
                  <a:lnTo>
                    <a:pt x="4" y="528"/>
                  </a:lnTo>
                  <a:lnTo>
                    <a:pt x="4" y="528"/>
                  </a:lnTo>
                  <a:lnTo>
                    <a:pt x="5" y="528"/>
                  </a:lnTo>
                  <a:lnTo>
                    <a:pt x="6" y="528"/>
                  </a:lnTo>
                  <a:lnTo>
                    <a:pt x="6" y="527"/>
                  </a:lnTo>
                  <a:lnTo>
                    <a:pt x="7" y="527"/>
                  </a:lnTo>
                  <a:lnTo>
                    <a:pt x="8" y="527"/>
                  </a:lnTo>
                  <a:lnTo>
                    <a:pt x="8" y="527"/>
                  </a:lnTo>
                  <a:lnTo>
                    <a:pt x="9" y="526"/>
                  </a:lnTo>
                  <a:lnTo>
                    <a:pt x="10" y="526"/>
                  </a:lnTo>
                  <a:lnTo>
                    <a:pt x="10" y="524"/>
                  </a:lnTo>
                  <a:lnTo>
                    <a:pt x="11" y="522"/>
                  </a:lnTo>
                  <a:lnTo>
                    <a:pt x="12" y="519"/>
                  </a:lnTo>
                  <a:lnTo>
                    <a:pt x="12" y="515"/>
                  </a:lnTo>
                  <a:lnTo>
                    <a:pt x="13" y="512"/>
                  </a:lnTo>
                  <a:lnTo>
                    <a:pt x="13" y="508"/>
                  </a:lnTo>
                  <a:lnTo>
                    <a:pt x="14" y="505"/>
                  </a:lnTo>
                  <a:lnTo>
                    <a:pt x="15" y="503"/>
                  </a:lnTo>
                  <a:lnTo>
                    <a:pt x="15" y="503"/>
                  </a:lnTo>
                  <a:lnTo>
                    <a:pt x="16" y="503"/>
                  </a:lnTo>
                  <a:lnTo>
                    <a:pt x="17" y="505"/>
                  </a:lnTo>
                  <a:lnTo>
                    <a:pt x="17" y="508"/>
                  </a:lnTo>
                  <a:lnTo>
                    <a:pt x="18" y="512"/>
                  </a:lnTo>
                  <a:lnTo>
                    <a:pt x="19" y="516"/>
                  </a:lnTo>
                  <a:lnTo>
                    <a:pt x="19" y="520"/>
                  </a:lnTo>
                  <a:lnTo>
                    <a:pt x="20" y="523"/>
                  </a:lnTo>
                  <a:lnTo>
                    <a:pt x="21" y="524"/>
                  </a:lnTo>
                  <a:lnTo>
                    <a:pt x="21" y="524"/>
                  </a:lnTo>
                  <a:lnTo>
                    <a:pt x="22" y="523"/>
                  </a:lnTo>
                  <a:lnTo>
                    <a:pt x="23" y="519"/>
                  </a:lnTo>
                  <a:lnTo>
                    <a:pt x="23" y="515"/>
                  </a:lnTo>
                  <a:lnTo>
                    <a:pt x="24" y="510"/>
                  </a:lnTo>
                  <a:lnTo>
                    <a:pt x="25" y="505"/>
                  </a:lnTo>
                  <a:lnTo>
                    <a:pt x="25" y="501"/>
                  </a:lnTo>
                  <a:lnTo>
                    <a:pt x="26" y="499"/>
                  </a:lnTo>
                  <a:lnTo>
                    <a:pt x="27" y="498"/>
                  </a:lnTo>
                  <a:lnTo>
                    <a:pt x="27" y="500"/>
                  </a:lnTo>
                  <a:lnTo>
                    <a:pt x="28" y="503"/>
                  </a:lnTo>
                  <a:lnTo>
                    <a:pt x="29" y="506"/>
                  </a:lnTo>
                  <a:lnTo>
                    <a:pt x="29" y="510"/>
                  </a:lnTo>
                  <a:lnTo>
                    <a:pt x="30" y="512"/>
                  </a:lnTo>
                  <a:lnTo>
                    <a:pt x="30" y="511"/>
                  </a:lnTo>
                  <a:lnTo>
                    <a:pt x="31" y="509"/>
                  </a:lnTo>
                  <a:lnTo>
                    <a:pt x="32" y="505"/>
                  </a:lnTo>
                  <a:lnTo>
                    <a:pt x="32" y="499"/>
                  </a:lnTo>
                  <a:lnTo>
                    <a:pt x="33" y="493"/>
                  </a:lnTo>
                  <a:lnTo>
                    <a:pt x="34" y="489"/>
                  </a:lnTo>
                  <a:lnTo>
                    <a:pt x="34" y="487"/>
                  </a:lnTo>
                  <a:lnTo>
                    <a:pt x="35" y="487"/>
                  </a:lnTo>
                  <a:lnTo>
                    <a:pt x="36" y="491"/>
                  </a:lnTo>
                  <a:lnTo>
                    <a:pt x="36" y="497"/>
                  </a:lnTo>
                  <a:lnTo>
                    <a:pt x="37" y="505"/>
                  </a:lnTo>
                  <a:lnTo>
                    <a:pt x="38" y="513"/>
                  </a:lnTo>
                  <a:lnTo>
                    <a:pt x="38" y="520"/>
                  </a:lnTo>
                  <a:lnTo>
                    <a:pt x="39" y="525"/>
                  </a:lnTo>
                  <a:lnTo>
                    <a:pt x="40" y="527"/>
                  </a:lnTo>
                  <a:lnTo>
                    <a:pt x="40" y="527"/>
                  </a:lnTo>
                  <a:lnTo>
                    <a:pt x="41" y="526"/>
                  </a:lnTo>
                  <a:lnTo>
                    <a:pt x="42" y="523"/>
                  </a:lnTo>
                  <a:lnTo>
                    <a:pt x="42" y="520"/>
                  </a:lnTo>
                  <a:lnTo>
                    <a:pt x="43" y="519"/>
                  </a:lnTo>
                  <a:lnTo>
                    <a:pt x="44" y="518"/>
                  </a:lnTo>
                  <a:lnTo>
                    <a:pt x="44" y="520"/>
                  </a:lnTo>
                  <a:lnTo>
                    <a:pt x="45" y="523"/>
                  </a:lnTo>
                  <a:lnTo>
                    <a:pt x="46" y="528"/>
                  </a:lnTo>
                  <a:lnTo>
                    <a:pt x="46" y="534"/>
                  </a:lnTo>
                  <a:lnTo>
                    <a:pt x="47" y="539"/>
                  </a:lnTo>
                  <a:lnTo>
                    <a:pt x="48" y="542"/>
                  </a:lnTo>
                  <a:lnTo>
                    <a:pt x="48" y="545"/>
                  </a:lnTo>
                  <a:lnTo>
                    <a:pt x="49" y="545"/>
                  </a:lnTo>
                  <a:lnTo>
                    <a:pt x="49" y="542"/>
                  </a:lnTo>
                  <a:lnTo>
                    <a:pt x="50" y="538"/>
                  </a:lnTo>
                  <a:lnTo>
                    <a:pt x="51" y="534"/>
                  </a:lnTo>
                  <a:lnTo>
                    <a:pt x="51" y="528"/>
                  </a:lnTo>
                  <a:lnTo>
                    <a:pt x="52" y="524"/>
                  </a:lnTo>
                  <a:lnTo>
                    <a:pt x="53" y="520"/>
                  </a:lnTo>
                  <a:lnTo>
                    <a:pt x="53" y="519"/>
                  </a:lnTo>
                  <a:lnTo>
                    <a:pt x="54" y="519"/>
                  </a:lnTo>
                  <a:lnTo>
                    <a:pt x="55" y="521"/>
                  </a:lnTo>
                  <a:lnTo>
                    <a:pt x="55" y="523"/>
                  </a:lnTo>
                  <a:lnTo>
                    <a:pt x="56" y="526"/>
                  </a:lnTo>
                  <a:lnTo>
                    <a:pt x="57" y="529"/>
                  </a:lnTo>
                  <a:lnTo>
                    <a:pt x="57" y="530"/>
                  </a:lnTo>
                  <a:lnTo>
                    <a:pt x="58" y="531"/>
                  </a:lnTo>
                  <a:lnTo>
                    <a:pt x="59" y="530"/>
                  </a:lnTo>
                  <a:lnTo>
                    <a:pt x="59" y="528"/>
                  </a:lnTo>
                  <a:lnTo>
                    <a:pt x="60" y="525"/>
                  </a:lnTo>
                  <a:lnTo>
                    <a:pt x="61" y="521"/>
                  </a:lnTo>
                  <a:lnTo>
                    <a:pt x="61" y="517"/>
                  </a:lnTo>
                  <a:lnTo>
                    <a:pt x="62" y="513"/>
                  </a:lnTo>
                  <a:lnTo>
                    <a:pt x="63" y="509"/>
                  </a:lnTo>
                  <a:lnTo>
                    <a:pt x="63" y="505"/>
                  </a:lnTo>
                  <a:lnTo>
                    <a:pt x="64" y="502"/>
                  </a:lnTo>
                  <a:lnTo>
                    <a:pt x="65" y="498"/>
                  </a:lnTo>
                  <a:lnTo>
                    <a:pt x="65" y="496"/>
                  </a:lnTo>
                  <a:lnTo>
                    <a:pt x="66" y="496"/>
                  </a:lnTo>
                  <a:lnTo>
                    <a:pt x="66" y="497"/>
                  </a:lnTo>
                  <a:lnTo>
                    <a:pt x="67" y="499"/>
                  </a:lnTo>
                  <a:lnTo>
                    <a:pt x="68" y="504"/>
                  </a:lnTo>
                  <a:lnTo>
                    <a:pt x="68" y="510"/>
                  </a:lnTo>
                  <a:lnTo>
                    <a:pt x="69" y="516"/>
                  </a:lnTo>
                  <a:lnTo>
                    <a:pt x="70" y="521"/>
                  </a:lnTo>
                  <a:lnTo>
                    <a:pt x="70" y="524"/>
                  </a:lnTo>
                  <a:lnTo>
                    <a:pt x="71" y="524"/>
                  </a:lnTo>
                  <a:lnTo>
                    <a:pt x="72" y="522"/>
                  </a:lnTo>
                  <a:lnTo>
                    <a:pt x="72" y="516"/>
                  </a:lnTo>
                  <a:lnTo>
                    <a:pt x="73" y="508"/>
                  </a:lnTo>
                  <a:lnTo>
                    <a:pt x="74" y="498"/>
                  </a:lnTo>
                  <a:lnTo>
                    <a:pt x="74" y="488"/>
                  </a:lnTo>
                  <a:lnTo>
                    <a:pt x="75" y="480"/>
                  </a:lnTo>
                  <a:lnTo>
                    <a:pt x="76" y="473"/>
                  </a:lnTo>
                  <a:lnTo>
                    <a:pt x="76" y="468"/>
                  </a:lnTo>
                  <a:lnTo>
                    <a:pt x="77" y="467"/>
                  </a:lnTo>
                  <a:lnTo>
                    <a:pt x="78" y="467"/>
                  </a:lnTo>
                  <a:lnTo>
                    <a:pt x="78" y="469"/>
                  </a:lnTo>
                  <a:lnTo>
                    <a:pt x="79" y="473"/>
                  </a:lnTo>
                  <a:lnTo>
                    <a:pt x="80" y="477"/>
                  </a:lnTo>
                  <a:lnTo>
                    <a:pt x="80" y="481"/>
                  </a:lnTo>
                  <a:lnTo>
                    <a:pt x="81" y="485"/>
                  </a:lnTo>
                  <a:lnTo>
                    <a:pt x="82" y="489"/>
                  </a:lnTo>
                  <a:lnTo>
                    <a:pt x="82" y="495"/>
                  </a:lnTo>
                  <a:lnTo>
                    <a:pt x="83" y="501"/>
                  </a:lnTo>
                  <a:lnTo>
                    <a:pt x="84" y="508"/>
                  </a:lnTo>
                  <a:lnTo>
                    <a:pt x="84" y="515"/>
                  </a:lnTo>
                  <a:lnTo>
                    <a:pt x="85" y="523"/>
                  </a:lnTo>
                  <a:lnTo>
                    <a:pt x="85" y="531"/>
                  </a:lnTo>
                  <a:lnTo>
                    <a:pt x="86" y="538"/>
                  </a:lnTo>
                  <a:lnTo>
                    <a:pt x="87" y="543"/>
                  </a:lnTo>
                  <a:lnTo>
                    <a:pt x="87" y="546"/>
                  </a:lnTo>
                  <a:lnTo>
                    <a:pt x="88" y="548"/>
                  </a:lnTo>
                  <a:lnTo>
                    <a:pt x="89" y="547"/>
                  </a:lnTo>
                  <a:lnTo>
                    <a:pt x="89" y="545"/>
                  </a:lnTo>
                  <a:lnTo>
                    <a:pt x="90" y="542"/>
                  </a:lnTo>
                  <a:lnTo>
                    <a:pt x="91" y="539"/>
                  </a:lnTo>
                  <a:lnTo>
                    <a:pt x="91" y="537"/>
                  </a:lnTo>
                  <a:lnTo>
                    <a:pt x="92" y="535"/>
                  </a:lnTo>
                  <a:lnTo>
                    <a:pt x="93" y="534"/>
                  </a:lnTo>
                  <a:lnTo>
                    <a:pt x="93" y="534"/>
                  </a:lnTo>
                  <a:lnTo>
                    <a:pt x="94" y="535"/>
                  </a:lnTo>
                  <a:lnTo>
                    <a:pt x="95" y="535"/>
                  </a:lnTo>
                  <a:lnTo>
                    <a:pt x="95" y="536"/>
                  </a:lnTo>
                  <a:lnTo>
                    <a:pt x="96" y="536"/>
                  </a:lnTo>
                  <a:lnTo>
                    <a:pt x="97" y="535"/>
                  </a:lnTo>
                  <a:lnTo>
                    <a:pt x="97" y="535"/>
                  </a:lnTo>
                  <a:lnTo>
                    <a:pt x="98" y="533"/>
                  </a:lnTo>
                  <a:lnTo>
                    <a:pt x="99" y="532"/>
                  </a:lnTo>
                  <a:lnTo>
                    <a:pt x="99" y="531"/>
                  </a:lnTo>
                  <a:lnTo>
                    <a:pt x="100" y="530"/>
                  </a:lnTo>
                  <a:lnTo>
                    <a:pt x="101" y="529"/>
                  </a:lnTo>
                  <a:lnTo>
                    <a:pt x="101" y="529"/>
                  </a:lnTo>
                  <a:lnTo>
                    <a:pt x="102" y="528"/>
                  </a:lnTo>
                  <a:lnTo>
                    <a:pt x="102" y="528"/>
                  </a:lnTo>
                  <a:lnTo>
                    <a:pt x="103" y="527"/>
                  </a:lnTo>
                  <a:lnTo>
                    <a:pt x="104" y="526"/>
                  </a:lnTo>
                  <a:lnTo>
                    <a:pt x="104" y="525"/>
                  </a:lnTo>
                  <a:lnTo>
                    <a:pt x="105" y="524"/>
                  </a:lnTo>
                  <a:lnTo>
                    <a:pt x="106" y="522"/>
                  </a:lnTo>
                  <a:lnTo>
                    <a:pt x="106" y="521"/>
                  </a:lnTo>
                  <a:lnTo>
                    <a:pt x="107" y="520"/>
                  </a:lnTo>
                  <a:lnTo>
                    <a:pt x="108" y="519"/>
                  </a:lnTo>
                  <a:lnTo>
                    <a:pt x="108" y="518"/>
                  </a:lnTo>
                  <a:lnTo>
                    <a:pt x="109" y="518"/>
                  </a:lnTo>
                  <a:lnTo>
                    <a:pt x="110" y="517"/>
                  </a:lnTo>
                  <a:lnTo>
                    <a:pt x="110" y="516"/>
                  </a:lnTo>
                  <a:lnTo>
                    <a:pt x="111" y="515"/>
                  </a:lnTo>
                  <a:lnTo>
                    <a:pt x="112" y="512"/>
                  </a:lnTo>
                  <a:lnTo>
                    <a:pt x="112" y="509"/>
                  </a:lnTo>
                  <a:lnTo>
                    <a:pt x="113" y="505"/>
                  </a:lnTo>
                  <a:lnTo>
                    <a:pt x="114" y="501"/>
                  </a:lnTo>
                  <a:lnTo>
                    <a:pt x="114" y="496"/>
                  </a:lnTo>
                  <a:lnTo>
                    <a:pt x="115" y="491"/>
                  </a:lnTo>
                  <a:lnTo>
                    <a:pt x="116" y="487"/>
                  </a:lnTo>
                  <a:lnTo>
                    <a:pt x="116" y="483"/>
                  </a:lnTo>
                  <a:lnTo>
                    <a:pt x="117" y="480"/>
                  </a:lnTo>
                  <a:lnTo>
                    <a:pt x="118" y="478"/>
                  </a:lnTo>
                  <a:lnTo>
                    <a:pt x="118" y="477"/>
                  </a:lnTo>
                  <a:lnTo>
                    <a:pt x="119" y="477"/>
                  </a:lnTo>
                  <a:lnTo>
                    <a:pt x="119" y="478"/>
                  </a:lnTo>
                  <a:lnTo>
                    <a:pt x="120" y="480"/>
                  </a:lnTo>
                  <a:lnTo>
                    <a:pt x="121" y="483"/>
                  </a:lnTo>
                  <a:lnTo>
                    <a:pt x="121" y="486"/>
                  </a:lnTo>
                  <a:lnTo>
                    <a:pt x="122" y="491"/>
                  </a:lnTo>
                  <a:lnTo>
                    <a:pt x="123" y="496"/>
                  </a:lnTo>
                  <a:lnTo>
                    <a:pt x="123" y="501"/>
                  </a:lnTo>
                  <a:lnTo>
                    <a:pt x="124" y="507"/>
                  </a:lnTo>
                  <a:lnTo>
                    <a:pt x="125" y="512"/>
                  </a:lnTo>
                  <a:lnTo>
                    <a:pt x="125" y="516"/>
                  </a:lnTo>
                  <a:lnTo>
                    <a:pt x="126" y="519"/>
                  </a:lnTo>
                  <a:lnTo>
                    <a:pt x="127" y="521"/>
                  </a:lnTo>
                  <a:lnTo>
                    <a:pt x="127" y="522"/>
                  </a:lnTo>
                  <a:lnTo>
                    <a:pt x="128" y="521"/>
                  </a:lnTo>
                  <a:lnTo>
                    <a:pt x="129" y="520"/>
                  </a:lnTo>
                  <a:lnTo>
                    <a:pt x="129" y="520"/>
                  </a:lnTo>
                  <a:lnTo>
                    <a:pt x="130" y="519"/>
                  </a:lnTo>
                  <a:lnTo>
                    <a:pt x="131" y="520"/>
                  </a:lnTo>
                  <a:lnTo>
                    <a:pt x="131" y="521"/>
                  </a:lnTo>
                  <a:lnTo>
                    <a:pt x="132" y="523"/>
                  </a:lnTo>
                  <a:lnTo>
                    <a:pt x="133" y="526"/>
                  </a:lnTo>
                  <a:lnTo>
                    <a:pt x="133" y="530"/>
                  </a:lnTo>
                  <a:lnTo>
                    <a:pt x="134" y="533"/>
                  </a:lnTo>
                  <a:lnTo>
                    <a:pt x="135" y="536"/>
                  </a:lnTo>
                  <a:lnTo>
                    <a:pt x="135" y="538"/>
                  </a:lnTo>
                  <a:lnTo>
                    <a:pt x="136" y="538"/>
                  </a:lnTo>
                  <a:lnTo>
                    <a:pt x="137" y="538"/>
                  </a:lnTo>
                  <a:lnTo>
                    <a:pt x="137" y="536"/>
                  </a:lnTo>
                  <a:lnTo>
                    <a:pt x="138" y="534"/>
                  </a:lnTo>
                  <a:lnTo>
                    <a:pt x="138" y="531"/>
                  </a:lnTo>
                  <a:lnTo>
                    <a:pt x="139" y="528"/>
                  </a:lnTo>
                  <a:lnTo>
                    <a:pt x="140" y="525"/>
                  </a:lnTo>
                  <a:lnTo>
                    <a:pt x="140" y="524"/>
                  </a:lnTo>
                  <a:lnTo>
                    <a:pt x="141" y="523"/>
                  </a:lnTo>
                  <a:lnTo>
                    <a:pt x="142" y="524"/>
                  </a:lnTo>
                  <a:lnTo>
                    <a:pt x="142" y="526"/>
                  </a:lnTo>
                  <a:lnTo>
                    <a:pt x="143" y="529"/>
                  </a:lnTo>
                  <a:lnTo>
                    <a:pt x="144" y="532"/>
                  </a:lnTo>
                  <a:lnTo>
                    <a:pt x="144" y="535"/>
                  </a:lnTo>
                  <a:lnTo>
                    <a:pt x="145" y="538"/>
                  </a:lnTo>
                  <a:lnTo>
                    <a:pt x="146" y="539"/>
                  </a:lnTo>
                  <a:lnTo>
                    <a:pt x="146" y="538"/>
                  </a:lnTo>
                  <a:lnTo>
                    <a:pt x="147" y="536"/>
                  </a:lnTo>
                  <a:lnTo>
                    <a:pt x="148" y="532"/>
                  </a:lnTo>
                  <a:lnTo>
                    <a:pt x="148" y="527"/>
                  </a:lnTo>
                  <a:lnTo>
                    <a:pt x="149" y="520"/>
                  </a:lnTo>
                  <a:lnTo>
                    <a:pt x="150" y="513"/>
                  </a:lnTo>
                  <a:lnTo>
                    <a:pt x="150" y="507"/>
                  </a:lnTo>
                  <a:lnTo>
                    <a:pt x="151" y="500"/>
                  </a:lnTo>
                  <a:lnTo>
                    <a:pt x="152" y="495"/>
                  </a:lnTo>
                  <a:lnTo>
                    <a:pt x="152" y="491"/>
                  </a:lnTo>
                  <a:lnTo>
                    <a:pt x="153" y="487"/>
                  </a:lnTo>
                  <a:lnTo>
                    <a:pt x="154" y="485"/>
                  </a:lnTo>
                  <a:lnTo>
                    <a:pt x="154" y="483"/>
                  </a:lnTo>
                  <a:lnTo>
                    <a:pt x="155" y="482"/>
                  </a:lnTo>
                  <a:lnTo>
                    <a:pt x="155" y="482"/>
                  </a:lnTo>
                  <a:lnTo>
                    <a:pt x="156" y="483"/>
                  </a:lnTo>
                  <a:lnTo>
                    <a:pt x="157" y="484"/>
                  </a:lnTo>
                  <a:lnTo>
                    <a:pt x="157" y="486"/>
                  </a:lnTo>
                  <a:lnTo>
                    <a:pt x="158" y="488"/>
                  </a:lnTo>
                  <a:lnTo>
                    <a:pt x="159" y="491"/>
                  </a:lnTo>
                  <a:lnTo>
                    <a:pt x="159" y="495"/>
                  </a:lnTo>
                  <a:lnTo>
                    <a:pt x="160" y="497"/>
                  </a:lnTo>
                  <a:lnTo>
                    <a:pt x="161" y="500"/>
                  </a:lnTo>
                  <a:lnTo>
                    <a:pt x="161" y="501"/>
                  </a:lnTo>
                  <a:lnTo>
                    <a:pt x="162" y="501"/>
                  </a:lnTo>
                  <a:lnTo>
                    <a:pt x="163" y="500"/>
                  </a:lnTo>
                  <a:lnTo>
                    <a:pt x="163" y="497"/>
                  </a:lnTo>
                  <a:lnTo>
                    <a:pt x="164" y="494"/>
                  </a:lnTo>
                  <a:lnTo>
                    <a:pt x="165" y="492"/>
                  </a:lnTo>
                  <a:lnTo>
                    <a:pt x="165" y="490"/>
                  </a:lnTo>
                  <a:lnTo>
                    <a:pt x="166" y="491"/>
                  </a:lnTo>
                  <a:lnTo>
                    <a:pt x="167" y="493"/>
                  </a:lnTo>
                  <a:lnTo>
                    <a:pt x="167" y="498"/>
                  </a:lnTo>
                  <a:lnTo>
                    <a:pt x="168" y="505"/>
                  </a:lnTo>
                  <a:lnTo>
                    <a:pt x="169" y="513"/>
                  </a:lnTo>
                  <a:lnTo>
                    <a:pt x="169" y="521"/>
                  </a:lnTo>
                  <a:lnTo>
                    <a:pt x="170" y="528"/>
                  </a:lnTo>
                  <a:lnTo>
                    <a:pt x="171" y="534"/>
                  </a:lnTo>
                  <a:lnTo>
                    <a:pt x="171" y="537"/>
                  </a:lnTo>
                  <a:lnTo>
                    <a:pt x="172" y="539"/>
                  </a:lnTo>
                  <a:lnTo>
                    <a:pt x="173" y="538"/>
                  </a:lnTo>
                  <a:lnTo>
                    <a:pt x="173" y="536"/>
                  </a:lnTo>
                  <a:lnTo>
                    <a:pt x="174" y="533"/>
                  </a:lnTo>
                  <a:lnTo>
                    <a:pt x="174" y="531"/>
                  </a:lnTo>
                  <a:lnTo>
                    <a:pt x="175" y="530"/>
                  </a:lnTo>
                  <a:lnTo>
                    <a:pt x="176" y="531"/>
                  </a:lnTo>
                  <a:lnTo>
                    <a:pt x="176" y="533"/>
                  </a:lnTo>
                  <a:lnTo>
                    <a:pt x="177" y="535"/>
                  </a:lnTo>
                  <a:lnTo>
                    <a:pt x="178" y="538"/>
                  </a:lnTo>
                  <a:lnTo>
                    <a:pt x="178" y="540"/>
                  </a:lnTo>
                  <a:lnTo>
                    <a:pt x="179" y="541"/>
                  </a:lnTo>
                  <a:lnTo>
                    <a:pt x="180" y="540"/>
                  </a:lnTo>
                  <a:lnTo>
                    <a:pt x="180" y="539"/>
                  </a:lnTo>
                  <a:lnTo>
                    <a:pt x="181" y="537"/>
                  </a:lnTo>
                  <a:lnTo>
                    <a:pt x="182" y="535"/>
                  </a:lnTo>
                  <a:lnTo>
                    <a:pt x="183" y="534"/>
                  </a:lnTo>
                  <a:lnTo>
                    <a:pt x="183" y="534"/>
                  </a:lnTo>
                  <a:lnTo>
                    <a:pt x="184" y="536"/>
                  </a:lnTo>
                  <a:lnTo>
                    <a:pt x="185" y="538"/>
                  </a:lnTo>
                  <a:lnTo>
                    <a:pt x="185" y="541"/>
                  </a:lnTo>
                  <a:lnTo>
                    <a:pt x="186" y="543"/>
                  </a:lnTo>
                  <a:lnTo>
                    <a:pt x="186" y="544"/>
                  </a:lnTo>
                  <a:lnTo>
                    <a:pt x="187" y="543"/>
                  </a:lnTo>
                  <a:lnTo>
                    <a:pt x="188" y="540"/>
                  </a:lnTo>
                  <a:lnTo>
                    <a:pt x="188" y="535"/>
                  </a:lnTo>
                  <a:lnTo>
                    <a:pt x="189" y="528"/>
                  </a:lnTo>
                  <a:lnTo>
                    <a:pt x="190" y="521"/>
                  </a:lnTo>
                  <a:lnTo>
                    <a:pt x="190" y="515"/>
                  </a:lnTo>
                  <a:lnTo>
                    <a:pt x="191" y="510"/>
                  </a:lnTo>
                  <a:lnTo>
                    <a:pt x="192" y="507"/>
                  </a:lnTo>
                  <a:lnTo>
                    <a:pt x="192" y="506"/>
                  </a:lnTo>
                  <a:lnTo>
                    <a:pt x="193" y="508"/>
                  </a:lnTo>
                  <a:lnTo>
                    <a:pt x="194" y="511"/>
                  </a:lnTo>
                  <a:lnTo>
                    <a:pt x="194" y="514"/>
                  </a:lnTo>
                  <a:lnTo>
                    <a:pt x="195" y="517"/>
                  </a:lnTo>
                  <a:lnTo>
                    <a:pt x="196" y="518"/>
                  </a:lnTo>
                  <a:lnTo>
                    <a:pt x="196" y="518"/>
                  </a:lnTo>
                  <a:lnTo>
                    <a:pt x="197" y="516"/>
                  </a:lnTo>
                  <a:lnTo>
                    <a:pt x="198" y="511"/>
                  </a:lnTo>
                  <a:lnTo>
                    <a:pt x="198" y="506"/>
                  </a:lnTo>
                  <a:lnTo>
                    <a:pt x="199" y="500"/>
                  </a:lnTo>
                  <a:lnTo>
                    <a:pt x="200" y="494"/>
                  </a:lnTo>
                  <a:lnTo>
                    <a:pt x="200" y="489"/>
                  </a:lnTo>
                  <a:lnTo>
                    <a:pt x="201" y="486"/>
                  </a:lnTo>
                  <a:lnTo>
                    <a:pt x="202" y="485"/>
                  </a:lnTo>
                  <a:lnTo>
                    <a:pt x="202" y="486"/>
                  </a:lnTo>
                  <a:lnTo>
                    <a:pt x="203" y="488"/>
                  </a:lnTo>
                  <a:lnTo>
                    <a:pt x="204" y="491"/>
                  </a:lnTo>
                  <a:lnTo>
                    <a:pt x="204" y="495"/>
                  </a:lnTo>
                  <a:lnTo>
                    <a:pt x="205" y="499"/>
                  </a:lnTo>
                  <a:lnTo>
                    <a:pt x="205" y="502"/>
                  </a:lnTo>
                  <a:lnTo>
                    <a:pt x="206" y="504"/>
                  </a:lnTo>
                  <a:lnTo>
                    <a:pt x="207" y="505"/>
                  </a:lnTo>
                  <a:lnTo>
                    <a:pt x="207" y="505"/>
                  </a:lnTo>
                  <a:lnTo>
                    <a:pt x="208" y="504"/>
                  </a:lnTo>
                  <a:lnTo>
                    <a:pt x="209" y="503"/>
                  </a:lnTo>
                  <a:lnTo>
                    <a:pt x="209" y="501"/>
                  </a:lnTo>
                  <a:lnTo>
                    <a:pt x="210" y="500"/>
                  </a:lnTo>
                  <a:lnTo>
                    <a:pt x="211" y="498"/>
                  </a:lnTo>
                  <a:lnTo>
                    <a:pt x="211" y="498"/>
                  </a:lnTo>
                  <a:lnTo>
                    <a:pt x="212" y="498"/>
                  </a:lnTo>
                  <a:lnTo>
                    <a:pt x="213" y="498"/>
                  </a:lnTo>
                  <a:lnTo>
                    <a:pt x="213" y="499"/>
                  </a:lnTo>
                  <a:lnTo>
                    <a:pt x="214" y="500"/>
                  </a:lnTo>
                  <a:lnTo>
                    <a:pt x="215" y="502"/>
                  </a:lnTo>
                  <a:lnTo>
                    <a:pt x="215" y="505"/>
                  </a:lnTo>
                  <a:lnTo>
                    <a:pt x="216" y="508"/>
                  </a:lnTo>
                  <a:lnTo>
                    <a:pt x="217" y="511"/>
                  </a:lnTo>
                  <a:lnTo>
                    <a:pt x="217" y="514"/>
                  </a:lnTo>
                  <a:lnTo>
                    <a:pt x="218" y="518"/>
                  </a:lnTo>
                  <a:lnTo>
                    <a:pt x="219" y="521"/>
                  </a:lnTo>
                  <a:lnTo>
                    <a:pt x="219" y="524"/>
                  </a:lnTo>
                  <a:lnTo>
                    <a:pt x="220" y="526"/>
                  </a:lnTo>
                  <a:lnTo>
                    <a:pt x="221" y="526"/>
                  </a:lnTo>
                  <a:lnTo>
                    <a:pt x="221" y="526"/>
                  </a:lnTo>
                  <a:lnTo>
                    <a:pt x="222" y="525"/>
                  </a:lnTo>
                  <a:lnTo>
                    <a:pt x="222" y="522"/>
                  </a:lnTo>
                  <a:lnTo>
                    <a:pt x="223" y="519"/>
                  </a:lnTo>
                  <a:lnTo>
                    <a:pt x="224" y="514"/>
                  </a:lnTo>
                  <a:lnTo>
                    <a:pt x="224" y="510"/>
                  </a:lnTo>
                  <a:lnTo>
                    <a:pt x="225" y="505"/>
                  </a:lnTo>
                  <a:lnTo>
                    <a:pt x="226" y="501"/>
                  </a:lnTo>
                  <a:lnTo>
                    <a:pt x="226" y="498"/>
                  </a:lnTo>
                  <a:lnTo>
                    <a:pt x="227" y="497"/>
                  </a:lnTo>
                  <a:lnTo>
                    <a:pt x="228" y="498"/>
                  </a:lnTo>
                  <a:lnTo>
                    <a:pt x="228" y="500"/>
                  </a:lnTo>
                  <a:lnTo>
                    <a:pt x="229" y="505"/>
                  </a:lnTo>
                  <a:lnTo>
                    <a:pt x="230" y="511"/>
                  </a:lnTo>
                  <a:lnTo>
                    <a:pt x="230" y="517"/>
                  </a:lnTo>
                  <a:lnTo>
                    <a:pt x="231" y="523"/>
                  </a:lnTo>
                  <a:lnTo>
                    <a:pt x="232" y="528"/>
                  </a:lnTo>
                  <a:lnTo>
                    <a:pt x="232" y="532"/>
                  </a:lnTo>
                  <a:lnTo>
                    <a:pt x="233" y="535"/>
                  </a:lnTo>
                  <a:lnTo>
                    <a:pt x="234" y="537"/>
                  </a:lnTo>
                  <a:lnTo>
                    <a:pt x="234" y="538"/>
                  </a:lnTo>
                  <a:lnTo>
                    <a:pt x="235" y="538"/>
                  </a:lnTo>
                  <a:lnTo>
                    <a:pt x="236" y="539"/>
                  </a:lnTo>
                  <a:lnTo>
                    <a:pt x="236" y="540"/>
                  </a:lnTo>
                  <a:lnTo>
                    <a:pt x="237" y="541"/>
                  </a:lnTo>
                  <a:lnTo>
                    <a:pt x="238" y="542"/>
                  </a:lnTo>
                  <a:lnTo>
                    <a:pt x="238" y="543"/>
                  </a:lnTo>
                  <a:lnTo>
                    <a:pt x="239" y="542"/>
                  </a:lnTo>
                  <a:lnTo>
                    <a:pt x="240" y="540"/>
                  </a:lnTo>
                  <a:lnTo>
                    <a:pt x="240" y="537"/>
                  </a:lnTo>
                  <a:lnTo>
                    <a:pt x="241" y="532"/>
                  </a:lnTo>
                  <a:lnTo>
                    <a:pt x="241" y="526"/>
                  </a:lnTo>
                  <a:lnTo>
                    <a:pt x="242" y="519"/>
                  </a:lnTo>
                  <a:lnTo>
                    <a:pt x="243" y="513"/>
                  </a:lnTo>
                  <a:lnTo>
                    <a:pt x="243" y="507"/>
                  </a:lnTo>
                  <a:lnTo>
                    <a:pt x="244" y="503"/>
                  </a:lnTo>
                  <a:lnTo>
                    <a:pt x="245" y="500"/>
                  </a:lnTo>
                  <a:lnTo>
                    <a:pt x="245" y="500"/>
                  </a:lnTo>
                  <a:lnTo>
                    <a:pt x="246" y="502"/>
                  </a:lnTo>
                  <a:lnTo>
                    <a:pt x="247" y="505"/>
                  </a:lnTo>
                  <a:lnTo>
                    <a:pt x="247" y="509"/>
                  </a:lnTo>
                  <a:lnTo>
                    <a:pt x="248" y="514"/>
                  </a:lnTo>
                  <a:lnTo>
                    <a:pt x="249" y="518"/>
                  </a:lnTo>
                  <a:lnTo>
                    <a:pt x="249" y="521"/>
                  </a:lnTo>
                  <a:lnTo>
                    <a:pt x="250" y="523"/>
                  </a:lnTo>
                  <a:lnTo>
                    <a:pt x="251" y="524"/>
                  </a:lnTo>
                  <a:lnTo>
                    <a:pt x="251" y="522"/>
                  </a:lnTo>
                  <a:lnTo>
                    <a:pt x="252" y="520"/>
                  </a:lnTo>
                  <a:lnTo>
                    <a:pt x="253" y="516"/>
                  </a:lnTo>
                  <a:lnTo>
                    <a:pt x="253" y="513"/>
                  </a:lnTo>
                  <a:lnTo>
                    <a:pt x="254" y="510"/>
                  </a:lnTo>
                  <a:lnTo>
                    <a:pt x="255" y="507"/>
                  </a:lnTo>
                  <a:lnTo>
                    <a:pt x="255" y="506"/>
                  </a:lnTo>
                  <a:lnTo>
                    <a:pt x="256" y="507"/>
                  </a:lnTo>
                  <a:lnTo>
                    <a:pt x="257" y="508"/>
                  </a:lnTo>
                  <a:lnTo>
                    <a:pt x="257" y="509"/>
                  </a:lnTo>
                  <a:lnTo>
                    <a:pt x="258" y="511"/>
                  </a:lnTo>
                  <a:lnTo>
                    <a:pt x="258" y="512"/>
                  </a:lnTo>
                  <a:lnTo>
                    <a:pt x="259" y="513"/>
                  </a:lnTo>
                  <a:lnTo>
                    <a:pt x="260" y="512"/>
                  </a:lnTo>
                  <a:lnTo>
                    <a:pt x="260" y="511"/>
                  </a:lnTo>
                  <a:lnTo>
                    <a:pt x="261" y="508"/>
                  </a:lnTo>
                  <a:lnTo>
                    <a:pt x="262" y="506"/>
                  </a:lnTo>
                  <a:lnTo>
                    <a:pt x="262" y="503"/>
                  </a:lnTo>
                  <a:lnTo>
                    <a:pt x="263" y="501"/>
                  </a:lnTo>
                  <a:lnTo>
                    <a:pt x="264" y="500"/>
                  </a:lnTo>
                  <a:lnTo>
                    <a:pt x="264" y="500"/>
                  </a:lnTo>
                  <a:lnTo>
                    <a:pt x="265" y="502"/>
                  </a:lnTo>
                  <a:lnTo>
                    <a:pt x="266" y="505"/>
                  </a:lnTo>
                  <a:lnTo>
                    <a:pt x="266" y="510"/>
                  </a:lnTo>
                  <a:lnTo>
                    <a:pt x="267" y="515"/>
                  </a:lnTo>
                  <a:lnTo>
                    <a:pt x="268" y="519"/>
                  </a:lnTo>
                  <a:lnTo>
                    <a:pt x="268" y="522"/>
                  </a:lnTo>
                  <a:lnTo>
                    <a:pt x="269" y="523"/>
                  </a:lnTo>
                  <a:lnTo>
                    <a:pt x="270" y="521"/>
                  </a:lnTo>
                  <a:lnTo>
                    <a:pt x="270" y="518"/>
                  </a:lnTo>
                  <a:lnTo>
                    <a:pt x="271" y="513"/>
                  </a:lnTo>
                  <a:lnTo>
                    <a:pt x="272" y="507"/>
                  </a:lnTo>
                  <a:lnTo>
                    <a:pt x="272" y="503"/>
                  </a:lnTo>
                  <a:lnTo>
                    <a:pt x="273" y="501"/>
                  </a:lnTo>
                  <a:lnTo>
                    <a:pt x="274" y="502"/>
                  </a:lnTo>
                  <a:lnTo>
                    <a:pt x="274" y="506"/>
                  </a:lnTo>
                  <a:lnTo>
                    <a:pt x="275" y="513"/>
                  </a:lnTo>
                  <a:lnTo>
                    <a:pt x="275" y="523"/>
                  </a:lnTo>
                  <a:lnTo>
                    <a:pt x="276" y="533"/>
                  </a:lnTo>
                  <a:lnTo>
                    <a:pt x="277" y="542"/>
                  </a:lnTo>
                  <a:lnTo>
                    <a:pt x="277" y="549"/>
                  </a:lnTo>
                  <a:lnTo>
                    <a:pt x="278" y="553"/>
                  </a:lnTo>
                  <a:lnTo>
                    <a:pt x="279" y="552"/>
                  </a:lnTo>
                  <a:lnTo>
                    <a:pt x="279" y="547"/>
                  </a:lnTo>
                  <a:lnTo>
                    <a:pt x="280" y="538"/>
                  </a:lnTo>
                  <a:lnTo>
                    <a:pt x="281" y="528"/>
                  </a:lnTo>
                  <a:lnTo>
                    <a:pt x="281" y="517"/>
                  </a:lnTo>
                  <a:lnTo>
                    <a:pt x="282" y="508"/>
                  </a:lnTo>
                  <a:lnTo>
                    <a:pt x="283" y="501"/>
                  </a:lnTo>
                  <a:lnTo>
                    <a:pt x="283" y="499"/>
                  </a:lnTo>
                  <a:lnTo>
                    <a:pt x="284" y="500"/>
                  </a:lnTo>
                  <a:lnTo>
                    <a:pt x="285" y="504"/>
                  </a:lnTo>
                  <a:lnTo>
                    <a:pt x="285" y="512"/>
                  </a:lnTo>
                  <a:lnTo>
                    <a:pt x="286" y="521"/>
                  </a:lnTo>
                  <a:lnTo>
                    <a:pt x="287" y="529"/>
                  </a:lnTo>
                  <a:lnTo>
                    <a:pt x="287" y="536"/>
                  </a:lnTo>
                  <a:lnTo>
                    <a:pt x="288" y="540"/>
                  </a:lnTo>
                  <a:lnTo>
                    <a:pt x="289" y="541"/>
                  </a:lnTo>
                  <a:lnTo>
                    <a:pt x="289" y="539"/>
                  </a:lnTo>
                  <a:lnTo>
                    <a:pt x="290" y="533"/>
                  </a:lnTo>
                  <a:lnTo>
                    <a:pt x="291" y="524"/>
                  </a:lnTo>
                  <a:lnTo>
                    <a:pt x="291" y="515"/>
                  </a:lnTo>
                  <a:lnTo>
                    <a:pt x="292" y="505"/>
                  </a:lnTo>
                  <a:lnTo>
                    <a:pt x="293" y="495"/>
                  </a:lnTo>
                  <a:lnTo>
                    <a:pt x="293" y="486"/>
                  </a:lnTo>
                  <a:lnTo>
                    <a:pt x="294" y="480"/>
                  </a:lnTo>
                  <a:lnTo>
                    <a:pt x="294" y="475"/>
                  </a:lnTo>
                  <a:lnTo>
                    <a:pt x="295" y="472"/>
                  </a:lnTo>
                  <a:lnTo>
                    <a:pt x="296" y="471"/>
                  </a:lnTo>
                  <a:lnTo>
                    <a:pt x="296" y="472"/>
                  </a:lnTo>
                  <a:lnTo>
                    <a:pt x="297" y="475"/>
                  </a:lnTo>
                  <a:lnTo>
                    <a:pt x="298" y="478"/>
                  </a:lnTo>
                  <a:lnTo>
                    <a:pt x="298" y="483"/>
                  </a:lnTo>
                  <a:lnTo>
                    <a:pt x="299" y="488"/>
                  </a:lnTo>
                  <a:lnTo>
                    <a:pt x="300" y="493"/>
                  </a:lnTo>
                  <a:lnTo>
                    <a:pt x="300" y="497"/>
                  </a:lnTo>
                  <a:lnTo>
                    <a:pt x="301" y="501"/>
                  </a:lnTo>
                  <a:lnTo>
                    <a:pt x="302" y="503"/>
                  </a:lnTo>
                  <a:lnTo>
                    <a:pt x="302" y="505"/>
                  </a:lnTo>
                  <a:lnTo>
                    <a:pt x="303" y="506"/>
                  </a:lnTo>
                  <a:lnTo>
                    <a:pt x="304" y="507"/>
                  </a:lnTo>
                  <a:lnTo>
                    <a:pt x="304" y="508"/>
                  </a:lnTo>
                  <a:lnTo>
                    <a:pt x="305" y="509"/>
                  </a:lnTo>
                  <a:lnTo>
                    <a:pt x="306" y="511"/>
                  </a:lnTo>
                  <a:lnTo>
                    <a:pt x="306" y="514"/>
                  </a:lnTo>
                  <a:lnTo>
                    <a:pt x="307" y="517"/>
                  </a:lnTo>
                  <a:lnTo>
                    <a:pt x="308" y="520"/>
                  </a:lnTo>
                  <a:lnTo>
                    <a:pt x="308" y="523"/>
                  </a:lnTo>
                  <a:lnTo>
                    <a:pt x="309" y="525"/>
                  </a:lnTo>
                  <a:lnTo>
                    <a:pt x="310" y="526"/>
                  </a:lnTo>
                  <a:lnTo>
                    <a:pt x="310" y="526"/>
                  </a:lnTo>
                  <a:lnTo>
                    <a:pt x="311" y="526"/>
                  </a:lnTo>
                  <a:lnTo>
                    <a:pt x="311" y="524"/>
                  </a:lnTo>
                  <a:lnTo>
                    <a:pt x="312" y="523"/>
                  </a:lnTo>
                  <a:lnTo>
                    <a:pt x="313" y="521"/>
                  </a:lnTo>
                  <a:lnTo>
                    <a:pt x="313" y="521"/>
                  </a:lnTo>
                  <a:lnTo>
                    <a:pt x="314" y="521"/>
                  </a:lnTo>
                  <a:lnTo>
                    <a:pt x="315" y="523"/>
                  </a:lnTo>
                  <a:lnTo>
                    <a:pt x="315" y="526"/>
                  </a:lnTo>
                  <a:lnTo>
                    <a:pt x="316" y="531"/>
                  </a:lnTo>
                  <a:lnTo>
                    <a:pt x="317" y="536"/>
                  </a:lnTo>
                  <a:lnTo>
                    <a:pt x="317" y="542"/>
                  </a:lnTo>
                  <a:lnTo>
                    <a:pt x="318" y="547"/>
                  </a:lnTo>
                  <a:lnTo>
                    <a:pt x="319" y="551"/>
                  </a:lnTo>
                  <a:lnTo>
                    <a:pt x="319" y="552"/>
                  </a:lnTo>
                  <a:lnTo>
                    <a:pt x="320" y="551"/>
                  </a:lnTo>
                  <a:lnTo>
                    <a:pt x="321" y="547"/>
                  </a:lnTo>
                  <a:lnTo>
                    <a:pt x="321" y="540"/>
                  </a:lnTo>
                  <a:lnTo>
                    <a:pt x="322" y="531"/>
                  </a:lnTo>
                  <a:lnTo>
                    <a:pt x="323" y="522"/>
                  </a:lnTo>
                  <a:lnTo>
                    <a:pt x="323" y="512"/>
                  </a:lnTo>
                  <a:lnTo>
                    <a:pt x="324" y="505"/>
                  </a:lnTo>
                  <a:lnTo>
                    <a:pt x="325" y="499"/>
                  </a:lnTo>
                  <a:lnTo>
                    <a:pt x="325" y="497"/>
                  </a:lnTo>
                  <a:lnTo>
                    <a:pt x="326" y="499"/>
                  </a:lnTo>
                  <a:lnTo>
                    <a:pt x="327" y="504"/>
                  </a:lnTo>
                  <a:lnTo>
                    <a:pt x="327" y="512"/>
                  </a:lnTo>
                  <a:lnTo>
                    <a:pt x="328" y="521"/>
                  </a:lnTo>
                  <a:lnTo>
                    <a:pt x="329" y="530"/>
                  </a:lnTo>
                  <a:lnTo>
                    <a:pt x="329" y="538"/>
                  </a:lnTo>
                  <a:lnTo>
                    <a:pt x="330" y="544"/>
                  </a:lnTo>
                  <a:lnTo>
                    <a:pt x="330" y="547"/>
                  </a:lnTo>
                  <a:lnTo>
                    <a:pt x="331" y="548"/>
                  </a:lnTo>
                  <a:lnTo>
                    <a:pt x="332" y="546"/>
                  </a:lnTo>
                  <a:lnTo>
                    <a:pt x="332" y="541"/>
                  </a:lnTo>
                  <a:lnTo>
                    <a:pt x="333" y="536"/>
                  </a:lnTo>
                  <a:lnTo>
                    <a:pt x="334" y="531"/>
                  </a:lnTo>
                  <a:lnTo>
                    <a:pt x="334" y="526"/>
                  </a:lnTo>
                  <a:lnTo>
                    <a:pt x="335" y="523"/>
                  </a:lnTo>
                  <a:lnTo>
                    <a:pt x="336" y="520"/>
                  </a:lnTo>
                  <a:lnTo>
                    <a:pt x="336" y="518"/>
                  </a:lnTo>
                  <a:lnTo>
                    <a:pt x="337" y="516"/>
                  </a:lnTo>
                  <a:lnTo>
                    <a:pt x="338" y="515"/>
                  </a:lnTo>
                  <a:lnTo>
                    <a:pt x="338" y="513"/>
                  </a:lnTo>
                  <a:lnTo>
                    <a:pt x="339" y="511"/>
                  </a:lnTo>
                  <a:lnTo>
                    <a:pt x="340" y="507"/>
                  </a:lnTo>
                  <a:lnTo>
                    <a:pt x="340" y="503"/>
                  </a:lnTo>
                  <a:lnTo>
                    <a:pt x="341" y="499"/>
                  </a:lnTo>
                  <a:lnTo>
                    <a:pt x="342" y="495"/>
                  </a:lnTo>
                  <a:lnTo>
                    <a:pt x="342" y="491"/>
                  </a:lnTo>
                  <a:lnTo>
                    <a:pt x="343" y="487"/>
                  </a:lnTo>
                  <a:lnTo>
                    <a:pt x="344" y="484"/>
                  </a:lnTo>
                  <a:lnTo>
                    <a:pt x="344" y="483"/>
                  </a:lnTo>
                  <a:lnTo>
                    <a:pt x="345" y="483"/>
                  </a:lnTo>
                  <a:lnTo>
                    <a:pt x="346" y="485"/>
                  </a:lnTo>
                  <a:lnTo>
                    <a:pt x="346" y="488"/>
                  </a:lnTo>
                  <a:lnTo>
                    <a:pt x="347" y="493"/>
                  </a:lnTo>
                  <a:lnTo>
                    <a:pt x="347" y="498"/>
                  </a:lnTo>
                  <a:lnTo>
                    <a:pt x="348" y="503"/>
                  </a:lnTo>
                  <a:lnTo>
                    <a:pt x="349" y="507"/>
                  </a:lnTo>
                  <a:lnTo>
                    <a:pt x="349" y="509"/>
                  </a:lnTo>
                  <a:lnTo>
                    <a:pt x="350" y="510"/>
                  </a:lnTo>
                  <a:lnTo>
                    <a:pt x="351" y="508"/>
                  </a:lnTo>
                  <a:lnTo>
                    <a:pt x="351" y="505"/>
                  </a:lnTo>
                  <a:lnTo>
                    <a:pt x="352" y="500"/>
                  </a:lnTo>
                  <a:lnTo>
                    <a:pt x="353" y="496"/>
                  </a:lnTo>
                  <a:lnTo>
                    <a:pt x="353" y="492"/>
                  </a:lnTo>
                  <a:lnTo>
                    <a:pt x="354" y="490"/>
                  </a:lnTo>
                  <a:lnTo>
                    <a:pt x="355" y="489"/>
                  </a:lnTo>
                  <a:lnTo>
                    <a:pt x="355" y="491"/>
                  </a:lnTo>
                  <a:lnTo>
                    <a:pt x="356" y="494"/>
                  </a:lnTo>
                  <a:lnTo>
                    <a:pt x="357" y="498"/>
                  </a:lnTo>
                  <a:lnTo>
                    <a:pt x="357" y="502"/>
                  </a:lnTo>
                  <a:lnTo>
                    <a:pt x="358" y="506"/>
                  </a:lnTo>
                  <a:lnTo>
                    <a:pt x="359" y="509"/>
                  </a:lnTo>
                  <a:lnTo>
                    <a:pt x="359" y="511"/>
                  </a:lnTo>
                  <a:lnTo>
                    <a:pt x="360" y="513"/>
                  </a:lnTo>
                  <a:lnTo>
                    <a:pt x="361" y="514"/>
                  </a:lnTo>
                  <a:lnTo>
                    <a:pt x="361" y="514"/>
                  </a:lnTo>
                  <a:lnTo>
                    <a:pt x="362" y="515"/>
                  </a:lnTo>
                  <a:lnTo>
                    <a:pt x="363" y="516"/>
                  </a:lnTo>
                  <a:lnTo>
                    <a:pt x="363" y="518"/>
                  </a:lnTo>
                  <a:lnTo>
                    <a:pt x="364" y="520"/>
                  </a:lnTo>
                  <a:lnTo>
                    <a:pt x="364" y="522"/>
                  </a:lnTo>
                  <a:lnTo>
                    <a:pt x="365" y="524"/>
                  </a:lnTo>
                  <a:lnTo>
                    <a:pt x="366" y="525"/>
                  </a:lnTo>
                  <a:lnTo>
                    <a:pt x="366" y="525"/>
                  </a:lnTo>
                  <a:lnTo>
                    <a:pt x="367" y="524"/>
                  </a:lnTo>
                  <a:lnTo>
                    <a:pt x="368" y="524"/>
                  </a:lnTo>
                  <a:lnTo>
                    <a:pt x="368" y="523"/>
                  </a:lnTo>
                  <a:lnTo>
                    <a:pt x="369" y="523"/>
                  </a:lnTo>
                  <a:lnTo>
                    <a:pt x="370" y="523"/>
                  </a:lnTo>
                  <a:lnTo>
                    <a:pt x="370" y="525"/>
                  </a:lnTo>
                  <a:lnTo>
                    <a:pt x="371" y="527"/>
                  </a:lnTo>
                  <a:lnTo>
                    <a:pt x="372" y="530"/>
                  </a:lnTo>
                  <a:lnTo>
                    <a:pt x="372" y="532"/>
                  </a:lnTo>
                  <a:lnTo>
                    <a:pt x="373" y="534"/>
                  </a:lnTo>
                  <a:lnTo>
                    <a:pt x="374" y="534"/>
                  </a:lnTo>
                  <a:lnTo>
                    <a:pt x="374" y="533"/>
                  </a:lnTo>
                  <a:lnTo>
                    <a:pt x="375" y="531"/>
                  </a:lnTo>
                  <a:lnTo>
                    <a:pt x="376" y="527"/>
                  </a:lnTo>
                  <a:lnTo>
                    <a:pt x="376" y="524"/>
                  </a:lnTo>
                  <a:lnTo>
                    <a:pt x="377" y="521"/>
                  </a:lnTo>
                  <a:lnTo>
                    <a:pt x="378" y="518"/>
                  </a:lnTo>
                  <a:lnTo>
                    <a:pt x="378" y="517"/>
                  </a:lnTo>
                  <a:lnTo>
                    <a:pt x="379" y="517"/>
                  </a:lnTo>
                  <a:lnTo>
                    <a:pt x="380" y="518"/>
                  </a:lnTo>
                  <a:lnTo>
                    <a:pt x="380" y="519"/>
                  </a:lnTo>
                  <a:lnTo>
                    <a:pt x="381" y="521"/>
                  </a:lnTo>
                  <a:lnTo>
                    <a:pt x="382" y="523"/>
                  </a:lnTo>
                  <a:lnTo>
                    <a:pt x="382" y="524"/>
                  </a:lnTo>
                  <a:lnTo>
                    <a:pt x="383" y="524"/>
                  </a:lnTo>
                  <a:lnTo>
                    <a:pt x="383" y="525"/>
                  </a:lnTo>
                  <a:lnTo>
                    <a:pt x="384" y="525"/>
                  </a:lnTo>
                  <a:lnTo>
                    <a:pt x="385" y="524"/>
                  </a:lnTo>
                  <a:lnTo>
                    <a:pt x="385" y="524"/>
                  </a:lnTo>
                  <a:lnTo>
                    <a:pt x="386" y="523"/>
                  </a:lnTo>
                  <a:lnTo>
                    <a:pt x="387" y="523"/>
                  </a:lnTo>
                  <a:lnTo>
                    <a:pt x="387" y="522"/>
                  </a:lnTo>
                  <a:lnTo>
                    <a:pt x="388" y="521"/>
                  </a:lnTo>
                  <a:lnTo>
                    <a:pt x="389" y="520"/>
                  </a:lnTo>
                  <a:lnTo>
                    <a:pt x="389" y="519"/>
                  </a:lnTo>
                  <a:lnTo>
                    <a:pt x="390" y="518"/>
                  </a:lnTo>
                  <a:lnTo>
                    <a:pt x="391" y="517"/>
                  </a:lnTo>
                  <a:lnTo>
                    <a:pt x="391" y="517"/>
                  </a:lnTo>
                  <a:lnTo>
                    <a:pt x="392" y="518"/>
                  </a:lnTo>
                  <a:lnTo>
                    <a:pt x="393" y="518"/>
                  </a:lnTo>
                  <a:lnTo>
                    <a:pt x="393" y="519"/>
                  </a:lnTo>
                  <a:lnTo>
                    <a:pt x="394" y="520"/>
                  </a:lnTo>
                  <a:lnTo>
                    <a:pt x="395" y="520"/>
                  </a:lnTo>
                  <a:lnTo>
                    <a:pt x="395" y="519"/>
                  </a:lnTo>
                  <a:lnTo>
                    <a:pt x="396" y="518"/>
                  </a:lnTo>
                  <a:lnTo>
                    <a:pt x="397" y="515"/>
                  </a:lnTo>
                  <a:lnTo>
                    <a:pt x="397" y="511"/>
                  </a:lnTo>
                  <a:lnTo>
                    <a:pt x="398" y="506"/>
                  </a:lnTo>
                  <a:lnTo>
                    <a:pt x="399" y="501"/>
                  </a:lnTo>
                  <a:lnTo>
                    <a:pt x="399" y="497"/>
                  </a:lnTo>
                  <a:lnTo>
                    <a:pt x="400" y="493"/>
                  </a:lnTo>
                  <a:lnTo>
                    <a:pt x="400" y="492"/>
                  </a:lnTo>
                  <a:lnTo>
                    <a:pt x="401" y="493"/>
                  </a:lnTo>
                  <a:lnTo>
                    <a:pt x="402" y="496"/>
                  </a:lnTo>
                  <a:lnTo>
                    <a:pt x="402" y="501"/>
                  </a:lnTo>
                  <a:lnTo>
                    <a:pt x="403" y="507"/>
                  </a:lnTo>
                  <a:lnTo>
                    <a:pt x="404" y="515"/>
                  </a:lnTo>
                  <a:lnTo>
                    <a:pt x="404" y="523"/>
                  </a:lnTo>
                  <a:lnTo>
                    <a:pt x="405" y="529"/>
                  </a:lnTo>
                  <a:lnTo>
                    <a:pt x="406" y="535"/>
                  </a:lnTo>
                  <a:lnTo>
                    <a:pt x="406" y="538"/>
                  </a:lnTo>
                  <a:lnTo>
                    <a:pt x="407" y="538"/>
                  </a:lnTo>
                  <a:lnTo>
                    <a:pt x="408" y="537"/>
                  </a:lnTo>
                  <a:lnTo>
                    <a:pt x="408" y="534"/>
                  </a:lnTo>
                  <a:lnTo>
                    <a:pt x="409" y="529"/>
                  </a:lnTo>
                  <a:lnTo>
                    <a:pt x="410" y="523"/>
                  </a:lnTo>
                  <a:lnTo>
                    <a:pt x="410" y="517"/>
                  </a:lnTo>
                  <a:lnTo>
                    <a:pt x="411" y="512"/>
                  </a:lnTo>
                  <a:lnTo>
                    <a:pt x="412" y="507"/>
                  </a:lnTo>
                  <a:lnTo>
                    <a:pt x="412" y="502"/>
                  </a:lnTo>
                  <a:lnTo>
                    <a:pt x="413" y="499"/>
                  </a:lnTo>
                  <a:lnTo>
                    <a:pt x="414" y="497"/>
                  </a:lnTo>
                  <a:lnTo>
                    <a:pt x="414" y="495"/>
                  </a:lnTo>
                  <a:lnTo>
                    <a:pt x="415" y="495"/>
                  </a:lnTo>
                  <a:lnTo>
                    <a:pt x="416" y="496"/>
                  </a:lnTo>
                  <a:lnTo>
                    <a:pt x="416" y="497"/>
                  </a:lnTo>
                  <a:lnTo>
                    <a:pt x="417" y="499"/>
                  </a:lnTo>
                  <a:lnTo>
                    <a:pt x="417" y="502"/>
                  </a:lnTo>
                  <a:lnTo>
                    <a:pt x="418" y="503"/>
                  </a:lnTo>
                  <a:lnTo>
                    <a:pt x="419" y="505"/>
                  </a:lnTo>
                  <a:lnTo>
                    <a:pt x="419" y="505"/>
                  </a:lnTo>
                  <a:lnTo>
                    <a:pt x="420" y="504"/>
                  </a:lnTo>
                  <a:lnTo>
                    <a:pt x="421" y="502"/>
                  </a:lnTo>
                  <a:lnTo>
                    <a:pt x="421" y="499"/>
                  </a:lnTo>
                  <a:lnTo>
                    <a:pt x="422" y="495"/>
                  </a:lnTo>
                  <a:lnTo>
                    <a:pt x="423" y="491"/>
                  </a:lnTo>
                  <a:lnTo>
                    <a:pt x="423" y="487"/>
                  </a:lnTo>
                  <a:lnTo>
                    <a:pt x="424" y="485"/>
                  </a:lnTo>
                  <a:lnTo>
                    <a:pt x="425" y="484"/>
                  </a:lnTo>
                  <a:lnTo>
                    <a:pt x="425" y="485"/>
                  </a:lnTo>
                  <a:lnTo>
                    <a:pt x="426" y="488"/>
                  </a:lnTo>
                  <a:lnTo>
                    <a:pt x="427" y="493"/>
                  </a:lnTo>
                  <a:lnTo>
                    <a:pt x="427" y="500"/>
                  </a:lnTo>
                  <a:lnTo>
                    <a:pt x="428" y="507"/>
                  </a:lnTo>
                  <a:lnTo>
                    <a:pt x="429" y="514"/>
                  </a:lnTo>
                  <a:lnTo>
                    <a:pt x="429" y="521"/>
                  </a:lnTo>
                  <a:lnTo>
                    <a:pt x="430" y="528"/>
                  </a:lnTo>
                  <a:lnTo>
                    <a:pt x="431" y="533"/>
                  </a:lnTo>
                  <a:lnTo>
                    <a:pt x="431" y="536"/>
                  </a:lnTo>
                  <a:lnTo>
                    <a:pt x="432" y="538"/>
                  </a:lnTo>
                  <a:lnTo>
                    <a:pt x="433" y="539"/>
                  </a:lnTo>
                  <a:lnTo>
                    <a:pt x="433" y="538"/>
                  </a:lnTo>
                  <a:lnTo>
                    <a:pt x="434" y="537"/>
                  </a:lnTo>
                  <a:lnTo>
                    <a:pt x="435" y="535"/>
                  </a:lnTo>
                  <a:lnTo>
                    <a:pt x="435" y="532"/>
                  </a:lnTo>
                  <a:lnTo>
                    <a:pt x="436" y="529"/>
                  </a:lnTo>
                  <a:lnTo>
                    <a:pt x="436" y="527"/>
                  </a:lnTo>
                  <a:lnTo>
                    <a:pt x="437" y="524"/>
                  </a:lnTo>
                  <a:lnTo>
                    <a:pt x="438" y="521"/>
                  </a:lnTo>
                  <a:lnTo>
                    <a:pt x="438" y="518"/>
                  </a:lnTo>
                  <a:lnTo>
                    <a:pt x="439" y="516"/>
                  </a:lnTo>
                  <a:lnTo>
                    <a:pt x="440" y="515"/>
                  </a:lnTo>
                  <a:lnTo>
                    <a:pt x="440" y="514"/>
                  </a:lnTo>
                  <a:lnTo>
                    <a:pt x="441" y="513"/>
                  </a:lnTo>
                  <a:lnTo>
                    <a:pt x="442" y="514"/>
                  </a:lnTo>
                  <a:lnTo>
                    <a:pt x="442" y="514"/>
                  </a:lnTo>
                  <a:lnTo>
                    <a:pt x="443" y="515"/>
                  </a:lnTo>
                  <a:lnTo>
                    <a:pt x="444" y="517"/>
                  </a:lnTo>
                  <a:lnTo>
                    <a:pt x="444" y="519"/>
                  </a:lnTo>
                  <a:lnTo>
                    <a:pt x="445" y="522"/>
                  </a:lnTo>
                  <a:lnTo>
                    <a:pt x="446" y="526"/>
                  </a:lnTo>
                  <a:lnTo>
                    <a:pt x="446" y="531"/>
                  </a:lnTo>
                  <a:lnTo>
                    <a:pt x="447" y="535"/>
                  </a:lnTo>
                  <a:lnTo>
                    <a:pt x="448" y="539"/>
                  </a:lnTo>
                  <a:lnTo>
                    <a:pt x="448" y="542"/>
                  </a:lnTo>
                  <a:lnTo>
                    <a:pt x="449" y="544"/>
                  </a:lnTo>
                  <a:lnTo>
                    <a:pt x="450" y="543"/>
                  </a:lnTo>
                  <a:lnTo>
                    <a:pt x="450" y="541"/>
                  </a:lnTo>
                  <a:lnTo>
                    <a:pt x="451" y="536"/>
                  </a:lnTo>
                  <a:lnTo>
                    <a:pt x="452" y="530"/>
                  </a:lnTo>
                  <a:lnTo>
                    <a:pt x="452" y="524"/>
                  </a:lnTo>
                  <a:lnTo>
                    <a:pt x="453" y="519"/>
                  </a:lnTo>
                  <a:lnTo>
                    <a:pt x="453" y="515"/>
                  </a:lnTo>
                  <a:lnTo>
                    <a:pt x="454" y="513"/>
                  </a:lnTo>
                  <a:lnTo>
                    <a:pt x="455" y="513"/>
                  </a:lnTo>
                  <a:lnTo>
                    <a:pt x="455" y="514"/>
                  </a:lnTo>
                  <a:lnTo>
                    <a:pt x="456" y="517"/>
                  </a:lnTo>
                  <a:lnTo>
                    <a:pt x="457" y="521"/>
                  </a:lnTo>
                  <a:lnTo>
                    <a:pt x="457" y="524"/>
                  </a:lnTo>
                  <a:lnTo>
                    <a:pt x="458" y="527"/>
                  </a:lnTo>
                  <a:lnTo>
                    <a:pt x="459" y="527"/>
                  </a:lnTo>
                  <a:lnTo>
                    <a:pt x="459" y="526"/>
                  </a:lnTo>
                  <a:lnTo>
                    <a:pt x="460" y="523"/>
                  </a:lnTo>
                  <a:lnTo>
                    <a:pt x="461" y="519"/>
                  </a:lnTo>
                  <a:lnTo>
                    <a:pt x="461" y="515"/>
                  </a:lnTo>
                  <a:lnTo>
                    <a:pt x="462" y="509"/>
                  </a:lnTo>
                  <a:lnTo>
                    <a:pt x="463" y="504"/>
                  </a:lnTo>
                  <a:lnTo>
                    <a:pt x="463" y="500"/>
                  </a:lnTo>
                  <a:lnTo>
                    <a:pt x="464" y="496"/>
                  </a:lnTo>
                  <a:lnTo>
                    <a:pt x="465" y="493"/>
                  </a:lnTo>
                  <a:lnTo>
                    <a:pt x="465" y="491"/>
                  </a:lnTo>
                  <a:lnTo>
                    <a:pt x="466" y="490"/>
                  </a:lnTo>
                  <a:lnTo>
                    <a:pt x="467" y="489"/>
                  </a:lnTo>
                  <a:lnTo>
                    <a:pt x="467" y="490"/>
                  </a:lnTo>
                  <a:lnTo>
                    <a:pt x="468" y="491"/>
                  </a:lnTo>
                  <a:lnTo>
                    <a:pt x="469" y="494"/>
                  </a:lnTo>
                  <a:lnTo>
                    <a:pt x="469" y="497"/>
                  </a:lnTo>
                  <a:lnTo>
                    <a:pt x="470" y="501"/>
                  </a:lnTo>
                  <a:lnTo>
                    <a:pt x="471" y="506"/>
                  </a:lnTo>
                  <a:lnTo>
                    <a:pt x="471" y="511"/>
                  </a:lnTo>
                  <a:lnTo>
                    <a:pt x="472" y="516"/>
                  </a:lnTo>
                  <a:lnTo>
                    <a:pt x="472" y="520"/>
                  </a:lnTo>
                  <a:lnTo>
                    <a:pt x="473" y="522"/>
                  </a:lnTo>
                  <a:lnTo>
                    <a:pt x="474" y="522"/>
                  </a:lnTo>
                  <a:lnTo>
                    <a:pt x="474" y="521"/>
                  </a:lnTo>
                  <a:lnTo>
                    <a:pt x="475" y="517"/>
                  </a:lnTo>
                  <a:lnTo>
                    <a:pt x="476" y="512"/>
                  </a:lnTo>
                  <a:lnTo>
                    <a:pt x="476" y="507"/>
                  </a:lnTo>
                  <a:lnTo>
                    <a:pt x="477" y="502"/>
                  </a:lnTo>
                  <a:lnTo>
                    <a:pt x="478" y="498"/>
                  </a:lnTo>
                  <a:lnTo>
                    <a:pt x="478" y="495"/>
                  </a:lnTo>
                  <a:lnTo>
                    <a:pt x="479" y="495"/>
                  </a:lnTo>
                  <a:lnTo>
                    <a:pt x="480" y="496"/>
                  </a:lnTo>
                  <a:lnTo>
                    <a:pt x="480" y="499"/>
                  </a:lnTo>
                  <a:lnTo>
                    <a:pt x="481" y="502"/>
                  </a:lnTo>
                  <a:lnTo>
                    <a:pt x="482" y="506"/>
                  </a:lnTo>
                  <a:lnTo>
                    <a:pt x="482" y="509"/>
                  </a:lnTo>
                  <a:lnTo>
                    <a:pt x="483" y="512"/>
                  </a:lnTo>
                  <a:lnTo>
                    <a:pt x="484" y="513"/>
                  </a:lnTo>
                  <a:lnTo>
                    <a:pt x="484" y="513"/>
                  </a:lnTo>
                  <a:lnTo>
                    <a:pt x="485" y="511"/>
                  </a:lnTo>
                  <a:lnTo>
                    <a:pt x="486" y="509"/>
                  </a:lnTo>
                  <a:lnTo>
                    <a:pt x="486" y="507"/>
                  </a:lnTo>
                  <a:lnTo>
                    <a:pt x="487" y="505"/>
                  </a:lnTo>
                  <a:lnTo>
                    <a:pt x="488" y="505"/>
                  </a:lnTo>
                  <a:lnTo>
                    <a:pt x="488" y="506"/>
                  </a:lnTo>
                  <a:lnTo>
                    <a:pt x="489" y="509"/>
                  </a:lnTo>
                  <a:lnTo>
                    <a:pt x="489" y="514"/>
                  </a:lnTo>
                  <a:lnTo>
                    <a:pt x="490" y="519"/>
                  </a:lnTo>
                  <a:lnTo>
                    <a:pt x="491" y="526"/>
                  </a:lnTo>
                  <a:lnTo>
                    <a:pt x="491" y="532"/>
                  </a:lnTo>
                  <a:lnTo>
                    <a:pt x="492" y="537"/>
                  </a:lnTo>
                  <a:lnTo>
                    <a:pt x="493" y="540"/>
                  </a:lnTo>
                  <a:lnTo>
                    <a:pt x="493" y="542"/>
                  </a:lnTo>
                  <a:lnTo>
                    <a:pt x="494" y="541"/>
                  </a:lnTo>
                  <a:lnTo>
                    <a:pt x="495" y="540"/>
                  </a:lnTo>
                  <a:lnTo>
                    <a:pt x="495" y="537"/>
                  </a:lnTo>
                  <a:lnTo>
                    <a:pt x="496" y="533"/>
                  </a:lnTo>
                  <a:lnTo>
                    <a:pt x="497" y="530"/>
                  </a:lnTo>
                  <a:lnTo>
                    <a:pt x="497" y="528"/>
                  </a:lnTo>
                  <a:lnTo>
                    <a:pt x="498" y="526"/>
                  </a:lnTo>
                  <a:lnTo>
                    <a:pt x="499" y="526"/>
                  </a:lnTo>
                  <a:lnTo>
                    <a:pt x="499" y="526"/>
                  </a:lnTo>
                  <a:lnTo>
                    <a:pt x="500" y="527"/>
                  </a:lnTo>
                  <a:lnTo>
                    <a:pt x="501" y="528"/>
                  </a:lnTo>
                  <a:lnTo>
                    <a:pt x="501" y="528"/>
                  </a:lnTo>
                  <a:lnTo>
                    <a:pt x="502" y="528"/>
                  </a:lnTo>
                  <a:lnTo>
                    <a:pt x="503" y="527"/>
                  </a:lnTo>
                  <a:lnTo>
                    <a:pt x="503" y="524"/>
                  </a:lnTo>
                  <a:lnTo>
                    <a:pt x="504" y="520"/>
                  </a:lnTo>
                  <a:lnTo>
                    <a:pt x="505" y="516"/>
                  </a:lnTo>
                  <a:lnTo>
                    <a:pt x="505" y="512"/>
                  </a:lnTo>
                  <a:lnTo>
                    <a:pt x="506" y="508"/>
                  </a:lnTo>
                  <a:lnTo>
                    <a:pt x="506" y="505"/>
                  </a:lnTo>
                  <a:lnTo>
                    <a:pt x="507" y="503"/>
                  </a:lnTo>
                  <a:lnTo>
                    <a:pt x="508" y="503"/>
                  </a:lnTo>
                  <a:lnTo>
                    <a:pt x="508" y="503"/>
                  </a:lnTo>
                  <a:lnTo>
                    <a:pt x="509" y="505"/>
                  </a:lnTo>
                  <a:lnTo>
                    <a:pt x="510" y="508"/>
                  </a:lnTo>
                  <a:lnTo>
                    <a:pt x="510" y="511"/>
                  </a:lnTo>
                  <a:lnTo>
                    <a:pt x="511" y="514"/>
                  </a:lnTo>
                  <a:lnTo>
                    <a:pt x="512" y="517"/>
                  </a:lnTo>
                  <a:lnTo>
                    <a:pt x="512" y="519"/>
                  </a:lnTo>
                  <a:lnTo>
                    <a:pt x="513" y="520"/>
                  </a:lnTo>
                  <a:lnTo>
                    <a:pt x="514" y="519"/>
                  </a:lnTo>
                  <a:lnTo>
                    <a:pt x="514" y="517"/>
                  </a:lnTo>
                  <a:lnTo>
                    <a:pt x="515" y="513"/>
                  </a:lnTo>
                  <a:lnTo>
                    <a:pt x="516" y="509"/>
                  </a:lnTo>
                  <a:lnTo>
                    <a:pt x="516" y="503"/>
                  </a:lnTo>
                  <a:lnTo>
                    <a:pt x="517" y="498"/>
                  </a:lnTo>
                  <a:lnTo>
                    <a:pt x="518" y="494"/>
                  </a:lnTo>
                  <a:lnTo>
                    <a:pt x="518" y="491"/>
                  </a:lnTo>
                  <a:lnTo>
                    <a:pt x="519" y="490"/>
                  </a:lnTo>
                  <a:lnTo>
                    <a:pt x="520" y="490"/>
                  </a:lnTo>
                  <a:lnTo>
                    <a:pt x="520" y="492"/>
                  </a:lnTo>
                  <a:lnTo>
                    <a:pt x="521" y="496"/>
                  </a:lnTo>
                  <a:lnTo>
                    <a:pt x="522" y="501"/>
                  </a:lnTo>
                  <a:lnTo>
                    <a:pt x="522" y="506"/>
                  </a:lnTo>
                  <a:lnTo>
                    <a:pt x="523" y="510"/>
                  </a:lnTo>
                  <a:lnTo>
                    <a:pt x="524" y="515"/>
                  </a:lnTo>
                  <a:lnTo>
                    <a:pt x="524" y="518"/>
                  </a:lnTo>
                  <a:lnTo>
                    <a:pt x="525" y="519"/>
                  </a:lnTo>
                  <a:lnTo>
                    <a:pt x="525" y="520"/>
                  </a:lnTo>
                  <a:lnTo>
                    <a:pt x="526" y="519"/>
                  </a:lnTo>
                  <a:lnTo>
                    <a:pt x="527" y="517"/>
                  </a:lnTo>
                  <a:lnTo>
                    <a:pt x="527" y="515"/>
                  </a:lnTo>
                  <a:lnTo>
                    <a:pt x="528" y="512"/>
                  </a:lnTo>
                  <a:lnTo>
                    <a:pt x="529" y="509"/>
                  </a:lnTo>
                  <a:lnTo>
                    <a:pt x="529" y="506"/>
                  </a:lnTo>
                  <a:lnTo>
                    <a:pt x="530" y="504"/>
                  </a:lnTo>
                  <a:lnTo>
                    <a:pt x="531" y="503"/>
                  </a:lnTo>
                  <a:lnTo>
                    <a:pt x="531" y="503"/>
                  </a:lnTo>
                  <a:lnTo>
                    <a:pt x="532" y="505"/>
                  </a:lnTo>
                  <a:lnTo>
                    <a:pt x="533" y="507"/>
                  </a:lnTo>
                  <a:lnTo>
                    <a:pt x="533" y="510"/>
                  </a:lnTo>
                  <a:lnTo>
                    <a:pt x="534" y="514"/>
                  </a:lnTo>
                  <a:lnTo>
                    <a:pt x="535" y="519"/>
                  </a:lnTo>
                  <a:lnTo>
                    <a:pt x="535" y="523"/>
                  </a:lnTo>
                  <a:lnTo>
                    <a:pt x="536" y="527"/>
                  </a:lnTo>
                  <a:lnTo>
                    <a:pt x="537" y="529"/>
                  </a:lnTo>
                  <a:lnTo>
                    <a:pt x="537" y="531"/>
                  </a:lnTo>
                  <a:lnTo>
                    <a:pt x="538" y="532"/>
                  </a:lnTo>
                  <a:lnTo>
                    <a:pt x="539" y="532"/>
                  </a:lnTo>
                  <a:lnTo>
                    <a:pt x="539" y="531"/>
                  </a:lnTo>
                  <a:lnTo>
                    <a:pt x="540" y="530"/>
                  </a:lnTo>
                  <a:lnTo>
                    <a:pt x="541" y="528"/>
                  </a:lnTo>
                  <a:lnTo>
                    <a:pt x="541" y="526"/>
                  </a:lnTo>
                  <a:lnTo>
                    <a:pt x="542" y="525"/>
                  </a:lnTo>
                  <a:lnTo>
                    <a:pt x="542" y="525"/>
                  </a:lnTo>
                  <a:lnTo>
                    <a:pt x="543" y="526"/>
                  </a:lnTo>
                  <a:lnTo>
                    <a:pt x="544" y="527"/>
                  </a:lnTo>
                  <a:lnTo>
                    <a:pt x="544" y="528"/>
                  </a:lnTo>
                  <a:lnTo>
                    <a:pt x="545" y="530"/>
                  </a:lnTo>
                  <a:lnTo>
                    <a:pt x="546" y="530"/>
                  </a:lnTo>
                  <a:lnTo>
                    <a:pt x="546" y="530"/>
                  </a:lnTo>
                  <a:lnTo>
                    <a:pt x="547" y="530"/>
                  </a:lnTo>
                  <a:lnTo>
                    <a:pt x="548" y="528"/>
                  </a:lnTo>
                  <a:lnTo>
                    <a:pt x="548" y="525"/>
                  </a:lnTo>
                  <a:lnTo>
                    <a:pt x="549" y="522"/>
                  </a:lnTo>
                  <a:lnTo>
                    <a:pt x="550" y="520"/>
                  </a:lnTo>
                  <a:lnTo>
                    <a:pt x="550" y="518"/>
                  </a:lnTo>
                  <a:lnTo>
                    <a:pt x="551" y="518"/>
                  </a:lnTo>
                  <a:lnTo>
                    <a:pt x="552" y="519"/>
                  </a:lnTo>
                  <a:lnTo>
                    <a:pt x="552" y="521"/>
                  </a:lnTo>
                  <a:lnTo>
                    <a:pt x="553" y="524"/>
                  </a:lnTo>
                  <a:lnTo>
                    <a:pt x="554" y="527"/>
                  </a:lnTo>
                  <a:lnTo>
                    <a:pt x="554" y="529"/>
                  </a:lnTo>
                  <a:lnTo>
                    <a:pt x="555" y="531"/>
                  </a:lnTo>
                  <a:lnTo>
                    <a:pt x="556" y="531"/>
                  </a:lnTo>
                  <a:lnTo>
                    <a:pt x="556" y="530"/>
                  </a:lnTo>
                  <a:lnTo>
                    <a:pt x="557" y="526"/>
                  </a:lnTo>
                  <a:lnTo>
                    <a:pt x="558" y="522"/>
                  </a:lnTo>
                  <a:lnTo>
                    <a:pt x="558" y="517"/>
                  </a:lnTo>
                  <a:lnTo>
                    <a:pt x="559" y="511"/>
                  </a:lnTo>
                  <a:lnTo>
                    <a:pt x="560" y="505"/>
                  </a:lnTo>
                  <a:lnTo>
                    <a:pt x="560" y="500"/>
                  </a:lnTo>
                  <a:lnTo>
                    <a:pt x="561" y="495"/>
                  </a:lnTo>
                  <a:lnTo>
                    <a:pt x="561" y="490"/>
                  </a:lnTo>
                  <a:lnTo>
                    <a:pt x="562" y="487"/>
                  </a:lnTo>
                  <a:lnTo>
                    <a:pt x="563" y="484"/>
                  </a:lnTo>
                  <a:lnTo>
                    <a:pt x="563" y="483"/>
                  </a:lnTo>
                  <a:lnTo>
                    <a:pt x="564" y="483"/>
                  </a:lnTo>
                  <a:lnTo>
                    <a:pt x="565" y="484"/>
                  </a:lnTo>
                  <a:lnTo>
                    <a:pt x="565" y="487"/>
                  </a:lnTo>
                  <a:lnTo>
                    <a:pt x="566" y="491"/>
                  </a:lnTo>
                  <a:lnTo>
                    <a:pt x="567" y="497"/>
                  </a:lnTo>
                  <a:lnTo>
                    <a:pt x="567" y="502"/>
                  </a:lnTo>
                  <a:lnTo>
                    <a:pt x="568" y="508"/>
                  </a:lnTo>
                  <a:lnTo>
                    <a:pt x="569" y="512"/>
                  </a:lnTo>
                  <a:lnTo>
                    <a:pt x="569" y="515"/>
                  </a:lnTo>
                  <a:lnTo>
                    <a:pt x="570" y="516"/>
                  </a:lnTo>
                  <a:lnTo>
                    <a:pt x="571" y="515"/>
                  </a:lnTo>
                  <a:lnTo>
                    <a:pt x="571" y="512"/>
                  </a:lnTo>
                  <a:lnTo>
                    <a:pt x="572" y="509"/>
                  </a:lnTo>
                  <a:lnTo>
                    <a:pt x="573" y="505"/>
                  </a:lnTo>
                  <a:lnTo>
                    <a:pt x="573" y="502"/>
                  </a:lnTo>
                  <a:lnTo>
                    <a:pt x="574" y="500"/>
                  </a:lnTo>
                  <a:lnTo>
                    <a:pt x="575" y="500"/>
                  </a:lnTo>
                  <a:lnTo>
                    <a:pt x="575" y="502"/>
                  </a:lnTo>
                  <a:lnTo>
                    <a:pt x="576" y="506"/>
                  </a:lnTo>
                  <a:lnTo>
                    <a:pt x="577" y="511"/>
                  </a:lnTo>
                  <a:lnTo>
                    <a:pt x="577" y="517"/>
                  </a:lnTo>
                  <a:lnTo>
                    <a:pt x="578" y="522"/>
                  </a:lnTo>
                  <a:lnTo>
                    <a:pt x="578" y="525"/>
                  </a:lnTo>
                  <a:lnTo>
                    <a:pt x="579" y="527"/>
                  </a:lnTo>
                  <a:lnTo>
                    <a:pt x="580" y="527"/>
                  </a:lnTo>
                  <a:lnTo>
                    <a:pt x="580" y="524"/>
                  </a:lnTo>
                  <a:lnTo>
                    <a:pt x="581" y="520"/>
                  </a:lnTo>
                  <a:lnTo>
                    <a:pt x="582" y="515"/>
                  </a:lnTo>
                  <a:lnTo>
                    <a:pt x="582" y="509"/>
                  </a:lnTo>
                  <a:lnTo>
                    <a:pt x="583" y="505"/>
                  </a:lnTo>
                  <a:lnTo>
                    <a:pt x="584" y="501"/>
                  </a:lnTo>
                  <a:lnTo>
                    <a:pt x="584" y="500"/>
                  </a:lnTo>
                  <a:lnTo>
                    <a:pt x="585" y="500"/>
                  </a:lnTo>
                  <a:lnTo>
                    <a:pt x="586" y="502"/>
                  </a:lnTo>
                  <a:lnTo>
                    <a:pt x="586" y="505"/>
                  </a:lnTo>
                  <a:lnTo>
                    <a:pt x="587" y="509"/>
                  </a:lnTo>
                  <a:lnTo>
                    <a:pt x="588" y="513"/>
                  </a:lnTo>
                  <a:lnTo>
                    <a:pt x="588" y="517"/>
                  </a:lnTo>
                  <a:lnTo>
                    <a:pt x="589" y="521"/>
                  </a:lnTo>
                  <a:lnTo>
                    <a:pt x="590" y="525"/>
                  </a:lnTo>
                  <a:lnTo>
                    <a:pt x="590" y="528"/>
                  </a:lnTo>
                  <a:lnTo>
                    <a:pt x="591" y="531"/>
                  </a:lnTo>
                  <a:lnTo>
                    <a:pt x="592" y="534"/>
                  </a:lnTo>
                  <a:lnTo>
                    <a:pt x="592" y="536"/>
                  </a:lnTo>
                  <a:lnTo>
                    <a:pt x="593" y="538"/>
                  </a:lnTo>
                  <a:lnTo>
                    <a:pt x="594" y="539"/>
                  </a:lnTo>
                  <a:lnTo>
                    <a:pt x="594" y="540"/>
                  </a:lnTo>
                  <a:lnTo>
                    <a:pt x="595" y="539"/>
                  </a:lnTo>
                  <a:lnTo>
                    <a:pt x="595" y="537"/>
                  </a:lnTo>
                  <a:lnTo>
                    <a:pt x="596" y="534"/>
                  </a:lnTo>
                  <a:lnTo>
                    <a:pt x="597" y="531"/>
                  </a:lnTo>
                  <a:lnTo>
                    <a:pt x="597" y="527"/>
                  </a:lnTo>
                  <a:lnTo>
                    <a:pt x="598" y="523"/>
                  </a:lnTo>
                  <a:lnTo>
                    <a:pt x="599" y="520"/>
                  </a:lnTo>
                  <a:lnTo>
                    <a:pt x="599" y="517"/>
                  </a:lnTo>
                  <a:lnTo>
                    <a:pt x="600" y="516"/>
                  </a:lnTo>
                  <a:lnTo>
                    <a:pt x="601" y="517"/>
                  </a:lnTo>
                  <a:lnTo>
                    <a:pt x="601" y="518"/>
                  </a:lnTo>
                  <a:lnTo>
                    <a:pt x="602" y="520"/>
                  </a:lnTo>
                  <a:lnTo>
                    <a:pt x="603" y="522"/>
                  </a:lnTo>
                  <a:lnTo>
                    <a:pt x="603" y="524"/>
                  </a:lnTo>
                  <a:lnTo>
                    <a:pt x="604" y="526"/>
                  </a:lnTo>
                  <a:lnTo>
                    <a:pt x="605" y="528"/>
                  </a:lnTo>
                  <a:lnTo>
                    <a:pt x="605" y="529"/>
                  </a:lnTo>
                  <a:lnTo>
                    <a:pt x="606" y="529"/>
                  </a:lnTo>
                  <a:lnTo>
                    <a:pt x="607" y="529"/>
                  </a:lnTo>
                  <a:lnTo>
                    <a:pt x="607" y="527"/>
                  </a:lnTo>
                  <a:lnTo>
                    <a:pt x="608" y="525"/>
                  </a:lnTo>
                  <a:lnTo>
                    <a:pt x="609" y="521"/>
                  </a:lnTo>
                  <a:lnTo>
                    <a:pt x="609" y="516"/>
                  </a:lnTo>
                  <a:lnTo>
                    <a:pt x="610" y="510"/>
                  </a:lnTo>
                  <a:lnTo>
                    <a:pt x="611" y="503"/>
                  </a:lnTo>
                  <a:lnTo>
                    <a:pt x="611" y="496"/>
                  </a:lnTo>
                  <a:lnTo>
                    <a:pt x="612" y="490"/>
                  </a:lnTo>
                  <a:lnTo>
                    <a:pt x="613" y="484"/>
                  </a:lnTo>
                  <a:lnTo>
                    <a:pt x="613" y="480"/>
                  </a:lnTo>
                  <a:lnTo>
                    <a:pt x="614" y="478"/>
                  </a:lnTo>
                  <a:lnTo>
                    <a:pt x="614" y="479"/>
                  </a:lnTo>
                  <a:lnTo>
                    <a:pt x="615" y="482"/>
                  </a:lnTo>
                  <a:lnTo>
                    <a:pt x="616" y="487"/>
                  </a:lnTo>
                  <a:lnTo>
                    <a:pt x="616" y="494"/>
                  </a:lnTo>
                  <a:lnTo>
                    <a:pt x="617" y="501"/>
                  </a:lnTo>
                  <a:lnTo>
                    <a:pt x="618" y="509"/>
                  </a:lnTo>
                  <a:lnTo>
                    <a:pt x="618" y="517"/>
                  </a:lnTo>
                  <a:lnTo>
                    <a:pt x="619" y="523"/>
                  </a:lnTo>
                  <a:lnTo>
                    <a:pt x="620" y="527"/>
                  </a:lnTo>
                  <a:lnTo>
                    <a:pt x="620" y="529"/>
                  </a:lnTo>
                  <a:lnTo>
                    <a:pt x="621" y="529"/>
                  </a:lnTo>
                  <a:lnTo>
                    <a:pt x="622" y="526"/>
                  </a:lnTo>
                  <a:lnTo>
                    <a:pt x="622" y="522"/>
                  </a:lnTo>
                  <a:lnTo>
                    <a:pt x="623" y="517"/>
                  </a:lnTo>
                  <a:lnTo>
                    <a:pt x="624" y="512"/>
                  </a:lnTo>
                  <a:lnTo>
                    <a:pt x="624" y="507"/>
                  </a:lnTo>
                  <a:lnTo>
                    <a:pt x="625" y="502"/>
                  </a:lnTo>
                  <a:lnTo>
                    <a:pt x="626" y="500"/>
                  </a:lnTo>
                  <a:lnTo>
                    <a:pt x="626" y="498"/>
                  </a:lnTo>
                  <a:lnTo>
                    <a:pt x="627" y="498"/>
                  </a:lnTo>
                  <a:lnTo>
                    <a:pt x="628" y="500"/>
                  </a:lnTo>
                  <a:lnTo>
                    <a:pt x="628" y="502"/>
                  </a:lnTo>
                  <a:lnTo>
                    <a:pt x="629" y="505"/>
                  </a:lnTo>
                  <a:lnTo>
                    <a:pt x="630" y="508"/>
                  </a:lnTo>
                  <a:lnTo>
                    <a:pt x="630" y="511"/>
                  </a:lnTo>
                  <a:lnTo>
                    <a:pt x="631" y="514"/>
                  </a:lnTo>
                  <a:lnTo>
                    <a:pt x="631" y="516"/>
                  </a:lnTo>
                  <a:lnTo>
                    <a:pt x="632" y="518"/>
                  </a:lnTo>
                  <a:lnTo>
                    <a:pt x="633" y="519"/>
                  </a:lnTo>
                  <a:lnTo>
                    <a:pt x="633" y="520"/>
                  </a:lnTo>
                  <a:lnTo>
                    <a:pt x="634" y="521"/>
                  </a:lnTo>
                  <a:lnTo>
                    <a:pt x="635" y="522"/>
                  </a:lnTo>
                  <a:lnTo>
                    <a:pt x="635" y="522"/>
                  </a:lnTo>
                  <a:lnTo>
                    <a:pt x="636" y="522"/>
                  </a:lnTo>
                  <a:lnTo>
                    <a:pt x="637" y="523"/>
                  </a:lnTo>
                  <a:lnTo>
                    <a:pt x="637" y="523"/>
                  </a:lnTo>
                  <a:lnTo>
                    <a:pt x="638" y="524"/>
                  </a:lnTo>
                  <a:lnTo>
                    <a:pt x="639" y="524"/>
                  </a:lnTo>
                  <a:lnTo>
                    <a:pt x="639" y="524"/>
                  </a:lnTo>
                  <a:lnTo>
                    <a:pt x="640" y="523"/>
                  </a:lnTo>
                  <a:lnTo>
                    <a:pt x="641" y="522"/>
                  </a:lnTo>
                  <a:lnTo>
                    <a:pt x="641" y="520"/>
                  </a:lnTo>
                  <a:lnTo>
                    <a:pt x="642" y="517"/>
                  </a:lnTo>
                  <a:lnTo>
                    <a:pt x="643" y="514"/>
                  </a:lnTo>
                  <a:lnTo>
                    <a:pt x="643" y="510"/>
                  </a:lnTo>
                  <a:lnTo>
                    <a:pt x="644" y="507"/>
                  </a:lnTo>
                  <a:lnTo>
                    <a:pt x="645" y="504"/>
                  </a:lnTo>
                  <a:lnTo>
                    <a:pt x="645" y="503"/>
                  </a:lnTo>
                  <a:lnTo>
                    <a:pt x="646" y="503"/>
                  </a:lnTo>
                  <a:lnTo>
                    <a:pt x="647" y="505"/>
                  </a:lnTo>
                  <a:lnTo>
                    <a:pt x="647" y="509"/>
                  </a:lnTo>
                  <a:lnTo>
                    <a:pt x="648" y="516"/>
                  </a:lnTo>
                  <a:lnTo>
                    <a:pt x="649" y="524"/>
                  </a:lnTo>
                  <a:lnTo>
                    <a:pt x="649" y="533"/>
                  </a:lnTo>
                  <a:lnTo>
                    <a:pt x="650" y="542"/>
                  </a:lnTo>
                  <a:lnTo>
                    <a:pt x="650" y="550"/>
                  </a:lnTo>
                  <a:lnTo>
                    <a:pt x="651" y="556"/>
                  </a:lnTo>
                  <a:lnTo>
                    <a:pt x="652" y="560"/>
                  </a:lnTo>
                  <a:lnTo>
                    <a:pt x="652" y="560"/>
                  </a:lnTo>
                  <a:lnTo>
                    <a:pt x="653" y="558"/>
                  </a:lnTo>
                  <a:lnTo>
                    <a:pt x="654" y="552"/>
                  </a:lnTo>
                  <a:lnTo>
                    <a:pt x="654" y="545"/>
                  </a:lnTo>
                  <a:lnTo>
                    <a:pt x="655" y="536"/>
                  </a:lnTo>
                  <a:lnTo>
                    <a:pt x="656" y="527"/>
                  </a:lnTo>
                  <a:lnTo>
                    <a:pt x="656" y="519"/>
                  </a:lnTo>
                  <a:lnTo>
                    <a:pt x="657" y="513"/>
                  </a:lnTo>
                  <a:lnTo>
                    <a:pt x="658" y="508"/>
                  </a:lnTo>
                  <a:lnTo>
                    <a:pt x="658" y="506"/>
                  </a:lnTo>
                  <a:lnTo>
                    <a:pt x="659" y="505"/>
                  </a:lnTo>
                  <a:lnTo>
                    <a:pt x="660" y="504"/>
                  </a:lnTo>
                  <a:lnTo>
                    <a:pt x="660" y="505"/>
                  </a:lnTo>
                  <a:lnTo>
                    <a:pt x="661" y="505"/>
                  </a:lnTo>
                  <a:lnTo>
                    <a:pt x="662" y="505"/>
                  </a:lnTo>
                  <a:lnTo>
                    <a:pt x="662" y="504"/>
                  </a:lnTo>
                  <a:lnTo>
                    <a:pt x="663" y="502"/>
                  </a:lnTo>
                  <a:lnTo>
                    <a:pt x="664" y="500"/>
                  </a:lnTo>
                  <a:lnTo>
                    <a:pt x="664" y="498"/>
                  </a:lnTo>
                  <a:lnTo>
                    <a:pt x="665" y="496"/>
                  </a:lnTo>
                  <a:lnTo>
                    <a:pt x="666" y="494"/>
                  </a:lnTo>
                  <a:lnTo>
                    <a:pt x="666" y="492"/>
                  </a:lnTo>
                  <a:lnTo>
                    <a:pt x="667" y="492"/>
                  </a:lnTo>
                  <a:lnTo>
                    <a:pt x="668" y="492"/>
                  </a:lnTo>
                  <a:lnTo>
                    <a:pt x="668" y="494"/>
                  </a:lnTo>
                  <a:lnTo>
                    <a:pt x="669" y="496"/>
                  </a:lnTo>
                  <a:lnTo>
                    <a:pt x="670" y="500"/>
                  </a:lnTo>
                  <a:lnTo>
                    <a:pt x="670" y="504"/>
                  </a:lnTo>
                  <a:lnTo>
                    <a:pt x="671" y="508"/>
                  </a:lnTo>
                  <a:lnTo>
                    <a:pt x="672" y="511"/>
                  </a:lnTo>
                  <a:lnTo>
                    <a:pt x="672" y="514"/>
                  </a:lnTo>
                  <a:lnTo>
                    <a:pt x="673" y="514"/>
                  </a:lnTo>
                  <a:lnTo>
                    <a:pt x="674" y="513"/>
                  </a:lnTo>
                  <a:lnTo>
                    <a:pt x="674" y="510"/>
                  </a:lnTo>
                  <a:lnTo>
                    <a:pt x="675" y="505"/>
                  </a:lnTo>
                  <a:lnTo>
                    <a:pt x="676" y="499"/>
                  </a:lnTo>
                  <a:lnTo>
                    <a:pt x="676" y="494"/>
                  </a:lnTo>
                  <a:lnTo>
                    <a:pt x="677" y="489"/>
                  </a:lnTo>
                  <a:lnTo>
                    <a:pt x="678" y="487"/>
                  </a:lnTo>
                  <a:lnTo>
                    <a:pt x="678" y="488"/>
                  </a:lnTo>
                  <a:lnTo>
                    <a:pt x="679" y="491"/>
                  </a:lnTo>
                  <a:lnTo>
                    <a:pt x="680" y="497"/>
                  </a:lnTo>
                  <a:lnTo>
                    <a:pt x="680" y="504"/>
                  </a:lnTo>
                  <a:lnTo>
                    <a:pt x="681" y="512"/>
                  </a:lnTo>
                  <a:lnTo>
                    <a:pt x="681" y="518"/>
                  </a:lnTo>
                  <a:lnTo>
                    <a:pt x="682" y="523"/>
                  </a:lnTo>
                  <a:lnTo>
                    <a:pt x="683" y="525"/>
                  </a:lnTo>
                  <a:lnTo>
                    <a:pt x="683" y="524"/>
                  </a:lnTo>
                  <a:lnTo>
                    <a:pt x="684" y="521"/>
                  </a:lnTo>
                  <a:lnTo>
                    <a:pt x="685" y="516"/>
                  </a:lnTo>
                  <a:lnTo>
                    <a:pt x="685" y="510"/>
                  </a:lnTo>
                  <a:lnTo>
                    <a:pt x="686" y="504"/>
                  </a:lnTo>
                  <a:lnTo>
                    <a:pt x="687" y="500"/>
                  </a:lnTo>
                  <a:lnTo>
                    <a:pt x="687" y="498"/>
                  </a:lnTo>
                  <a:lnTo>
                    <a:pt x="688" y="499"/>
                  </a:lnTo>
                  <a:lnTo>
                    <a:pt x="689" y="503"/>
                  </a:lnTo>
                  <a:lnTo>
                    <a:pt x="689" y="509"/>
                  </a:lnTo>
                  <a:lnTo>
                    <a:pt x="690" y="516"/>
                  </a:lnTo>
                  <a:lnTo>
                    <a:pt x="691" y="524"/>
                  </a:lnTo>
                  <a:lnTo>
                    <a:pt x="691" y="532"/>
                  </a:lnTo>
                  <a:lnTo>
                    <a:pt x="692" y="539"/>
                  </a:lnTo>
                  <a:lnTo>
                    <a:pt x="693" y="544"/>
                  </a:lnTo>
                  <a:lnTo>
                    <a:pt x="693" y="547"/>
                  </a:lnTo>
                  <a:lnTo>
                    <a:pt x="694" y="547"/>
                  </a:lnTo>
                  <a:lnTo>
                    <a:pt x="695" y="545"/>
                  </a:lnTo>
                  <a:lnTo>
                    <a:pt x="695" y="541"/>
                  </a:lnTo>
                  <a:lnTo>
                    <a:pt x="696" y="536"/>
                  </a:lnTo>
                  <a:lnTo>
                    <a:pt x="697" y="531"/>
                  </a:lnTo>
                  <a:lnTo>
                    <a:pt x="697" y="528"/>
                  </a:lnTo>
                  <a:lnTo>
                    <a:pt x="698" y="525"/>
                  </a:lnTo>
                  <a:lnTo>
                    <a:pt x="698" y="525"/>
                  </a:lnTo>
                  <a:lnTo>
                    <a:pt x="699" y="527"/>
                  </a:lnTo>
                  <a:lnTo>
                    <a:pt x="700" y="530"/>
                  </a:lnTo>
                  <a:lnTo>
                    <a:pt x="700" y="534"/>
                  </a:lnTo>
                  <a:lnTo>
                    <a:pt x="701" y="538"/>
                  </a:lnTo>
                  <a:lnTo>
                    <a:pt x="702" y="541"/>
                  </a:lnTo>
                  <a:lnTo>
                    <a:pt x="702" y="542"/>
                  </a:lnTo>
                  <a:lnTo>
                    <a:pt x="703" y="541"/>
                  </a:lnTo>
                  <a:lnTo>
                    <a:pt x="704" y="537"/>
                  </a:lnTo>
                  <a:lnTo>
                    <a:pt x="704" y="532"/>
                  </a:lnTo>
                  <a:lnTo>
                    <a:pt x="705" y="525"/>
                  </a:lnTo>
                  <a:lnTo>
                    <a:pt x="706" y="518"/>
                  </a:lnTo>
                  <a:lnTo>
                    <a:pt x="706" y="511"/>
                  </a:lnTo>
                  <a:lnTo>
                    <a:pt x="707" y="506"/>
                  </a:lnTo>
                  <a:lnTo>
                    <a:pt x="708" y="504"/>
                  </a:lnTo>
                  <a:lnTo>
                    <a:pt x="708" y="503"/>
                  </a:lnTo>
                  <a:lnTo>
                    <a:pt x="709" y="506"/>
                  </a:lnTo>
                  <a:lnTo>
                    <a:pt x="710" y="510"/>
                  </a:lnTo>
                  <a:lnTo>
                    <a:pt x="710" y="515"/>
                  </a:lnTo>
                  <a:lnTo>
                    <a:pt x="711" y="520"/>
                  </a:lnTo>
                  <a:lnTo>
                    <a:pt x="712" y="524"/>
                  </a:lnTo>
                  <a:lnTo>
                    <a:pt x="712" y="527"/>
                  </a:lnTo>
                  <a:lnTo>
                    <a:pt x="713" y="526"/>
                  </a:lnTo>
                  <a:lnTo>
                    <a:pt x="714" y="524"/>
                  </a:lnTo>
                  <a:lnTo>
                    <a:pt x="714" y="519"/>
                  </a:lnTo>
                  <a:lnTo>
                    <a:pt x="715" y="514"/>
                  </a:lnTo>
                  <a:lnTo>
                    <a:pt x="716" y="507"/>
                  </a:lnTo>
                  <a:lnTo>
                    <a:pt x="716" y="501"/>
                  </a:lnTo>
                  <a:lnTo>
                    <a:pt x="717" y="496"/>
                  </a:lnTo>
                  <a:lnTo>
                    <a:pt x="717" y="492"/>
                  </a:lnTo>
                  <a:lnTo>
                    <a:pt x="718" y="491"/>
                  </a:lnTo>
                  <a:lnTo>
                    <a:pt x="719" y="492"/>
                  </a:lnTo>
                  <a:lnTo>
                    <a:pt x="719" y="494"/>
                  </a:lnTo>
                  <a:lnTo>
                    <a:pt x="720" y="497"/>
                  </a:lnTo>
                  <a:lnTo>
                    <a:pt x="721" y="500"/>
                  </a:lnTo>
                  <a:lnTo>
                    <a:pt x="721" y="504"/>
                  </a:lnTo>
                  <a:lnTo>
                    <a:pt x="722" y="507"/>
                  </a:lnTo>
                  <a:lnTo>
                    <a:pt x="723" y="509"/>
                  </a:lnTo>
                  <a:lnTo>
                    <a:pt x="723" y="510"/>
                  </a:lnTo>
                  <a:lnTo>
                    <a:pt x="724" y="510"/>
                  </a:lnTo>
                  <a:lnTo>
                    <a:pt x="725" y="510"/>
                  </a:lnTo>
                  <a:lnTo>
                    <a:pt x="725" y="508"/>
                  </a:lnTo>
                  <a:lnTo>
                    <a:pt x="726" y="506"/>
                  </a:lnTo>
                  <a:lnTo>
                    <a:pt x="727" y="503"/>
                  </a:lnTo>
                  <a:lnTo>
                    <a:pt x="727" y="501"/>
                  </a:lnTo>
                  <a:lnTo>
                    <a:pt x="728" y="499"/>
                  </a:lnTo>
                  <a:lnTo>
                    <a:pt x="729" y="497"/>
                  </a:lnTo>
                  <a:lnTo>
                    <a:pt x="729" y="496"/>
                  </a:lnTo>
                  <a:lnTo>
                    <a:pt x="730" y="496"/>
                  </a:lnTo>
                  <a:lnTo>
                    <a:pt x="731" y="497"/>
                  </a:lnTo>
                  <a:lnTo>
                    <a:pt x="731" y="498"/>
                  </a:lnTo>
                  <a:lnTo>
                    <a:pt x="732" y="500"/>
                  </a:lnTo>
                  <a:lnTo>
                    <a:pt x="733" y="503"/>
                  </a:lnTo>
                  <a:lnTo>
                    <a:pt x="733" y="506"/>
                  </a:lnTo>
                  <a:lnTo>
                    <a:pt x="734" y="509"/>
                  </a:lnTo>
                  <a:lnTo>
                    <a:pt x="734" y="512"/>
                  </a:lnTo>
                  <a:lnTo>
                    <a:pt x="735" y="514"/>
                  </a:lnTo>
                  <a:lnTo>
                    <a:pt x="736" y="515"/>
                  </a:lnTo>
                  <a:lnTo>
                    <a:pt x="736" y="516"/>
                  </a:lnTo>
                  <a:lnTo>
                    <a:pt x="737" y="517"/>
                  </a:lnTo>
                  <a:lnTo>
                    <a:pt x="738" y="517"/>
                  </a:lnTo>
                  <a:lnTo>
                    <a:pt x="738" y="517"/>
                  </a:lnTo>
                  <a:lnTo>
                    <a:pt x="739" y="517"/>
                  </a:lnTo>
                  <a:lnTo>
                    <a:pt x="740" y="517"/>
                  </a:lnTo>
                  <a:lnTo>
                    <a:pt x="740" y="517"/>
                  </a:lnTo>
                  <a:lnTo>
                    <a:pt x="741" y="518"/>
                  </a:lnTo>
                  <a:lnTo>
                    <a:pt x="742" y="519"/>
                  </a:lnTo>
                  <a:lnTo>
                    <a:pt x="742" y="521"/>
                  </a:lnTo>
                  <a:lnTo>
                    <a:pt x="743" y="523"/>
                  </a:lnTo>
                  <a:lnTo>
                    <a:pt x="744" y="526"/>
                  </a:lnTo>
                  <a:lnTo>
                    <a:pt x="744" y="529"/>
                  </a:lnTo>
                  <a:lnTo>
                    <a:pt x="745" y="532"/>
                  </a:lnTo>
                  <a:lnTo>
                    <a:pt x="746" y="536"/>
                  </a:lnTo>
                  <a:lnTo>
                    <a:pt x="746" y="539"/>
                  </a:lnTo>
                  <a:lnTo>
                    <a:pt x="747" y="540"/>
                  </a:lnTo>
                  <a:lnTo>
                    <a:pt x="748" y="541"/>
                  </a:lnTo>
                  <a:lnTo>
                    <a:pt x="748" y="540"/>
                  </a:lnTo>
                  <a:lnTo>
                    <a:pt x="749" y="538"/>
                  </a:lnTo>
                  <a:lnTo>
                    <a:pt x="750" y="534"/>
                  </a:lnTo>
                  <a:lnTo>
                    <a:pt x="750" y="529"/>
                  </a:lnTo>
                  <a:lnTo>
                    <a:pt x="751" y="523"/>
                  </a:lnTo>
                  <a:lnTo>
                    <a:pt x="751" y="517"/>
                  </a:lnTo>
                  <a:lnTo>
                    <a:pt x="752" y="512"/>
                  </a:lnTo>
                  <a:lnTo>
                    <a:pt x="753" y="509"/>
                  </a:lnTo>
                  <a:lnTo>
                    <a:pt x="753" y="506"/>
                  </a:lnTo>
                  <a:lnTo>
                    <a:pt x="754" y="506"/>
                  </a:lnTo>
                  <a:lnTo>
                    <a:pt x="755" y="507"/>
                  </a:lnTo>
                  <a:lnTo>
                    <a:pt x="755" y="508"/>
                  </a:lnTo>
                  <a:lnTo>
                    <a:pt x="756" y="510"/>
                  </a:lnTo>
                  <a:lnTo>
                    <a:pt x="757" y="512"/>
                  </a:lnTo>
                  <a:lnTo>
                    <a:pt x="757" y="512"/>
                  </a:lnTo>
                  <a:lnTo>
                    <a:pt x="758" y="512"/>
                  </a:lnTo>
                  <a:lnTo>
                    <a:pt x="759" y="511"/>
                  </a:lnTo>
                  <a:lnTo>
                    <a:pt x="759" y="509"/>
                  </a:lnTo>
                  <a:lnTo>
                    <a:pt x="760" y="508"/>
                  </a:lnTo>
                  <a:lnTo>
                    <a:pt x="761" y="506"/>
                  </a:lnTo>
                  <a:lnTo>
                    <a:pt x="761" y="507"/>
                  </a:lnTo>
                  <a:lnTo>
                    <a:pt x="762" y="509"/>
                  </a:lnTo>
                  <a:lnTo>
                    <a:pt x="763" y="512"/>
                  </a:lnTo>
                  <a:lnTo>
                    <a:pt x="763" y="518"/>
                  </a:lnTo>
                  <a:lnTo>
                    <a:pt x="764" y="525"/>
                  </a:lnTo>
                  <a:lnTo>
                    <a:pt x="765" y="531"/>
                  </a:lnTo>
                  <a:lnTo>
                    <a:pt x="765" y="538"/>
                  </a:lnTo>
                  <a:lnTo>
                    <a:pt x="766" y="542"/>
                  </a:lnTo>
                  <a:lnTo>
                    <a:pt x="767" y="543"/>
                  </a:lnTo>
                  <a:lnTo>
                    <a:pt x="767" y="542"/>
                  </a:lnTo>
                  <a:lnTo>
                    <a:pt x="768" y="537"/>
                  </a:lnTo>
                  <a:lnTo>
                    <a:pt x="769" y="530"/>
                  </a:lnTo>
                  <a:lnTo>
                    <a:pt x="769" y="520"/>
                  </a:lnTo>
                  <a:lnTo>
                    <a:pt x="770" y="510"/>
                  </a:lnTo>
                  <a:lnTo>
                    <a:pt x="770" y="501"/>
                  </a:lnTo>
                  <a:lnTo>
                    <a:pt x="771" y="492"/>
                  </a:lnTo>
                  <a:lnTo>
                    <a:pt x="772" y="486"/>
                  </a:lnTo>
                  <a:lnTo>
                    <a:pt x="772" y="484"/>
                  </a:lnTo>
                  <a:lnTo>
                    <a:pt x="773" y="484"/>
                  </a:lnTo>
                  <a:lnTo>
                    <a:pt x="774" y="488"/>
                  </a:lnTo>
                  <a:lnTo>
                    <a:pt x="774" y="494"/>
                  </a:lnTo>
                  <a:lnTo>
                    <a:pt x="775" y="501"/>
                  </a:lnTo>
                  <a:lnTo>
                    <a:pt x="776" y="508"/>
                  </a:lnTo>
                  <a:lnTo>
                    <a:pt x="776" y="514"/>
                  </a:lnTo>
                  <a:lnTo>
                    <a:pt x="777" y="518"/>
                  </a:lnTo>
                  <a:lnTo>
                    <a:pt x="778" y="520"/>
                  </a:lnTo>
                  <a:lnTo>
                    <a:pt x="778" y="519"/>
                  </a:lnTo>
                  <a:lnTo>
                    <a:pt x="779" y="516"/>
                  </a:lnTo>
                  <a:lnTo>
                    <a:pt x="780" y="511"/>
                  </a:lnTo>
                  <a:lnTo>
                    <a:pt x="780" y="505"/>
                  </a:lnTo>
                  <a:lnTo>
                    <a:pt x="781" y="499"/>
                  </a:lnTo>
                  <a:lnTo>
                    <a:pt x="782" y="494"/>
                  </a:lnTo>
                  <a:lnTo>
                    <a:pt x="782" y="491"/>
                  </a:lnTo>
                  <a:lnTo>
                    <a:pt x="783" y="490"/>
                  </a:lnTo>
                  <a:lnTo>
                    <a:pt x="784" y="492"/>
                  </a:lnTo>
                  <a:lnTo>
                    <a:pt x="784" y="497"/>
                  </a:lnTo>
                  <a:lnTo>
                    <a:pt x="785" y="503"/>
                  </a:lnTo>
                  <a:lnTo>
                    <a:pt x="786" y="511"/>
                  </a:lnTo>
                  <a:lnTo>
                    <a:pt x="786" y="520"/>
                  </a:lnTo>
                  <a:lnTo>
                    <a:pt x="787" y="529"/>
                  </a:lnTo>
                  <a:lnTo>
                    <a:pt x="787" y="537"/>
                  </a:lnTo>
                  <a:lnTo>
                    <a:pt x="788" y="544"/>
                  </a:lnTo>
                  <a:lnTo>
                    <a:pt x="789" y="549"/>
                  </a:lnTo>
                  <a:lnTo>
                    <a:pt x="789" y="552"/>
                  </a:lnTo>
                  <a:lnTo>
                    <a:pt x="790" y="552"/>
                  </a:lnTo>
                  <a:lnTo>
                    <a:pt x="791" y="549"/>
                  </a:lnTo>
                  <a:lnTo>
                    <a:pt x="791" y="543"/>
                  </a:lnTo>
                  <a:lnTo>
                    <a:pt x="792" y="536"/>
                  </a:lnTo>
                  <a:lnTo>
                    <a:pt x="793" y="527"/>
                  </a:lnTo>
                  <a:lnTo>
                    <a:pt x="793" y="519"/>
                  </a:lnTo>
                  <a:lnTo>
                    <a:pt x="794" y="512"/>
                  </a:lnTo>
                  <a:lnTo>
                    <a:pt x="795" y="506"/>
                  </a:lnTo>
                  <a:lnTo>
                    <a:pt x="795" y="503"/>
                  </a:lnTo>
                  <a:lnTo>
                    <a:pt x="796" y="502"/>
                  </a:lnTo>
                  <a:lnTo>
                    <a:pt x="797" y="503"/>
                  </a:lnTo>
                  <a:lnTo>
                    <a:pt x="797" y="505"/>
                  </a:lnTo>
                  <a:lnTo>
                    <a:pt x="798" y="507"/>
                  </a:lnTo>
                  <a:lnTo>
                    <a:pt x="799" y="508"/>
                  </a:lnTo>
                  <a:lnTo>
                    <a:pt x="799" y="508"/>
                  </a:lnTo>
                  <a:lnTo>
                    <a:pt x="800" y="507"/>
                  </a:lnTo>
                  <a:lnTo>
                    <a:pt x="801" y="505"/>
                  </a:lnTo>
                  <a:lnTo>
                    <a:pt x="801" y="502"/>
                  </a:lnTo>
                  <a:lnTo>
                    <a:pt x="802" y="500"/>
                  </a:lnTo>
                  <a:lnTo>
                    <a:pt x="803" y="498"/>
                  </a:lnTo>
                  <a:lnTo>
                    <a:pt x="803" y="498"/>
                  </a:lnTo>
                  <a:lnTo>
                    <a:pt x="804" y="500"/>
                  </a:lnTo>
                  <a:lnTo>
                    <a:pt x="804" y="503"/>
                  </a:lnTo>
                  <a:lnTo>
                    <a:pt x="805" y="506"/>
                  </a:lnTo>
                  <a:lnTo>
                    <a:pt x="806" y="510"/>
                  </a:lnTo>
                  <a:lnTo>
                    <a:pt x="806" y="513"/>
                  </a:lnTo>
                  <a:lnTo>
                    <a:pt x="807" y="516"/>
                  </a:lnTo>
                  <a:lnTo>
                    <a:pt x="808" y="518"/>
                  </a:lnTo>
                  <a:lnTo>
                    <a:pt x="808" y="521"/>
                  </a:lnTo>
                  <a:lnTo>
                    <a:pt x="809" y="523"/>
                  </a:lnTo>
                  <a:lnTo>
                    <a:pt x="810" y="526"/>
                  </a:lnTo>
                  <a:lnTo>
                    <a:pt x="810" y="529"/>
                  </a:lnTo>
                  <a:lnTo>
                    <a:pt x="811" y="532"/>
                  </a:lnTo>
                  <a:lnTo>
                    <a:pt x="812" y="535"/>
                  </a:lnTo>
                  <a:lnTo>
                    <a:pt x="812" y="537"/>
                  </a:lnTo>
                  <a:lnTo>
                    <a:pt x="813" y="537"/>
                  </a:lnTo>
                  <a:lnTo>
                    <a:pt x="814" y="536"/>
                  </a:lnTo>
                  <a:lnTo>
                    <a:pt x="814" y="533"/>
                  </a:lnTo>
                  <a:lnTo>
                    <a:pt x="815" y="528"/>
                  </a:lnTo>
                  <a:lnTo>
                    <a:pt x="816" y="523"/>
                  </a:lnTo>
                  <a:lnTo>
                    <a:pt x="816" y="517"/>
                  </a:lnTo>
                  <a:lnTo>
                    <a:pt x="817" y="511"/>
                  </a:lnTo>
                  <a:lnTo>
                    <a:pt x="818" y="505"/>
                  </a:lnTo>
                  <a:lnTo>
                    <a:pt x="818" y="500"/>
                  </a:lnTo>
                  <a:lnTo>
                    <a:pt x="819" y="496"/>
                  </a:lnTo>
                  <a:lnTo>
                    <a:pt x="820" y="492"/>
                  </a:lnTo>
                  <a:lnTo>
                    <a:pt x="820" y="490"/>
                  </a:lnTo>
                  <a:lnTo>
                    <a:pt x="821" y="488"/>
                  </a:lnTo>
                  <a:lnTo>
                    <a:pt x="822" y="488"/>
                  </a:lnTo>
                  <a:lnTo>
                    <a:pt x="822" y="490"/>
                  </a:lnTo>
                  <a:lnTo>
                    <a:pt x="823" y="494"/>
                  </a:lnTo>
                  <a:lnTo>
                    <a:pt x="823" y="499"/>
                  </a:lnTo>
                  <a:lnTo>
                    <a:pt x="824" y="506"/>
                  </a:lnTo>
                  <a:lnTo>
                    <a:pt x="825" y="514"/>
                  </a:lnTo>
                  <a:lnTo>
                    <a:pt x="825" y="522"/>
                  </a:lnTo>
                  <a:lnTo>
                    <a:pt x="826" y="530"/>
                  </a:lnTo>
                  <a:lnTo>
                    <a:pt x="827" y="535"/>
                  </a:lnTo>
                  <a:lnTo>
                    <a:pt x="827" y="539"/>
                  </a:lnTo>
                  <a:lnTo>
                    <a:pt x="828" y="540"/>
                  </a:lnTo>
                  <a:lnTo>
                    <a:pt x="829" y="541"/>
                  </a:lnTo>
                  <a:lnTo>
                    <a:pt x="829" y="542"/>
                  </a:lnTo>
                  <a:lnTo>
                    <a:pt x="830" y="544"/>
                  </a:lnTo>
                  <a:lnTo>
                    <a:pt x="831" y="548"/>
                  </a:lnTo>
                  <a:lnTo>
                    <a:pt x="831" y="555"/>
                  </a:lnTo>
                  <a:lnTo>
                    <a:pt x="832" y="562"/>
                  </a:lnTo>
                  <a:lnTo>
                    <a:pt x="833" y="570"/>
                  </a:lnTo>
                  <a:lnTo>
                    <a:pt x="833" y="575"/>
                  </a:lnTo>
                  <a:lnTo>
                    <a:pt x="834" y="574"/>
                  </a:lnTo>
                  <a:lnTo>
                    <a:pt x="835" y="565"/>
                  </a:lnTo>
                  <a:lnTo>
                    <a:pt x="835" y="546"/>
                  </a:lnTo>
                  <a:lnTo>
                    <a:pt x="836" y="519"/>
                  </a:lnTo>
                  <a:lnTo>
                    <a:pt x="837" y="484"/>
                  </a:lnTo>
                  <a:lnTo>
                    <a:pt x="837" y="446"/>
                  </a:lnTo>
                  <a:lnTo>
                    <a:pt x="838" y="410"/>
                  </a:lnTo>
                  <a:lnTo>
                    <a:pt x="839" y="381"/>
                  </a:lnTo>
                  <a:lnTo>
                    <a:pt x="839" y="363"/>
                  </a:lnTo>
                  <a:lnTo>
                    <a:pt x="840" y="360"/>
                  </a:lnTo>
                  <a:lnTo>
                    <a:pt x="840" y="373"/>
                  </a:lnTo>
                  <a:lnTo>
                    <a:pt x="841" y="400"/>
                  </a:lnTo>
                  <a:lnTo>
                    <a:pt x="842" y="437"/>
                  </a:lnTo>
                  <a:lnTo>
                    <a:pt x="842" y="480"/>
                  </a:lnTo>
                  <a:lnTo>
                    <a:pt x="843" y="522"/>
                  </a:lnTo>
                  <a:lnTo>
                    <a:pt x="844" y="559"/>
                  </a:lnTo>
                  <a:lnTo>
                    <a:pt x="844" y="587"/>
                  </a:lnTo>
                  <a:lnTo>
                    <a:pt x="845" y="603"/>
                  </a:lnTo>
                  <a:lnTo>
                    <a:pt x="846" y="609"/>
                  </a:lnTo>
                  <a:lnTo>
                    <a:pt x="846" y="603"/>
                  </a:lnTo>
                  <a:lnTo>
                    <a:pt x="847" y="591"/>
                  </a:lnTo>
                  <a:lnTo>
                    <a:pt x="848" y="575"/>
                  </a:lnTo>
                  <a:lnTo>
                    <a:pt x="848" y="558"/>
                  </a:lnTo>
                  <a:lnTo>
                    <a:pt x="849" y="544"/>
                  </a:lnTo>
                  <a:lnTo>
                    <a:pt x="850" y="532"/>
                  </a:lnTo>
                  <a:lnTo>
                    <a:pt x="850" y="526"/>
                  </a:lnTo>
                  <a:lnTo>
                    <a:pt x="851" y="523"/>
                  </a:lnTo>
                  <a:lnTo>
                    <a:pt x="852" y="523"/>
                  </a:lnTo>
                  <a:lnTo>
                    <a:pt x="852" y="526"/>
                  </a:lnTo>
                  <a:lnTo>
                    <a:pt x="853" y="529"/>
                  </a:lnTo>
                  <a:lnTo>
                    <a:pt x="854" y="533"/>
                  </a:lnTo>
                  <a:lnTo>
                    <a:pt x="854" y="536"/>
                  </a:lnTo>
                  <a:lnTo>
                    <a:pt x="855" y="537"/>
                  </a:lnTo>
                  <a:lnTo>
                    <a:pt x="856" y="538"/>
                  </a:lnTo>
                  <a:lnTo>
                    <a:pt x="856" y="538"/>
                  </a:lnTo>
                  <a:lnTo>
                    <a:pt x="857" y="537"/>
                  </a:lnTo>
                  <a:lnTo>
                    <a:pt x="858" y="535"/>
                  </a:lnTo>
                  <a:lnTo>
                    <a:pt x="858" y="533"/>
                  </a:lnTo>
                  <a:lnTo>
                    <a:pt x="859" y="530"/>
                  </a:lnTo>
                  <a:lnTo>
                    <a:pt x="859" y="527"/>
                  </a:lnTo>
                  <a:lnTo>
                    <a:pt x="860" y="523"/>
                  </a:lnTo>
                  <a:lnTo>
                    <a:pt x="861" y="519"/>
                  </a:lnTo>
                  <a:lnTo>
                    <a:pt x="861" y="513"/>
                  </a:lnTo>
                  <a:lnTo>
                    <a:pt x="862" y="505"/>
                  </a:lnTo>
                  <a:lnTo>
                    <a:pt x="863" y="496"/>
                  </a:lnTo>
                  <a:lnTo>
                    <a:pt x="863" y="486"/>
                  </a:lnTo>
                  <a:lnTo>
                    <a:pt x="864" y="474"/>
                  </a:lnTo>
                  <a:lnTo>
                    <a:pt x="865" y="462"/>
                  </a:lnTo>
                  <a:lnTo>
                    <a:pt x="865" y="450"/>
                  </a:lnTo>
                  <a:lnTo>
                    <a:pt x="866" y="441"/>
                  </a:lnTo>
                  <a:lnTo>
                    <a:pt x="867" y="435"/>
                  </a:lnTo>
                  <a:lnTo>
                    <a:pt x="867" y="433"/>
                  </a:lnTo>
                  <a:lnTo>
                    <a:pt x="868" y="438"/>
                  </a:lnTo>
                  <a:lnTo>
                    <a:pt x="869" y="447"/>
                  </a:lnTo>
                  <a:lnTo>
                    <a:pt x="869" y="461"/>
                  </a:lnTo>
                  <a:lnTo>
                    <a:pt x="870" y="478"/>
                  </a:lnTo>
                  <a:lnTo>
                    <a:pt x="871" y="496"/>
                  </a:lnTo>
                  <a:lnTo>
                    <a:pt x="871" y="513"/>
                  </a:lnTo>
                  <a:lnTo>
                    <a:pt x="872" y="527"/>
                  </a:lnTo>
                  <a:lnTo>
                    <a:pt x="873" y="536"/>
                  </a:lnTo>
                  <a:lnTo>
                    <a:pt x="873" y="540"/>
                  </a:lnTo>
                  <a:lnTo>
                    <a:pt x="874" y="539"/>
                  </a:lnTo>
                  <a:lnTo>
                    <a:pt x="875" y="532"/>
                  </a:lnTo>
                  <a:lnTo>
                    <a:pt x="875" y="522"/>
                  </a:lnTo>
                  <a:lnTo>
                    <a:pt x="876" y="511"/>
                  </a:lnTo>
                  <a:lnTo>
                    <a:pt x="876" y="500"/>
                  </a:lnTo>
                  <a:lnTo>
                    <a:pt x="877" y="491"/>
                  </a:lnTo>
                  <a:lnTo>
                    <a:pt x="878" y="487"/>
                  </a:lnTo>
                  <a:lnTo>
                    <a:pt x="878" y="489"/>
                  </a:lnTo>
                  <a:lnTo>
                    <a:pt x="879" y="497"/>
                  </a:lnTo>
                  <a:lnTo>
                    <a:pt x="880" y="511"/>
                  </a:lnTo>
                  <a:lnTo>
                    <a:pt x="880" y="531"/>
                  </a:lnTo>
                  <a:lnTo>
                    <a:pt x="881" y="554"/>
                  </a:lnTo>
                  <a:lnTo>
                    <a:pt x="882" y="577"/>
                  </a:lnTo>
                  <a:lnTo>
                    <a:pt x="882" y="598"/>
                  </a:lnTo>
                  <a:lnTo>
                    <a:pt x="883" y="613"/>
                  </a:lnTo>
                  <a:lnTo>
                    <a:pt x="884" y="621"/>
                  </a:lnTo>
                  <a:lnTo>
                    <a:pt x="884" y="619"/>
                  </a:lnTo>
                  <a:lnTo>
                    <a:pt x="885" y="609"/>
                  </a:lnTo>
                  <a:lnTo>
                    <a:pt x="886" y="590"/>
                  </a:lnTo>
                  <a:lnTo>
                    <a:pt x="886" y="566"/>
                  </a:lnTo>
                  <a:lnTo>
                    <a:pt x="887" y="540"/>
                  </a:lnTo>
                  <a:lnTo>
                    <a:pt x="888" y="515"/>
                  </a:lnTo>
                  <a:lnTo>
                    <a:pt x="888" y="495"/>
                  </a:lnTo>
                  <a:lnTo>
                    <a:pt x="889" y="483"/>
                  </a:lnTo>
                  <a:lnTo>
                    <a:pt x="890" y="480"/>
                  </a:lnTo>
                  <a:lnTo>
                    <a:pt x="890" y="489"/>
                  </a:lnTo>
                  <a:lnTo>
                    <a:pt x="891" y="507"/>
                  </a:lnTo>
                  <a:lnTo>
                    <a:pt x="892" y="534"/>
                  </a:lnTo>
                  <a:lnTo>
                    <a:pt x="892" y="564"/>
                  </a:lnTo>
                  <a:lnTo>
                    <a:pt x="893" y="594"/>
                  </a:lnTo>
                  <a:lnTo>
                    <a:pt x="893" y="619"/>
                  </a:lnTo>
                  <a:lnTo>
                    <a:pt x="894" y="633"/>
                  </a:lnTo>
                  <a:lnTo>
                    <a:pt x="895" y="634"/>
                  </a:lnTo>
                  <a:lnTo>
                    <a:pt x="895" y="619"/>
                  </a:lnTo>
                  <a:lnTo>
                    <a:pt x="896" y="588"/>
                  </a:lnTo>
                  <a:lnTo>
                    <a:pt x="897" y="543"/>
                  </a:lnTo>
                  <a:lnTo>
                    <a:pt x="897" y="489"/>
                  </a:lnTo>
                  <a:lnTo>
                    <a:pt x="898" y="432"/>
                  </a:lnTo>
                  <a:lnTo>
                    <a:pt x="899" y="378"/>
                  </a:lnTo>
                  <a:lnTo>
                    <a:pt x="899" y="333"/>
                  </a:lnTo>
                  <a:lnTo>
                    <a:pt x="900" y="304"/>
                  </a:lnTo>
                  <a:lnTo>
                    <a:pt x="901" y="294"/>
                  </a:lnTo>
                  <a:lnTo>
                    <a:pt x="901" y="303"/>
                  </a:lnTo>
                  <a:lnTo>
                    <a:pt x="902" y="331"/>
                  </a:lnTo>
                  <a:lnTo>
                    <a:pt x="903" y="374"/>
                  </a:lnTo>
                  <a:lnTo>
                    <a:pt x="903" y="426"/>
                  </a:lnTo>
                  <a:lnTo>
                    <a:pt x="904" y="481"/>
                  </a:lnTo>
                  <a:lnTo>
                    <a:pt x="905" y="532"/>
                  </a:lnTo>
                  <a:lnTo>
                    <a:pt x="905" y="576"/>
                  </a:lnTo>
                  <a:lnTo>
                    <a:pt x="906" y="608"/>
                  </a:lnTo>
                  <a:lnTo>
                    <a:pt x="907" y="626"/>
                  </a:lnTo>
                  <a:lnTo>
                    <a:pt x="907" y="632"/>
                  </a:lnTo>
                  <a:lnTo>
                    <a:pt x="908" y="626"/>
                  </a:lnTo>
                  <a:lnTo>
                    <a:pt x="909" y="612"/>
                  </a:lnTo>
                  <a:lnTo>
                    <a:pt x="909" y="592"/>
                  </a:lnTo>
                  <a:lnTo>
                    <a:pt x="910" y="571"/>
                  </a:lnTo>
                  <a:lnTo>
                    <a:pt x="911" y="548"/>
                  </a:lnTo>
                  <a:lnTo>
                    <a:pt x="911" y="526"/>
                  </a:lnTo>
                  <a:lnTo>
                    <a:pt x="912" y="506"/>
                  </a:lnTo>
                  <a:lnTo>
                    <a:pt x="912" y="486"/>
                  </a:lnTo>
                  <a:lnTo>
                    <a:pt x="913" y="468"/>
                  </a:lnTo>
                  <a:lnTo>
                    <a:pt x="914" y="450"/>
                  </a:lnTo>
                  <a:lnTo>
                    <a:pt x="914" y="434"/>
                  </a:lnTo>
                  <a:lnTo>
                    <a:pt x="915" y="419"/>
                  </a:lnTo>
                  <a:lnTo>
                    <a:pt x="916" y="407"/>
                  </a:lnTo>
                  <a:lnTo>
                    <a:pt x="916" y="400"/>
                  </a:lnTo>
                  <a:lnTo>
                    <a:pt x="917" y="400"/>
                  </a:lnTo>
                  <a:lnTo>
                    <a:pt x="918" y="408"/>
                  </a:lnTo>
                  <a:lnTo>
                    <a:pt x="918" y="424"/>
                  </a:lnTo>
                  <a:lnTo>
                    <a:pt x="919" y="449"/>
                  </a:lnTo>
                  <a:lnTo>
                    <a:pt x="920" y="482"/>
                  </a:lnTo>
                  <a:lnTo>
                    <a:pt x="920" y="518"/>
                  </a:lnTo>
                  <a:lnTo>
                    <a:pt x="921" y="555"/>
                  </a:lnTo>
                  <a:lnTo>
                    <a:pt x="922" y="588"/>
                  </a:lnTo>
                  <a:lnTo>
                    <a:pt x="922" y="613"/>
                  </a:lnTo>
                  <a:lnTo>
                    <a:pt x="923" y="626"/>
                  </a:lnTo>
                  <a:lnTo>
                    <a:pt x="924" y="625"/>
                  </a:lnTo>
                  <a:lnTo>
                    <a:pt x="924" y="611"/>
                  </a:lnTo>
                  <a:lnTo>
                    <a:pt x="925" y="585"/>
                  </a:lnTo>
                  <a:lnTo>
                    <a:pt x="926" y="552"/>
                  </a:lnTo>
                  <a:lnTo>
                    <a:pt x="926" y="518"/>
                  </a:lnTo>
                  <a:lnTo>
                    <a:pt x="927" y="488"/>
                  </a:lnTo>
                  <a:lnTo>
                    <a:pt x="928" y="469"/>
                  </a:lnTo>
                  <a:lnTo>
                    <a:pt x="928" y="464"/>
                  </a:lnTo>
                  <a:lnTo>
                    <a:pt x="929" y="475"/>
                  </a:lnTo>
                  <a:lnTo>
                    <a:pt x="929" y="504"/>
                  </a:lnTo>
                  <a:lnTo>
                    <a:pt x="930" y="546"/>
                  </a:lnTo>
                  <a:lnTo>
                    <a:pt x="931" y="597"/>
                  </a:lnTo>
                  <a:lnTo>
                    <a:pt x="931" y="649"/>
                  </a:lnTo>
                  <a:lnTo>
                    <a:pt x="932" y="696"/>
                  </a:lnTo>
                  <a:lnTo>
                    <a:pt x="933" y="730"/>
                  </a:lnTo>
                  <a:lnTo>
                    <a:pt x="933" y="746"/>
                  </a:lnTo>
                  <a:lnTo>
                    <a:pt x="934" y="739"/>
                  </a:lnTo>
                  <a:lnTo>
                    <a:pt x="935" y="709"/>
                  </a:lnTo>
                  <a:lnTo>
                    <a:pt x="935" y="658"/>
                  </a:lnTo>
                  <a:lnTo>
                    <a:pt x="936" y="592"/>
                  </a:lnTo>
                  <a:lnTo>
                    <a:pt x="937" y="517"/>
                  </a:lnTo>
                  <a:lnTo>
                    <a:pt x="937" y="442"/>
                  </a:lnTo>
                  <a:lnTo>
                    <a:pt x="938" y="374"/>
                  </a:lnTo>
                  <a:lnTo>
                    <a:pt x="939" y="323"/>
                  </a:lnTo>
                  <a:lnTo>
                    <a:pt x="939" y="292"/>
                  </a:lnTo>
                  <a:lnTo>
                    <a:pt x="940" y="284"/>
                  </a:lnTo>
                  <a:lnTo>
                    <a:pt x="941" y="299"/>
                  </a:lnTo>
                  <a:lnTo>
                    <a:pt x="941" y="334"/>
                  </a:lnTo>
                  <a:lnTo>
                    <a:pt x="942" y="382"/>
                  </a:lnTo>
                  <a:lnTo>
                    <a:pt x="943" y="437"/>
                  </a:lnTo>
                  <a:lnTo>
                    <a:pt x="943" y="492"/>
                  </a:lnTo>
                  <a:lnTo>
                    <a:pt x="944" y="541"/>
                  </a:lnTo>
                  <a:lnTo>
                    <a:pt x="945" y="579"/>
                  </a:lnTo>
                  <a:lnTo>
                    <a:pt x="945" y="604"/>
                  </a:lnTo>
                  <a:lnTo>
                    <a:pt x="946" y="615"/>
                  </a:lnTo>
                  <a:lnTo>
                    <a:pt x="947" y="612"/>
                  </a:lnTo>
                  <a:lnTo>
                    <a:pt x="947" y="597"/>
                  </a:lnTo>
                  <a:lnTo>
                    <a:pt x="948" y="573"/>
                  </a:lnTo>
                  <a:lnTo>
                    <a:pt x="948" y="543"/>
                  </a:lnTo>
                  <a:lnTo>
                    <a:pt x="949" y="511"/>
                  </a:lnTo>
                  <a:lnTo>
                    <a:pt x="950" y="478"/>
                  </a:lnTo>
                  <a:lnTo>
                    <a:pt x="950" y="449"/>
                  </a:lnTo>
                  <a:lnTo>
                    <a:pt x="951" y="426"/>
                  </a:lnTo>
                  <a:lnTo>
                    <a:pt x="952" y="411"/>
                  </a:lnTo>
                  <a:lnTo>
                    <a:pt x="952" y="408"/>
                  </a:lnTo>
                  <a:lnTo>
                    <a:pt x="953" y="415"/>
                  </a:lnTo>
                  <a:lnTo>
                    <a:pt x="954" y="433"/>
                  </a:lnTo>
                  <a:lnTo>
                    <a:pt x="954" y="458"/>
                  </a:lnTo>
                  <a:lnTo>
                    <a:pt x="955" y="488"/>
                  </a:lnTo>
                  <a:lnTo>
                    <a:pt x="956" y="516"/>
                  </a:lnTo>
                  <a:lnTo>
                    <a:pt x="956" y="537"/>
                  </a:lnTo>
                  <a:lnTo>
                    <a:pt x="957" y="546"/>
                  </a:lnTo>
                  <a:lnTo>
                    <a:pt x="958" y="541"/>
                  </a:lnTo>
                  <a:lnTo>
                    <a:pt x="958" y="523"/>
                  </a:lnTo>
                  <a:lnTo>
                    <a:pt x="959" y="494"/>
                  </a:lnTo>
                  <a:lnTo>
                    <a:pt x="960" y="460"/>
                  </a:lnTo>
                  <a:lnTo>
                    <a:pt x="960" y="430"/>
                  </a:lnTo>
                  <a:lnTo>
                    <a:pt x="961" y="411"/>
                  </a:lnTo>
                  <a:lnTo>
                    <a:pt x="962" y="408"/>
                  </a:lnTo>
                  <a:lnTo>
                    <a:pt x="962" y="427"/>
                  </a:lnTo>
                  <a:lnTo>
                    <a:pt x="963" y="467"/>
                  </a:lnTo>
                  <a:lnTo>
                    <a:pt x="964" y="525"/>
                  </a:lnTo>
                  <a:lnTo>
                    <a:pt x="964" y="594"/>
                  </a:lnTo>
                  <a:lnTo>
                    <a:pt x="965" y="665"/>
                  </a:lnTo>
                  <a:lnTo>
                    <a:pt x="965" y="729"/>
                  </a:lnTo>
                  <a:lnTo>
                    <a:pt x="966" y="777"/>
                  </a:lnTo>
                  <a:lnTo>
                    <a:pt x="967" y="804"/>
                  </a:lnTo>
                  <a:lnTo>
                    <a:pt x="967" y="805"/>
                  </a:lnTo>
                  <a:lnTo>
                    <a:pt x="968" y="782"/>
                  </a:lnTo>
                  <a:lnTo>
                    <a:pt x="969" y="739"/>
                  </a:lnTo>
                  <a:lnTo>
                    <a:pt x="969" y="681"/>
                  </a:lnTo>
                  <a:lnTo>
                    <a:pt x="970" y="617"/>
                  </a:lnTo>
                  <a:lnTo>
                    <a:pt x="971" y="553"/>
                  </a:lnTo>
                  <a:lnTo>
                    <a:pt x="971" y="496"/>
                  </a:lnTo>
                  <a:lnTo>
                    <a:pt x="972" y="450"/>
                  </a:lnTo>
                  <a:lnTo>
                    <a:pt x="973" y="417"/>
                  </a:lnTo>
                  <a:lnTo>
                    <a:pt x="973" y="395"/>
                  </a:lnTo>
                  <a:lnTo>
                    <a:pt x="974" y="383"/>
                  </a:lnTo>
                  <a:lnTo>
                    <a:pt x="975" y="376"/>
                  </a:lnTo>
                  <a:lnTo>
                    <a:pt x="975" y="370"/>
                  </a:lnTo>
                  <a:lnTo>
                    <a:pt x="976" y="362"/>
                  </a:lnTo>
                  <a:lnTo>
                    <a:pt x="977" y="351"/>
                  </a:lnTo>
                  <a:lnTo>
                    <a:pt x="977" y="337"/>
                  </a:lnTo>
                  <a:lnTo>
                    <a:pt x="978" y="321"/>
                  </a:lnTo>
                  <a:lnTo>
                    <a:pt x="979" y="308"/>
                  </a:lnTo>
                  <a:lnTo>
                    <a:pt x="979" y="302"/>
                  </a:lnTo>
                  <a:lnTo>
                    <a:pt x="980" y="308"/>
                  </a:lnTo>
                  <a:lnTo>
                    <a:pt x="981" y="330"/>
                  </a:lnTo>
                  <a:lnTo>
                    <a:pt x="981" y="367"/>
                  </a:lnTo>
                  <a:lnTo>
                    <a:pt x="982" y="420"/>
                  </a:lnTo>
                  <a:lnTo>
                    <a:pt x="982" y="483"/>
                  </a:lnTo>
                  <a:lnTo>
                    <a:pt x="983" y="549"/>
                  </a:lnTo>
                  <a:lnTo>
                    <a:pt x="984" y="612"/>
                  </a:lnTo>
                  <a:lnTo>
                    <a:pt x="984" y="664"/>
                  </a:lnTo>
                  <a:lnTo>
                    <a:pt x="985" y="696"/>
                  </a:lnTo>
                  <a:lnTo>
                    <a:pt x="986" y="707"/>
                  </a:lnTo>
                  <a:lnTo>
                    <a:pt x="986" y="694"/>
                  </a:lnTo>
                  <a:lnTo>
                    <a:pt x="987" y="662"/>
                  </a:lnTo>
                  <a:lnTo>
                    <a:pt x="988" y="615"/>
                  </a:lnTo>
                  <a:lnTo>
                    <a:pt x="988" y="562"/>
                  </a:lnTo>
                  <a:lnTo>
                    <a:pt x="989" y="511"/>
                  </a:lnTo>
                  <a:lnTo>
                    <a:pt x="990" y="470"/>
                  </a:lnTo>
                  <a:lnTo>
                    <a:pt x="990" y="444"/>
                  </a:lnTo>
                  <a:lnTo>
                    <a:pt x="991" y="438"/>
                  </a:lnTo>
                  <a:lnTo>
                    <a:pt x="992" y="449"/>
                  </a:lnTo>
                  <a:lnTo>
                    <a:pt x="992" y="476"/>
                  </a:lnTo>
                  <a:lnTo>
                    <a:pt x="993" y="512"/>
                  </a:lnTo>
                  <a:lnTo>
                    <a:pt x="994" y="550"/>
                  </a:lnTo>
                  <a:lnTo>
                    <a:pt x="994" y="584"/>
                  </a:lnTo>
                  <a:lnTo>
                    <a:pt x="995" y="609"/>
                  </a:lnTo>
                  <a:lnTo>
                    <a:pt x="996" y="621"/>
                  </a:lnTo>
                  <a:lnTo>
                    <a:pt x="996" y="620"/>
                  </a:lnTo>
                  <a:lnTo>
                    <a:pt x="997" y="606"/>
                  </a:lnTo>
                  <a:lnTo>
                    <a:pt x="998" y="584"/>
                  </a:lnTo>
                  <a:lnTo>
                    <a:pt x="998" y="558"/>
                  </a:lnTo>
                  <a:lnTo>
                    <a:pt x="999" y="533"/>
                  </a:lnTo>
                  <a:lnTo>
                    <a:pt x="1000" y="514"/>
                  </a:lnTo>
                  <a:lnTo>
                    <a:pt x="1000" y="503"/>
                  </a:lnTo>
                  <a:lnTo>
                    <a:pt x="1001" y="504"/>
                  </a:lnTo>
                  <a:lnTo>
                    <a:pt x="1001" y="516"/>
                  </a:lnTo>
                  <a:lnTo>
                    <a:pt x="1002" y="539"/>
                  </a:lnTo>
                  <a:lnTo>
                    <a:pt x="1003" y="570"/>
                  </a:lnTo>
                  <a:lnTo>
                    <a:pt x="1003" y="608"/>
                  </a:lnTo>
                  <a:lnTo>
                    <a:pt x="1004" y="647"/>
                  </a:lnTo>
                  <a:lnTo>
                    <a:pt x="1005" y="684"/>
                  </a:lnTo>
                  <a:lnTo>
                    <a:pt x="1005" y="715"/>
                  </a:lnTo>
                  <a:lnTo>
                    <a:pt x="1006" y="735"/>
                  </a:lnTo>
                  <a:lnTo>
                    <a:pt x="1007" y="739"/>
                  </a:lnTo>
                  <a:lnTo>
                    <a:pt x="1007" y="724"/>
                  </a:lnTo>
                  <a:lnTo>
                    <a:pt x="1008" y="689"/>
                  </a:lnTo>
                  <a:lnTo>
                    <a:pt x="1009" y="631"/>
                  </a:lnTo>
                  <a:lnTo>
                    <a:pt x="1009" y="554"/>
                  </a:lnTo>
                  <a:lnTo>
                    <a:pt x="1010" y="463"/>
                  </a:lnTo>
                  <a:lnTo>
                    <a:pt x="1011" y="364"/>
                  </a:lnTo>
                  <a:lnTo>
                    <a:pt x="1011" y="268"/>
                  </a:lnTo>
                  <a:lnTo>
                    <a:pt x="1012" y="186"/>
                  </a:lnTo>
                  <a:lnTo>
                    <a:pt x="1013" y="128"/>
                  </a:lnTo>
                  <a:lnTo>
                    <a:pt x="1013" y="103"/>
                  </a:lnTo>
                  <a:lnTo>
                    <a:pt x="1014" y="114"/>
                  </a:lnTo>
                  <a:lnTo>
                    <a:pt x="1015" y="160"/>
                  </a:lnTo>
                  <a:lnTo>
                    <a:pt x="1015" y="237"/>
                  </a:lnTo>
                  <a:lnTo>
                    <a:pt x="1016" y="332"/>
                  </a:lnTo>
                  <a:lnTo>
                    <a:pt x="1017" y="433"/>
                  </a:lnTo>
                  <a:lnTo>
                    <a:pt x="1017" y="526"/>
                  </a:lnTo>
                  <a:lnTo>
                    <a:pt x="1018" y="597"/>
                  </a:lnTo>
                  <a:lnTo>
                    <a:pt x="1018" y="639"/>
                  </a:lnTo>
                  <a:lnTo>
                    <a:pt x="1019" y="647"/>
                  </a:lnTo>
                  <a:lnTo>
                    <a:pt x="1020" y="622"/>
                  </a:lnTo>
                  <a:lnTo>
                    <a:pt x="1020" y="572"/>
                  </a:lnTo>
                  <a:lnTo>
                    <a:pt x="1021" y="508"/>
                  </a:lnTo>
                  <a:lnTo>
                    <a:pt x="1022" y="442"/>
                  </a:lnTo>
                  <a:lnTo>
                    <a:pt x="1022" y="386"/>
                  </a:lnTo>
                  <a:lnTo>
                    <a:pt x="1023" y="352"/>
                  </a:lnTo>
                  <a:lnTo>
                    <a:pt x="1024" y="344"/>
                  </a:lnTo>
                  <a:lnTo>
                    <a:pt x="1024" y="367"/>
                  </a:lnTo>
                  <a:lnTo>
                    <a:pt x="1025" y="416"/>
                  </a:lnTo>
                  <a:lnTo>
                    <a:pt x="1026" y="485"/>
                  </a:lnTo>
                  <a:lnTo>
                    <a:pt x="1026" y="566"/>
                  </a:lnTo>
                  <a:lnTo>
                    <a:pt x="1027" y="646"/>
                  </a:lnTo>
                  <a:lnTo>
                    <a:pt x="1028" y="717"/>
                  </a:lnTo>
                  <a:lnTo>
                    <a:pt x="1028" y="769"/>
                  </a:lnTo>
                  <a:lnTo>
                    <a:pt x="1029" y="796"/>
                  </a:lnTo>
                  <a:lnTo>
                    <a:pt x="1030" y="797"/>
                  </a:lnTo>
                  <a:lnTo>
                    <a:pt x="1030" y="771"/>
                  </a:lnTo>
                  <a:lnTo>
                    <a:pt x="1031" y="724"/>
                  </a:lnTo>
                  <a:lnTo>
                    <a:pt x="1032" y="662"/>
                  </a:lnTo>
                  <a:lnTo>
                    <a:pt x="1032" y="594"/>
                  </a:lnTo>
                  <a:lnTo>
                    <a:pt x="1033" y="529"/>
                  </a:lnTo>
                  <a:lnTo>
                    <a:pt x="1034" y="475"/>
                  </a:lnTo>
                  <a:lnTo>
                    <a:pt x="1034" y="439"/>
                  </a:lnTo>
                  <a:lnTo>
                    <a:pt x="1035" y="424"/>
                  </a:lnTo>
                  <a:lnTo>
                    <a:pt x="1036" y="428"/>
                  </a:lnTo>
                  <a:lnTo>
                    <a:pt x="1036" y="449"/>
                  </a:lnTo>
                  <a:lnTo>
                    <a:pt x="1037" y="479"/>
                  </a:lnTo>
                  <a:lnTo>
                    <a:pt x="1037" y="512"/>
                  </a:lnTo>
                  <a:lnTo>
                    <a:pt x="1038" y="538"/>
                  </a:lnTo>
                  <a:lnTo>
                    <a:pt x="1039" y="552"/>
                  </a:lnTo>
                  <a:lnTo>
                    <a:pt x="1039" y="550"/>
                  </a:lnTo>
                  <a:lnTo>
                    <a:pt x="1040" y="530"/>
                  </a:lnTo>
                  <a:lnTo>
                    <a:pt x="1041" y="496"/>
                  </a:lnTo>
                  <a:lnTo>
                    <a:pt x="1041" y="454"/>
                  </a:lnTo>
                  <a:lnTo>
                    <a:pt x="1042" y="412"/>
                  </a:lnTo>
                  <a:lnTo>
                    <a:pt x="1043" y="378"/>
                  </a:lnTo>
                  <a:lnTo>
                    <a:pt x="1043" y="358"/>
                  </a:lnTo>
                  <a:lnTo>
                    <a:pt x="1044" y="357"/>
                  </a:lnTo>
                  <a:lnTo>
                    <a:pt x="1045" y="376"/>
                  </a:lnTo>
                  <a:lnTo>
                    <a:pt x="1045" y="411"/>
                  </a:lnTo>
                  <a:lnTo>
                    <a:pt x="1046" y="457"/>
                  </a:lnTo>
                  <a:lnTo>
                    <a:pt x="1047" y="506"/>
                  </a:lnTo>
                  <a:lnTo>
                    <a:pt x="1047" y="548"/>
                  </a:lnTo>
                  <a:lnTo>
                    <a:pt x="1048" y="579"/>
                  </a:lnTo>
                  <a:lnTo>
                    <a:pt x="1049" y="594"/>
                  </a:lnTo>
                  <a:lnTo>
                    <a:pt x="1049" y="591"/>
                  </a:lnTo>
                  <a:lnTo>
                    <a:pt x="1050" y="575"/>
                  </a:lnTo>
                  <a:lnTo>
                    <a:pt x="1051" y="550"/>
                  </a:lnTo>
                  <a:lnTo>
                    <a:pt x="1051" y="522"/>
                  </a:lnTo>
                  <a:lnTo>
                    <a:pt x="1052" y="500"/>
                  </a:lnTo>
                  <a:lnTo>
                    <a:pt x="1053" y="487"/>
                  </a:lnTo>
                  <a:lnTo>
                    <a:pt x="1053" y="488"/>
                  </a:lnTo>
                  <a:lnTo>
                    <a:pt x="1054" y="502"/>
                  </a:lnTo>
                  <a:lnTo>
                    <a:pt x="1054" y="527"/>
                  </a:lnTo>
                  <a:lnTo>
                    <a:pt x="1055" y="560"/>
                  </a:lnTo>
                  <a:lnTo>
                    <a:pt x="1056" y="595"/>
                  </a:lnTo>
                  <a:lnTo>
                    <a:pt x="1056" y="626"/>
                  </a:lnTo>
                  <a:lnTo>
                    <a:pt x="1057" y="650"/>
                  </a:lnTo>
                  <a:lnTo>
                    <a:pt x="1058" y="665"/>
                  </a:lnTo>
                  <a:lnTo>
                    <a:pt x="1058" y="669"/>
                  </a:lnTo>
                  <a:lnTo>
                    <a:pt x="1059" y="665"/>
                  </a:lnTo>
                  <a:lnTo>
                    <a:pt x="1060" y="654"/>
                  </a:lnTo>
                  <a:lnTo>
                    <a:pt x="1060" y="639"/>
                  </a:lnTo>
                  <a:lnTo>
                    <a:pt x="1061" y="623"/>
                  </a:lnTo>
                  <a:lnTo>
                    <a:pt x="1062" y="606"/>
                  </a:lnTo>
                  <a:lnTo>
                    <a:pt x="1062" y="589"/>
                  </a:lnTo>
                  <a:lnTo>
                    <a:pt x="1063" y="570"/>
                  </a:lnTo>
                  <a:lnTo>
                    <a:pt x="1064" y="549"/>
                  </a:lnTo>
                  <a:lnTo>
                    <a:pt x="1064" y="523"/>
                  </a:lnTo>
                  <a:lnTo>
                    <a:pt x="1065" y="493"/>
                  </a:lnTo>
                  <a:lnTo>
                    <a:pt x="1066" y="458"/>
                  </a:lnTo>
                  <a:lnTo>
                    <a:pt x="1066" y="420"/>
                  </a:lnTo>
                  <a:lnTo>
                    <a:pt x="1067" y="383"/>
                  </a:lnTo>
                  <a:lnTo>
                    <a:pt x="1068" y="349"/>
                  </a:lnTo>
                  <a:lnTo>
                    <a:pt x="1068" y="324"/>
                  </a:lnTo>
                  <a:lnTo>
                    <a:pt x="1069" y="312"/>
                  </a:lnTo>
                  <a:lnTo>
                    <a:pt x="1070" y="315"/>
                  </a:lnTo>
                  <a:lnTo>
                    <a:pt x="1070" y="335"/>
                  </a:lnTo>
                  <a:lnTo>
                    <a:pt x="1071" y="371"/>
                  </a:lnTo>
                  <a:lnTo>
                    <a:pt x="1071" y="421"/>
                  </a:lnTo>
                  <a:lnTo>
                    <a:pt x="1072" y="479"/>
                  </a:lnTo>
                  <a:lnTo>
                    <a:pt x="1073" y="538"/>
                  </a:lnTo>
                  <a:lnTo>
                    <a:pt x="1073" y="591"/>
                  </a:lnTo>
                  <a:lnTo>
                    <a:pt x="1074" y="630"/>
                  </a:lnTo>
                  <a:lnTo>
                    <a:pt x="1075" y="651"/>
                  </a:lnTo>
                  <a:lnTo>
                    <a:pt x="1075" y="649"/>
                  </a:lnTo>
                  <a:lnTo>
                    <a:pt x="1076" y="626"/>
                  </a:lnTo>
                  <a:lnTo>
                    <a:pt x="1077" y="585"/>
                  </a:lnTo>
                  <a:lnTo>
                    <a:pt x="1077" y="535"/>
                  </a:lnTo>
                  <a:lnTo>
                    <a:pt x="1078" y="485"/>
                  </a:lnTo>
                  <a:lnTo>
                    <a:pt x="1079" y="444"/>
                  </a:lnTo>
                  <a:lnTo>
                    <a:pt x="1079" y="419"/>
                  </a:lnTo>
                  <a:lnTo>
                    <a:pt x="1080" y="415"/>
                  </a:lnTo>
                  <a:lnTo>
                    <a:pt x="1081" y="434"/>
                  </a:lnTo>
                  <a:lnTo>
                    <a:pt x="1081" y="471"/>
                  </a:lnTo>
                  <a:lnTo>
                    <a:pt x="1082" y="519"/>
                  </a:lnTo>
                  <a:lnTo>
                    <a:pt x="1083" y="569"/>
                  </a:lnTo>
                  <a:lnTo>
                    <a:pt x="1083" y="611"/>
                  </a:lnTo>
                  <a:lnTo>
                    <a:pt x="1084" y="636"/>
                  </a:lnTo>
                  <a:lnTo>
                    <a:pt x="1085" y="638"/>
                  </a:lnTo>
                  <a:lnTo>
                    <a:pt x="1085" y="615"/>
                  </a:lnTo>
                  <a:lnTo>
                    <a:pt x="1086" y="568"/>
                  </a:lnTo>
                  <a:lnTo>
                    <a:pt x="1087" y="503"/>
                  </a:lnTo>
                  <a:lnTo>
                    <a:pt x="1087" y="430"/>
                  </a:lnTo>
                  <a:lnTo>
                    <a:pt x="1088" y="360"/>
                  </a:lnTo>
                  <a:lnTo>
                    <a:pt x="1089" y="302"/>
                  </a:lnTo>
                  <a:lnTo>
                    <a:pt x="1089" y="266"/>
                  </a:lnTo>
                  <a:lnTo>
                    <a:pt x="1090" y="258"/>
                  </a:lnTo>
                  <a:lnTo>
                    <a:pt x="1090" y="279"/>
                  </a:lnTo>
                  <a:lnTo>
                    <a:pt x="1091" y="327"/>
                  </a:lnTo>
                  <a:lnTo>
                    <a:pt x="1092" y="396"/>
                  </a:lnTo>
                  <a:lnTo>
                    <a:pt x="1092" y="475"/>
                  </a:lnTo>
                  <a:lnTo>
                    <a:pt x="1093" y="554"/>
                  </a:lnTo>
                  <a:lnTo>
                    <a:pt x="1094" y="623"/>
                  </a:lnTo>
                  <a:lnTo>
                    <a:pt x="1094" y="671"/>
                  </a:lnTo>
                  <a:lnTo>
                    <a:pt x="1095" y="693"/>
                  </a:lnTo>
                  <a:lnTo>
                    <a:pt x="1096" y="688"/>
                  </a:lnTo>
                  <a:lnTo>
                    <a:pt x="1096" y="660"/>
                  </a:lnTo>
                  <a:lnTo>
                    <a:pt x="1097" y="614"/>
                  </a:lnTo>
                  <a:lnTo>
                    <a:pt x="1098" y="562"/>
                  </a:lnTo>
                  <a:lnTo>
                    <a:pt x="1098" y="512"/>
                  </a:lnTo>
                  <a:lnTo>
                    <a:pt x="1099" y="474"/>
                  </a:lnTo>
                  <a:lnTo>
                    <a:pt x="1100" y="456"/>
                  </a:lnTo>
                  <a:lnTo>
                    <a:pt x="1100" y="458"/>
                  </a:lnTo>
                  <a:lnTo>
                    <a:pt x="1101" y="480"/>
                  </a:lnTo>
                  <a:lnTo>
                    <a:pt x="1102" y="516"/>
                  </a:lnTo>
                  <a:lnTo>
                    <a:pt x="1102" y="558"/>
                  </a:lnTo>
                  <a:lnTo>
                    <a:pt x="1103" y="597"/>
                  </a:lnTo>
                  <a:lnTo>
                    <a:pt x="1104" y="623"/>
                  </a:lnTo>
                  <a:lnTo>
                    <a:pt x="1104" y="632"/>
                  </a:lnTo>
                  <a:lnTo>
                    <a:pt x="1105" y="620"/>
                  </a:lnTo>
                  <a:lnTo>
                    <a:pt x="1106" y="588"/>
                  </a:lnTo>
                  <a:lnTo>
                    <a:pt x="1106" y="541"/>
                  </a:lnTo>
                  <a:lnTo>
                    <a:pt x="1107" y="489"/>
                  </a:lnTo>
                  <a:lnTo>
                    <a:pt x="1107" y="439"/>
                  </a:lnTo>
                  <a:lnTo>
                    <a:pt x="1108" y="401"/>
                  </a:lnTo>
                  <a:lnTo>
                    <a:pt x="1109" y="384"/>
                  </a:lnTo>
                  <a:lnTo>
                    <a:pt x="1109" y="390"/>
                  </a:lnTo>
                  <a:lnTo>
                    <a:pt x="1110" y="422"/>
                  </a:lnTo>
                  <a:lnTo>
                    <a:pt x="1111" y="476"/>
                  </a:lnTo>
                  <a:lnTo>
                    <a:pt x="1111" y="545"/>
                  </a:lnTo>
                  <a:lnTo>
                    <a:pt x="1112" y="620"/>
                  </a:lnTo>
                  <a:lnTo>
                    <a:pt x="1113" y="691"/>
                  </a:lnTo>
                  <a:lnTo>
                    <a:pt x="1113" y="748"/>
                  </a:lnTo>
                  <a:lnTo>
                    <a:pt x="1114" y="783"/>
                  </a:lnTo>
                  <a:lnTo>
                    <a:pt x="1115" y="790"/>
                  </a:lnTo>
                  <a:lnTo>
                    <a:pt x="1115" y="766"/>
                  </a:lnTo>
                  <a:lnTo>
                    <a:pt x="1116" y="715"/>
                  </a:lnTo>
                  <a:lnTo>
                    <a:pt x="1117" y="640"/>
                  </a:lnTo>
                  <a:lnTo>
                    <a:pt x="1117" y="551"/>
                  </a:lnTo>
                  <a:lnTo>
                    <a:pt x="1118" y="458"/>
                  </a:lnTo>
                  <a:lnTo>
                    <a:pt x="1119" y="371"/>
                  </a:lnTo>
                  <a:lnTo>
                    <a:pt x="1119" y="300"/>
                  </a:lnTo>
                  <a:lnTo>
                    <a:pt x="1120" y="255"/>
                  </a:lnTo>
                  <a:lnTo>
                    <a:pt x="1121" y="238"/>
                  </a:lnTo>
                  <a:lnTo>
                    <a:pt x="1121" y="253"/>
                  </a:lnTo>
                  <a:lnTo>
                    <a:pt x="1122" y="295"/>
                  </a:lnTo>
                  <a:lnTo>
                    <a:pt x="1123" y="358"/>
                  </a:lnTo>
                  <a:lnTo>
                    <a:pt x="1123" y="432"/>
                  </a:lnTo>
                  <a:lnTo>
                    <a:pt x="1124" y="507"/>
                  </a:lnTo>
                  <a:lnTo>
                    <a:pt x="1125" y="572"/>
                  </a:lnTo>
                  <a:lnTo>
                    <a:pt x="1125" y="620"/>
                  </a:lnTo>
                  <a:lnTo>
                    <a:pt x="1126" y="644"/>
                  </a:lnTo>
                  <a:lnTo>
                    <a:pt x="1126" y="644"/>
                  </a:lnTo>
                  <a:lnTo>
                    <a:pt x="1127" y="621"/>
                  </a:lnTo>
                  <a:lnTo>
                    <a:pt x="1128" y="582"/>
                  </a:lnTo>
                  <a:lnTo>
                    <a:pt x="1128" y="535"/>
                  </a:lnTo>
                  <a:lnTo>
                    <a:pt x="1129" y="488"/>
                  </a:lnTo>
                  <a:lnTo>
                    <a:pt x="1130" y="448"/>
                  </a:lnTo>
                  <a:lnTo>
                    <a:pt x="1130" y="422"/>
                  </a:lnTo>
                  <a:lnTo>
                    <a:pt x="1131" y="414"/>
                  </a:lnTo>
                  <a:lnTo>
                    <a:pt x="1132" y="423"/>
                  </a:lnTo>
                  <a:lnTo>
                    <a:pt x="1132" y="447"/>
                  </a:lnTo>
                  <a:lnTo>
                    <a:pt x="1133" y="484"/>
                  </a:lnTo>
                  <a:lnTo>
                    <a:pt x="1134" y="528"/>
                  </a:lnTo>
                  <a:lnTo>
                    <a:pt x="1134" y="574"/>
                  </a:lnTo>
                  <a:lnTo>
                    <a:pt x="1135" y="619"/>
                  </a:lnTo>
                  <a:lnTo>
                    <a:pt x="1136" y="657"/>
                  </a:lnTo>
                  <a:lnTo>
                    <a:pt x="1136" y="685"/>
                  </a:lnTo>
                  <a:lnTo>
                    <a:pt x="1137" y="701"/>
                  </a:lnTo>
                  <a:lnTo>
                    <a:pt x="1138" y="703"/>
                  </a:lnTo>
                  <a:lnTo>
                    <a:pt x="1138" y="690"/>
                  </a:lnTo>
                  <a:lnTo>
                    <a:pt x="1139" y="663"/>
                  </a:lnTo>
                  <a:lnTo>
                    <a:pt x="1140" y="624"/>
                  </a:lnTo>
                  <a:lnTo>
                    <a:pt x="1140" y="576"/>
                  </a:lnTo>
                  <a:lnTo>
                    <a:pt x="1141" y="522"/>
                  </a:lnTo>
                  <a:lnTo>
                    <a:pt x="1142" y="467"/>
                  </a:lnTo>
                  <a:lnTo>
                    <a:pt x="1142" y="415"/>
                  </a:lnTo>
                  <a:lnTo>
                    <a:pt x="1143" y="371"/>
                  </a:lnTo>
                  <a:lnTo>
                    <a:pt x="1143" y="336"/>
                  </a:lnTo>
                  <a:lnTo>
                    <a:pt x="1144" y="313"/>
                  </a:lnTo>
                  <a:lnTo>
                    <a:pt x="1145" y="301"/>
                  </a:lnTo>
                  <a:lnTo>
                    <a:pt x="1145" y="301"/>
                  </a:lnTo>
                  <a:lnTo>
                    <a:pt x="1146" y="310"/>
                  </a:lnTo>
                  <a:lnTo>
                    <a:pt x="1147" y="328"/>
                  </a:lnTo>
                  <a:lnTo>
                    <a:pt x="1147" y="353"/>
                  </a:lnTo>
                  <a:lnTo>
                    <a:pt x="1148" y="384"/>
                  </a:lnTo>
                  <a:lnTo>
                    <a:pt x="1149" y="420"/>
                  </a:lnTo>
                  <a:lnTo>
                    <a:pt x="1149" y="459"/>
                  </a:lnTo>
                  <a:lnTo>
                    <a:pt x="1150" y="500"/>
                  </a:lnTo>
                  <a:lnTo>
                    <a:pt x="1151" y="540"/>
                  </a:lnTo>
                  <a:lnTo>
                    <a:pt x="1151" y="578"/>
                  </a:lnTo>
                  <a:lnTo>
                    <a:pt x="1152" y="609"/>
                  </a:lnTo>
                  <a:lnTo>
                    <a:pt x="1153" y="631"/>
                  </a:lnTo>
                  <a:lnTo>
                    <a:pt x="1154" y="640"/>
                  </a:lnTo>
                  <a:lnTo>
                    <a:pt x="1154" y="635"/>
                  </a:lnTo>
                  <a:lnTo>
                    <a:pt x="1155" y="616"/>
                  </a:lnTo>
                  <a:lnTo>
                    <a:pt x="1156" y="584"/>
                  </a:lnTo>
                  <a:lnTo>
                    <a:pt x="1156" y="543"/>
                  </a:lnTo>
                  <a:lnTo>
                    <a:pt x="1157" y="498"/>
                  </a:lnTo>
                  <a:lnTo>
                    <a:pt x="1157" y="454"/>
                  </a:lnTo>
                  <a:lnTo>
                    <a:pt x="1158" y="417"/>
                  </a:lnTo>
                  <a:lnTo>
                    <a:pt x="1159" y="394"/>
                  </a:lnTo>
                  <a:lnTo>
                    <a:pt x="1159" y="389"/>
                  </a:lnTo>
                  <a:lnTo>
                    <a:pt x="1160" y="403"/>
                  </a:lnTo>
                  <a:lnTo>
                    <a:pt x="1161" y="435"/>
                  </a:lnTo>
                  <a:lnTo>
                    <a:pt x="1161" y="481"/>
                  </a:lnTo>
                  <a:lnTo>
                    <a:pt x="1162" y="536"/>
                  </a:lnTo>
                  <a:lnTo>
                    <a:pt x="1163" y="592"/>
                  </a:lnTo>
                  <a:lnTo>
                    <a:pt x="1163" y="642"/>
                  </a:lnTo>
                  <a:lnTo>
                    <a:pt x="1164" y="678"/>
                  </a:lnTo>
                  <a:lnTo>
                    <a:pt x="1165" y="697"/>
                  </a:lnTo>
                  <a:lnTo>
                    <a:pt x="1165" y="697"/>
                  </a:lnTo>
                  <a:lnTo>
                    <a:pt x="1166" y="679"/>
                  </a:lnTo>
                  <a:lnTo>
                    <a:pt x="1167" y="647"/>
                  </a:lnTo>
                  <a:lnTo>
                    <a:pt x="1167" y="607"/>
                  </a:lnTo>
                  <a:lnTo>
                    <a:pt x="1168" y="564"/>
                  </a:lnTo>
                  <a:lnTo>
                    <a:pt x="1169" y="527"/>
                  </a:lnTo>
                  <a:lnTo>
                    <a:pt x="1169" y="497"/>
                  </a:lnTo>
                  <a:lnTo>
                    <a:pt x="1170" y="479"/>
                  </a:lnTo>
                  <a:lnTo>
                    <a:pt x="1171" y="471"/>
                  </a:lnTo>
                  <a:lnTo>
                    <a:pt x="1171" y="472"/>
                  </a:lnTo>
                  <a:lnTo>
                    <a:pt x="1172" y="478"/>
                  </a:lnTo>
                  <a:lnTo>
                    <a:pt x="1173" y="486"/>
                  </a:lnTo>
                  <a:lnTo>
                    <a:pt x="1173" y="492"/>
                  </a:lnTo>
                  <a:lnTo>
                    <a:pt x="1174" y="495"/>
                  </a:lnTo>
                  <a:lnTo>
                    <a:pt x="1174" y="492"/>
                  </a:lnTo>
                  <a:lnTo>
                    <a:pt x="1175" y="485"/>
                  </a:lnTo>
                  <a:lnTo>
                    <a:pt x="1176" y="476"/>
                  </a:lnTo>
                  <a:lnTo>
                    <a:pt x="1176" y="464"/>
                  </a:lnTo>
                  <a:lnTo>
                    <a:pt x="1177" y="453"/>
                  </a:lnTo>
                  <a:lnTo>
                    <a:pt x="1178" y="444"/>
                  </a:lnTo>
                  <a:lnTo>
                    <a:pt x="1178" y="439"/>
                  </a:lnTo>
                  <a:lnTo>
                    <a:pt x="1179" y="439"/>
                  </a:lnTo>
                  <a:lnTo>
                    <a:pt x="1180" y="444"/>
                  </a:lnTo>
                  <a:lnTo>
                    <a:pt x="1180" y="455"/>
                  </a:lnTo>
                  <a:lnTo>
                    <a:pt x="1181" y="473"/>
                  </a:lnTo>
                  <a:lnTo>
                    <a:pt x="1182" y="497"/>
                  </a:lnTo>
                  <a:lnTo>
                    <a:pt x="1182" y="525"/>
                  </a:lnTo>
                  <a:lnTo>
                    <a:pt x="1183" y="555"/>
                  </a:lnTo>
                  <a:lnTo>
                    <a:pt x="1184" y="583"/>
                  </a:lnTo>
                  <a:lnTo>
                    <a:pt x="1184" y="608"/>
                  </a:lnTo>
                  <a:lnTo>
                    <a:pt x="1185" y="624"/>
                  </a:lnTo>
                  <a:lnTo>
                    <a:pt x="1186" y="629"/>
                  </a:lnTo>
                  <a:lnTo>
                    <a:pt x="1186" y="621"/>
                  </a:lnTo>
                  <a:lnTo>
                    <a:pt x="1187" y="602"/>
                  </a:lnTo>
                  <a:lnTo>
                    <a:pt x="1188" y="574"/>
                  </a:lnTo>
                  <a:lnTo>
                    <a:pt x="1188" y="541"/>
                  </a:lnTo>
                  <a:lnTo>
                    <a:pt x="1189" y="509"/>
                  </a:lnTo>
                  <a:lnTo>
                    <a:pt x="1190" y="485"/>
                  </a:lnTo>
                  <a:lnTo>
                    <a:pt x="1190" y="472"/>
                  </a:lnTo>
                  <a:lnTo>
                    <a:pt x="1191" y="473"/>
                  </a:lnTo>
                  <a:lnTo>
                    <a:pt x="1192" y="490"/>
                  </a:lnTo>
                  <a:lnTo>
                    <a:pt x="1192" y="520"/>
                  </a:lnTo>
                  <a:lnTo>
                    <a:pt x="1193" y="558"/>
                  </a:lnTo>
                  <a:lnTo>
                    <a:pt x="1193" y="596"/>
                  </a:lnTo>
                  <a:lnTo>
                    <a:pt x="1194" y="629"/>
                  </a:lnTo>
                  <a:lnTo>
                    <a:pt x="1195" y="651"/>
                  </a:lnTo>
                  <a:lnTo>
                    <a:pt x="1195" y="657"/>
                  </a:lnTo>
                  <a:lnTo>
                    <a:pt x="1196" y="647"/>
                  </a:lnTo>
                  <a:lnTo>
                    <a:pt x="1197" y="623"/>
                  </a:lnTo>
                  <a:lnTo>
                    <a:pt x="1197" y="589"/>
                  </a:lnTo>
                  <a:lnTo>
                    <a:pt x="1198" y="550"/>
                  </a:lnTo>
                  <a:lnTo>
                    <a:pt x="1199" y="511"/>
                  </a:lnTo>
                  <a:lnTo>
                    <a:pt x="1199" y="477"/>
                  </a:lnTo>
                  <a:lnTo>
                    <a:pt x="1200" y="450"/>
                  </a:lnTo>
                  <a:lnTo>
                    <a:pt x="1201" y="430"/>
                  </a:lnTo>
                  <a:lnTo>
                    <a:pt x="1201" y="415"/>
                  </a:lnTo>
                  <a:lnTo>
                    <a:pt x="1202" y="403"/>
                  </a:lnTo>
                  <a:lnTo>
                    <a:pt x="1203" y="391"/>
                  </a:lnTo>
                  <a:lnTo>
                    <a:pt x="1203" y="379"/>
                  </a:lnTo>
                  <a:lnTo>
                    <a:pt x="1204" y="367"/>
                  </a:lnTo>
                  <a:lnTo>
                    <a:pt x="1205" y="357"/>
                  </a:lnTo>
                  <a:lnTo>
                    <a:pt x="1205" y="353"/>
                  </a:lnTo>
                  <a:lnTo>
                    <a:pt x="1206" y="358"/>
                  </a:lnTo>
                  <a:lnTo>
                    <a:pt x="1207" y="376"/>
                  </a:lnTo>
                  <a:lnTo>
                    <a:pt x="1207" y="406"/>
                  </a:lnTo>
                  <a:lnTo>
                    <a:pt x="1208" y="448"/>
                  </a:lnTo>
                  <a:lnTo>
                    <a:pt x="1209" y="497"/>
                  </a:lnTo>
                  <a:lnTo>
                    <a:pt x="1209" y="547"/>
                  </a:lnTo>
                  <a:lnTo>
                    <a:pt x="1210" y="592"/>
                  </a:lnTo>
                  <a:lnTo>
                    <a:pt x="1210" y="623"/>
                  </a:lnTo>
                  <a:lnTo>
                    <a:pt x="1211" y="636"/>
                  </a:lnTo>
                  <a:lnTo>
                    <a:pt x="1212" y="629"/>
                  </a:lnTo>
                  <a:lnTo>
                    <a:pt x="1212" y="601"/>
                  </a:lnTo>
                  <a:lnTo>
                    <a:pt x="1213" y="558"/>
                  </a:lnTo>
                  <a:lnTo>
                    <a:pt x="1214" y="505"/>
                  </a:lnTo>
                  <a:lnTo>
                    <a:pt x="1214" y="452"/>
                  </a:lnTo>
                  <a:lnTo>
                    <a:pt x="1215" y="407"/>
                  </a:lnTo>
                  <a:lnTo>
                    <a:pt x="1216" y="375"/>
                  </a:lnTo>
                  <a:lnTo>
                    <a:pt x="1216" y="362"/>
                  </a:lnTo>
                  <a:lnTo>
                    <a:pt x="1217" y="369"/>
                  </a:lnTo>
                  <a:lnTo>
                    <a:pt x="1218" y="394"/>
                  </a:lnTo>
                  <a:lnTo>
                    <a:pt x="1218" y="433"/>
                  </a:lnTo>
                  <a:lnTo>
                    <a:pt x="1219" y="480"/>
                  </a:lnTo>
                  <a:lnTo>
                    <a:pt x="1220" y="529"/>
                  </a:lnTo>
                  <a:lnTo>
                    <a:pt x="1220" y="575"/>
                  </a:lnTo>
                  <a:lnTo>
                    <a:pt x="1221" y="613"/>
                  </a:lnTo>
                  <a:lnTo>
                    <a:pt x="1222" y="639"/>
                  </a:lnTo>
                  <a:lnTo>
                    <a:pt x="1222" y="652"/>
                  </a:lnTo>
                  <a:lnTo>
                    <a:pt x="1223" y="653"/>
                  </a:lnTo>
                  <a:lnTo>
                    <a:pt x="1224" y="643"/>
                  </a:lnTo>
                  <a:lnTo>
                    <a:pt x="1224" y="624"/>
                  </a:lnTo>
                  <a:lnTo>
                    <a:pt x="1225" y="598"/>
                  </a:lnTo>
                  <a:lnTo>
                    <a:pt x="1226" y="567"/>
                  </a:lnTo>
                  <a:lnTo>
                    <a:pt x="1226" y="535"/>
                  </a:lnTo>
                  <a:lnTo>
                    <a:pt x="1227" y="504"/>
                  </a:lnTo>
                  <a:lnTo>
                    <a:pt x="1227" y="477"/>
                  </a:lnTo>
                  <a:lnTo>
                    <a:pt x="1228" y="456"/>
                  </a:lnTo>
                  <a:lnTo>
                    <a:pt x="1229" y="446"/>
                  </a:lnTo>
                  <a:lnTo>
                    <a:pt x="1229" y="449"/>
                  </a:lnTo>
                  <a:lnTo>
                    <a:pt x="1230" y="464"/>
                  </a:lnTo>
                  <a:lnTo>
                    <a:pt x="1231" y="492"/>
                  </a:lnTo>
                  <a:lnTo>
                    <a:pt x="1231" y="530"/>
                  </a:lnTo>
                  <a:lnTo>
                    <a:pt x="1232" y="572"/>
                  </a:lnTo>
                  <a:lnTo>
                    <a:pt x="1233" y="613"/>
                  </a:lnTo>
                  <a:lnTo>
                    <a:pt x="1233" y="645"/>
                  </a:lnTo>
                  <a:lnTo>
                    <a:pt x="1234" y="663"/>
                  </a:lnTo>
                  <a:lnTo>
                    <a:pt x="1235" y="664"/>
                  </a:lnTo>
                  <a:lnTo>
                    <a:pt x="1235" y="646"/>
                  </a:lnTo>
                  <a:lnTo>
                    <a:pt x="1236" y="611"/>
                  </a:lnTo>
                  <a:lnTo>
                    <a:pt x="1237" y="564"/>
                  </a:lnTo>
                  <a:lnTo>
                    <a:pt x="1237" y="513"/>
                  </a:lnTo>
                  <a:lnTo>
                    <a:pt x="1238" y="466"/>
                  </a:lnTo>
                  <a:lnTo>
                    <a:pt x="1239" y="428"/>
                  </a:lnTo>
                  <a:lnTo>
                    <a:pt x="1239" y="406"/>
                  </a:lnTo>
                  <a:lnTo>
                    <a:pt x="1240" y="402"/>
                  </a:lnTo>
                  <a:lnTo>
                    <a:pt x="1241" y="416"/>
                  </a:lnTo>
                  <a:lnTo>
                    <a:pt x="1241" y="445"/>
                  </a:lnTo>
                  <a:lnTo>
                    <a:pt x="1242" y="483"/>
                  </a:lnTo>
                  <a:lnTo>
                    <a:pt x="1243" y="523"/>
                  </a:lnTo>
                  <a:lnTo>
                    <a:pt x="1243" y="559"/>
                  </a:lnTo>
                  <a:lnTo>
                    <a:pt x="1244" y="584"/>
                  </a:lnTo>
                  <a:lnTo>
                    <a:pt x="1245" y="594"/>
                  </a:lnTo>
                  <a:lnTo>
                    <a:pt x="1245" y="588"/>
                  </a:lnTo>
                  <a:lnTo>
                    <a:pt x="1246" y="567"/>
                  </a:lnTo>
                  <a:lnTo>
                    <a:pt x="1246" y="533"/>
                  </a:lnTo>
                  <a:lnTo>
                    <a:pt x="1247" y="492"/>
                  </a:lnTo>
                  <a:lnTo>
                    <a:pt x="1248" y="448"/>
                  </a:lnTo>
                  <a:lnTo>
                    <a:pt x="1248" y="409"/>
                  </a:lnTo>
                  <a:lnTo>
                    <a:pt x="1249" y="379"/>
                  </a:lnTo>
                  <a:lnTo>
                    <a:pt x="1250" y="361"/>
                  </a:lnTo>
                  <a:lnTo>
                    <a:pt x="1250" y="358"/>
                  </a:lnTo>
                  <a:lnTo>
                    <a:pt x="1251" y="371"/>
                  </a:lnTo>
                  <a:lnTo>
                    <a:pt x="1252" y="398"/>
                  </a:lnTo>
                  <a:lnTo>
                    <a:pt x="1252" y="435"/>
                  </a:lnTo>
                  <a:lnTo>
                    <a:pt x="1253" y="478"/>
                  </a:lnTo>
                  <a:lnTo>
                    <a:pt x="1254" y="523"/>
                  </a:lnTo>
                  <a:lnTo>
                    <a:pt x="1254" y="564"/>
                  </a:lnTo>
                  <a:lnTo>
                    <a:pt x="1255" y="597"/>
                  </a:lnTo>
                  <a:lnTo>
                    <a:pt x="1256" y="620"/>
                  </a:lnTo>
                  <a:lnTo>
                    <a:pt x="1256" y="630"/>
                  </a:lnTo>
                  <a:lnTo>
                    <a:pt x="1257" y="626"/>
                  </a:lnTo>
                  <a:lnTo>
                    <a:pt x="1258" y="611"/>
                  </a:lnTo>
                  <a:lnTo>
                    <a:pt x="1258" y="587"/>
                  </a:lnTo>
                  <a:lnTo>
                    <a:pt x="1259" y="557"/>
                  </a:lnTo>
                  <a:lnTo>
                    <a:pt x="1260" y="527"/>
                  </a:lnTo>
                  <a:lnTo>
                    <a:pt x="1260" y="500"/>
                  </a:lnTo>
                  <a:lnTo>
                    <a:pt x="1261" y="481"/>
                  </a:lnTo>
                  <a:lnTo>
                    <a:pt x="1262" y="471"/>
                  </a:lnTo>
                  <a:lnTo>
                    <a:pt x="1262" y="472"/>
                  </a:lnTo>
                  <a:lnTo>
                    <a:pt x="1263" y="482"/>
                  </a:lnTo>
                  <a:lnTo>
                    <a:pt x="1263" y="500"/>
                  </a:lnTo>
                  <a:lnTo>
                    <a:pt x="1264" y="521"/>
                  </a:lnTo>
                  <a:lnTo>
                    <a:pt x="1265" y="541"/>
                  </a:lnTo>
                  <a:lnTo>
                    <a:pt x="1265" y="558"/>
                  </a:lnTo>
                  <a:lnTo>
                    <a:pt x="1266" y="568"/>
                  </a:lnTo>
                  <a:lnTo>
                    <a:pt x="1267" y="571"/>
                  </a:lnTo>
                  <a:lnTo>
                    <a:pt x="1267" y="566"/>
                  </a:lnTo>
                  <a:lnTo>
                    <a:pt x="1268" y="556"/>
                  </a:lnTo>
                  <a:lnTo>
                    <a:pt x="1269" y="543"/>
                  </a:lnTo>
                  <a:lnTo>
                    <a:pt x="1269" y="531"/>
                  </a:lnTo>
                  <a:lnTo>
                    <a:pt x="1270" y="522"/>
                  </a:lnTo>
                  <a:lnTo>
                    <a:pt x="1271" y="517"/>
                  </a:lnTo>
                  <a:lnTo>
                    <a:pt x="1271" y="519"/>
                  </a:lnTo>
                  <a:lnTo>
                    <a:pt x="1272" y="525"/>
                  </a:lnTo>
                  <a:lnTo>
                    <a:pt x="1273" y="535"/>
                  </a:lnTo>
                  <a:lnTo>
                    <a:pt x="1273" y="545"/>
                  </a:lnTo>
                  <a:lnTo>
                    <a:pt x="1274" y="552"/>
                  </a:lnTo>
                  <a:lnTo>
                    <a:pt x="1275" y="554"/>
                  </a:lnTo>
                  <a:lnTo>
                    <a:pt x="1275" y="549"/>
                  </a:lnTo>
                  <a:lnTo>
                    <a:pt x="1276" y="537"/>
                  </a:lnTo>
                  <a:lnTo>
                    <a:pt x="1277" y="517"/>
                  </a:lnTo>
                  <a:lnTo>
                    <a:pt x="1277" y="492"/>
                  </a:lnTo>
                  <a:lnTo>
                    <a:pt x="1278" y="464"/>
                  </a:lnTo>
                  <a:lnTo>
                    <a:pt x="1279" y="436"/>
                  </a:lnTo>
                  <a:lnTo>
                    <a:pt x="1279" y="413"/>
                  </a:lnTo>
                  <a:lnTo>
                    <a:pt x="1280" y="397"/>
                  </a:lnTo>
                  <a:lnTo>
                    <a:pt x="1280" y="391"/>
                  </a:lnTo>
                  <a:lnTo>
                    <a:pt x="1281" y="396"/>
                  </a:lnTo>
                  <a:lnTo>
                    <a:pt x="1282" y="414"/>
                  </a:lnTo>
                  <a:lnTo>
                    <a:pt x="1282" y="443"/>
                  </a:lnTo>
                  <a:lnTo>
                    <a:pt x="1283" y="478"/>
                  </a:lnTo>
                  <a:lnTo>
                    <a:pt x="1284" y="517"/>
                  </a:lnTo>
                  <a:lnTo>
                    <a:pt x="1284" y="552"/>
                  </a:lnTo>
                  <a:lnTo>
                    <a:pt x="1285" y="580"/>
                  </a:lnTo>
                  <a:lnTo>
                    <a:pt x="1286" y="596"/>
                  </a:lnTo>
                  <a:lnTo>
                    <a:pt x="1286" y="598"/>
                  </a:lnTo>
                  <a:lnTo>
                    <a:pt x="1287" y="584"/>
                  </a:lnTo>
                  <a:lnTo>
                    <a:pt x="1288" y="558"/>
                  </a:lnTo>
                  <a:lnTo>
                    <a:pt x="1288" y="524"/>
                  </a:lnTo>
                  <a:lnTo>
                    <a:pt x="1289" y="486"/>
                  </a:lnTo>
                  <a:lnTo>
                    <a:pt x="1290" y="453"/>
                  </a:lnTo>
                  <a:lnTo>
                    <a:pt x="1290" y="429"/>
                  </a:lnTo>
                  <a:lnTo>
                    <a:pt x="1291" y="418"/>
                  </a:lnTo>
                  <a:lnTo>
                    <a:pt x="1292" y="421"/>
                  </a:lnTo>
                  <a:lnTo>
                    <a:pt x="1292" y="438"/>
                  </a:lnTo>
                  <a:lnTo>
                    <a:pt x="1293" y="466"/>
                  </a:lnTo>
                  <a:lnTo>
                    <a:pt x="1294" y="498"/>
                  </a:lnTo>
                  <a:lnTo>
                    <a:pt x="1294" y="530"/>
                  </a:lnTo>
                  <a:lnTo>
                    <a:pt x="1295" y="557"/>
                  </a:lnTo>
                  <a:lnTo>
                    <a:pt x="1296" y="575"/>
                  </a:lnTo>
                  <a:lnTo>
                    <a:pt x="1296" y="582"/>
                  </a:lnTo>
                  <a:lnTo>
                    <a:pt x="1297" y="578"/>
                  </a:lnTo>
                  <a:lnTo>
                    <a:pt x="1298" y="568"/>
                  </a:lnTo>
                  <a:lnTo>
                    <a:pt x="1298" y="553"/>
                  </a:lnTo>
                  <a:lnTo>
                    <a:pt x="1299" y="540"/>
                  </a:lnTo>
                  <a:lnTo>
                    <a:pt x="1299" y="532"/>
                  </a:lnTo>
                  <a:lnTo>
                    <a:pt x="1300" y="532"/>
                  </a:lnTo>
                  <a:lnTo>
                    <a:pt x="1301" y="542"/>
                  </a:lnTo>
                  <a:lnTo>
                    <a:pt x="1301" y="562"/>
                  </a:lnTo>
                  <a:lnTo>
                    <a:pt x="1302" y="588"/>
                  </a:lnTo>
                  <a:lnTo>
                    <a:pt x="1303" y="617"/>
                  </a:lnTo>
                  <a:lnTo>
                    <a:pt x="1303" y="643"/>
                  </a:lnTo>
                  <a:lnTo>
                    <a:pt x="1304" y="662"/>
                  </a:lnTo>
                  <a:lnTo>
                    <a:pt x="1305" y="670"/>
                  </a:lnTo>
                  <a:lnTo>
                    <a:pt x="1305" y="663"/>
                  </a:lnTo>
                  <a:lnTo>
                    <a:pt x="1306" y="640"/>
                  </a:lnTo>
                  <a:lnTo>
                    <a:pt x="1307" y="602"/>
                  </a:lnTo>
                  <a:lnTo>
                    <a:pt x="1307" y="552"/>
                  </a:lnTo>
                  <a:lnTo>
                    <a:pt x="1308" y="493"/>
                  </a:lnTo>
                  <a:lnTo>
                    <a:pt x="1309" y="431"/>
                  </a:lnTo>
                  <a:lnTo>
                    <a:pt x="1309" y="372"/>
                  </a:lnTo>
                  <a:lnTo>
                    <a:pt x="1310" y="319"/>
                  </a:lnTo>
                  <a:lnTo>
                    <a:pt x="1311" y="279"/>
                  </a:lnTo>
                  <a:lnTo>
                    <a:pt x="1311" y="254"/>
                  </a:lnTo>
                  <a:lnTo>
                    <a:pt x="1312" y="246"/>
                  </a:lnTo>
                  <a:lnTo>
                    <a:pt x="1313" y="253"/>
                  </a:lnTo>
                  <a:lnTo>
                    <a:pt x="1313" y="277"/>
                  </a:lnTo>
                  <a:lnTo>
                    <a:pt x="1314" y="313"/>
                  </a:lnTo>
                  <a:lnTo>
                    <a:pt x="1315" y="360"/>
                  </a:lnTo>
                  <a:lnTo>
                    <a:pt x="1315" y="414"/>
                  </a:lnTo>
                  <a:lnTo>
                    <a:pt x="1316" y="471"/>
                  </a:lnTo>
                  <a:lnTo>
                    <a:pt x="1316" y="529"/>
                  </a:lnTo>
                  <a:lnTo>
                    <a:pt x="1317" y="585"/>
                  </a:lnTo>
                  <a:lnTo>
                    <a:pt x="1318" y="635"/>
                  </a:lnTo>
                  <a:lnTo>
                    <a:pt x="1318" y="676"/>
                  </a:lnTo>
                  <a:lnTo>
                    <a:pt x="1319" y="707"/>
                  </a:lnTo>
                  <a:lnTo>
                    <a:pt x="1320" y="725"/>
                  </a:lnTo>
                  <a:lnTo>
                    <a:pt x="1320" y="730"/>
                  </a:lnTo>
                  <a:lnTo>
                    <a:pt x="1321" y="720"/>
                  </a:lnTo>
                  <a:lnTo>
                    <a:pt x="1322" y="698"/>
                  </a:lnTo>
                  <a:lnTo>
                    <a:pt x="1322" y="666"/>
                  </a:lnTo>
                  <a:lnTo>
                    <a:pt x="1323" y="626"/>
                  </a:lnTo>
                  <a:lnTo>
                    <a:pt x="1324" y="583"/>
                  </a:lnTo>
                  <a:lnTo>
                    <a:pt x="1324" y="540"/>
                  </a:lnTo>
                  <a:lnTo>
                    <a:pt x="1325" y="503"/>
                  </a:lnTo>
                  <a:lnTo>
                    <a:pt x="1326" y="474"/>
                  </a:lnTo>
                  <a:lnTo>
                    <a:pt x="1326" y="455"/>
                  </a:lnTo>
                  <a:lnTo>
                    <a:pt x="1327" y="448"/>
                  </a:lnTo>
                  <a:lnTo>
                    <a:pt x="1328" y="452"/>
                  </a:lnTo>
                  <a:lnTo>
                    <a:pt x="1328" y="466"/>
                  </a:lnTo>
                  <a:lnTo>
                    <a:pt x="1329" y="488"/>
                  </a:lnTo>
                  <a:lnTo>
                    <a:pt x="1330" y="515"/>
                  </a:lnTo>
                  <a:lnTo>
                    <a:pt x="1330" y="545"/>
                  </a:lnTo>
                  <a:lnTo>
                    <a:pt x="1331" y="573"/>
                  </a:lnTo>
                  <a:lnTo>
                    <a:pt x="1332" y="597"/>
                  </a:lnTo>
                  <a:lnTo>
                    <a:pt x="1332" y="615"/>
                  </a:lnTo>
                  <a:lnTo>
                    <a:pt x="1333" y="623"/>
                  </a:lnTo>
                  <a:lnTo>
                    <a:pt x="1334" y="621"/>
                  </a:lnTo>
                  <a:lnTo>
                    <a:pt x="1334" y="607"/>
                  </a:lnTo>
                  <a:lnTo>
                    <a:pt x="1335" y="581"/>
                  </a:lnTo>
                  <a:lnTo>
                    <a:pt x="1335" y="546"/>
                  </a:lnTo>
                  <a:lnTo>
                    <a:pt x="1336" y="503"/>
                  </a:lnTo>
                  <a:lnTo>
                    <a:pt x="1337" y="458"/>
                  </a:lnTo>
                  <a:lnTo>
                    <a:pt x="1337" y="413"/>
                  </a:lnTo>
                  <a:lnTo>
                    <a:pt x="1338" y="374"/>
                  </a:lnTo>
                  <a:lnTo>
                    <a:pt x="1339" y="346"/>
                  </a:lnTo>
                  <a:lnTo>
                    <a:pt x="1339" y="333"/>
                  </a:lnTo>
                  <a:lnTo>
                    <a:pt x="1340" y="336"/>
                  </a:lnTo>
                  <a:lnTo>
                    <a:pt x="1341" y="355"/>
                  </a:lnTo>
                  <a:lnTo>
                    <a:pt x="1341" y="391"/>
                  </a:lnTo>
                  <a:lnTo>
                    <a:pt x="1342" y="437"/>
                  </a:lnTo>
                  <a:lnTo>
                    <a:pt x="1343" y="490"/>
                  </a:lnTo>
                  <a:lnTo>
                    <a:pt x="1343" y="544"/>
                  </a:lnTo>
                  <a:lnTo>
                    <a:pt x="1344" y="592"/>
                  </a:lnTo>
                  <a:lnTo>
                    <a:pt x="1345" y="629"/>
                  </a:lnTo>
                  <a:lnTo>
                    <a:pt x="1345" y="651"/>
                  </a:lnTo>
                  <a:lnTo>
                    <a:pt x="1346" y="654"/>
                  </a:lnTo>
                  <a:lnTo>
                    <a:pt x="1347" y="638"/>
                  </a:lnTo>
                  <a:lnTo>
                    <a:pt x="1347" y="603"/>
                  </a:lnTo>
                  <a:lnTo>
                    <a:pt x="1348" y="555"/>
                  </a:lnTo>
                  <a:lnTo>
                    <a:pt x="1349" y="496"/>
                  </a:lnTo>
                  <a:lnTo>
                    <a:pt x="1349" y="434"/>
                  </a:lnTo>
                  <a:lnTo>
                    <a:pt x="1350" y="373"/>
                  </a:lnTo>
                  <a:lnTo>
                    <a:pt x="1351" y="321"/>
                  </a:lnTo>
                  <a:lnTo>
                    <a:pt x="1351" y="282"/>
                  </a:lnTo>
                  <a:lnTo>
                    <a:pt x="1352" y="260"/>
                  </a:lnTo>
                  <a:lnTo>
                    <a:pt x="1352" y="258"/>
                  </a:lnTo>
                  <a:lnTo>
                    <a:pt x="1353" y="275"/>
                  </a:lnTo>
                  <a:lnTo>
                    <a:pt x="1354" y="309"/>
                  </a:lnTo>
                  <a:lnTo>
                    <a:pt x="1354" y="358"/>
                  </a:lnTo>
                  <a:lnTo>
                    <a:pt x="1355" y="418"/>
                  </a:lnTo>
                  <a:lnTo>
                    <a:pt x="1356" y="483"/>
                  </a:lnTo>
                  <a:lnTo>
                    <a:pt x="1356" y="547"/>
                  </a:lnTo>
                  <a:lnTo>
                    <a:pt x="1357" y="607"/>
                  </a:lnTo>
                  <a:lnTo>
                    <a:pt x="1358" y="657"/>
                  </a:lnTo>
                  <a:lnTo>
                    <a:pt x="1358" y="694"/>
                  </a:lnTo>
                  <a:lnTo>
                    <a:pt x="1359" y="718"/>
                  </a:lnTo>
                  <a:lnTo>
                    <a:pt x="1360" y="728"/>
                  </a:lnTo>
                  <a:lnTo>
                    <a:pt x="1360" y="725"/>
                  </a:lnTo>
                  <a:lnTo>
                    <a:pt x="1361" y="713"/>
                  </a:lnTo>
                  <a:lnTo>
                    <a:pt x="1362" y="695"/>
                  </a:lnTo>
                  <a:lnTo>
                    <a:pt x="1362" y="675"/>
                  </a:lnTo>
                  <a:lnTo>
                    <a:pt x="1363" y="657"/>
                  </a:lnTo>
                  <a:lnTo>
                    <a:pt x="1364" y="644"/>
                  </a:lnTo>
                  <a:lnTo>
                    <a:pt x="1364" y="636"/>
                  </a:lnTo>
                  <a:lnTo>
                    <a:pt x="1365" y="634"/>
                  </a:lnTo>
                  <a:lnTo>
                    <a:pt x="1366" y="636"/>
                  </a:lnTo>
                  <a:lnTo>
                    <a:pt x="1366" y="637"/>
                  </a:lnTo>
                  <a:lnTo>
                    <a:pt x="1367" y="635"/>
                  </a:lnTo>
                  <a:lnTo>
                    <a:pt x="1368" y="626"/>
                  </a:lnTo>
                  <a:lnTo>
                    <a:pt x="1368" y="606"/>
                  </a:lnTo>
                  <a:lnTo>
                    <a:pt x="1369" y="575"/>
                  </a:lnTo>
                  <a:lnTo>
                    <a:pt x="1369" y="534"/>
                  </a:lnTo>
                  <a:lnTo>
                    <a:pt x="1370" y="485"/>
                  </a:lnTo>
                  <a:lnTo>
                    <a:pt x="1371" y="432"/>
                  </a:lnTo>
                  <a:lnTo>
                    <a:pt x="1371" y="383"/>
                  </a:lnTo>
                  <a:lnTo>
                    <a:pt x="1372" y="341"/>
                  </a:lnTo>
                  <a:lnTo>
                    <a:pt x="1373" y="313"/>
                  </a:lnTo>
                  <a:lnTo>
                    <a:pt x="1373" y="302"/>
                  </a:lnTo>
                  <a:lnTo>
                    <a:pt x="1374" y="309"/>
                  </a:lnTo>
                  <a:lnTo>
                    <a:pt x="1375" y="333"/>
                  </a:lnTo>
                  <a:lnTo>
                    <a:pt x="1375" y="370"/>
                  </a:lnTo>
                  <a:lnTo>
                    <a:pt x="1376" y="415"/>
                  </a:lnTo>
                  <a:lnTo>
                    <a:pt x="1377" y="462"/>
                  </a:lnTo>
                  <a:lnTo>
                    <a:pt x="1377" y="507"/>
                  </a:lnTo>
                  <a:lnTo>
                    <a:pt x="1378" y="544"/>
                  </a:lnTo>
                  <a:lnTo>
                    <a:pt x="1379" y="571"/>
                  </a:lnTo>
                  <a:lnTo>
                    <a:pt x="1379" y="586"/>
                  </a:lnTo>
                  <a:lnTo>
                    <a:pt x="1380" y="589"/>
                  </a:lnTo>
                  <a:lnTo>
                    <a:pt x="1381" y="584"/>
                  </a:lnTo>
                  <a:lnTo>
                    <a:pt x="1381" y="571"/>
                  </a:lnTo>
                  <a:lnTo>
                    <a:pt x="1382" y="555"/>
                  </a:lnTo>
                  <a:lnTo>
                    <a:pt x="1383" y="538"/>
                  </a:lnTo>
                  <a:lnTo>
                    <a:pt x="1383" y="521"/>
                  </a:lnTo>
                  <a:lnTo>
                    <a:pt x="1384" y="507"/>
                  </a:lnTo>
                  <a:lnTo>
                    <a:pt x="1385" y="495"/>
                  </a:lnTo>
                  <a:lnTo>
                    <a:pt x="1385" y="485"/>
                  </a:lnTo>
                  <a:lnTo>
                    <a:pt x="1386" y="477"/>
                  </a:lnTo>
                  <a:lnTo>
                    <a:pt x="1387" y="469"/>
                  </a:lnTo>
                  <a:lnTo>
                    <a:pt x="1387" y="463"/>
                  </a:lnTo>
                  <a:lnTo>
                    <a:pt x="1388" y="458"/>
                  </a:lnTo>
                  <a:lnTo>
                    <a:pt x="1388" y="456"/>
                  </a:lnTo>
                  <a:lnTo>
                    <a:pt x="1389" y="455"/>
                  </a:lnTo>
                  <a:lnTo>
                    <a:pt x="1390" y="458"/>
                  </a:lnTo>
                  <a:lnTo>
                    <a:pt x="1390" y="465"/>
                  </a:lnTo>
                  <a:lnTo>
                    <a:pt x="1391" y="473"/>
                  </a:lnTo>
                  <a:lnTo>
                    <a:pt x="1392" y="484"/>
                  </a:lnTo>
                  <a:lnTo>
                    <a:pt x="1392" y="494"/>
                  </a:lnTo>
                  <a:lnTo>
                    <a:pt x="1393" y="504"/>
                  </a:lnTo>
                  <a:lnTo>
                    <a:pt x="1394" y="511"/>
                  </a:lnTo>
                  <a:lnTo>
                    <a:pt x="1394" y="516"/>
                  </a:lnTo>
                  <a:lnTo>
                    <a:pt x="1395" y="517"/>
                  </a:lnTo>
                  <a:lnTo>
                    <a:pt x="1396" y="517"/>
                  </a:lnTo>
                  <a:lnTo>
                    <a:pt x="1396" y="516"/>
                  </a:lnTo>
                  <a:lnTo>
                    <a:pt x="1397" y="515"/>
                  </a:lnTo>
                  <a:lnTo>
                    <a:pt x="1398" y="517"/>
                  </a:lnTo>
                  <a:lnTo>
                    <a:pt x="1398" y="523"/>
                  </a:lnTo>
                  <a:lnTo>
                    <a:pt x="1399" y="533"/>
                  </a:lnTo>
                  <a:lnTo>
                    <a:pt x="1400" y="548"/>
                  </a:lnTo>
                  <a:lnTo>
                    <a:pt x="1400" y="568"/>
                  </a:lnTo>
                  <a:lnTo>
                    <a:pt x="1401" y="590"/>
                  </a:lnTo>
                  <a:lnTo>
                    <a:pt x="1402" y="613"/>
                  </a:lnTo>
                  <a:lnTo>
                    <a:pt x="1402" y="634"/>
                  </a:lnTo>
                  <a:lnTo>
                    <a:pt x="1403" y="651"/>
                  </a:lnTo>
                  <a:lnTo>
                    <a:pt x="1404" y="661"/>
                  </a:lnTo>
                  <a:lnTo>
                    <a:pt x="1404" y="663"/>
                  </a:lnTo>
                  <a:lnTo>
                    <a:pt x="1405" y="657"/>
                  </a:lnTo>
                  <a:lnTo>
                    <a:pt x="1405" y="642"/>
                  </a:lnTo>
                  <a:lnTo>
                    <a:pt x="1406" y="620"/>
                  </a:lnTo>
                  <a:lnTo>
                    <a:pt x="1407" y="592"/>
                  </a:lnTo>
                  <a:lnTo>
                    <a:pt x="1407" y="561"/>
                  </a:lnTo>
                  <a:lnTo>
                    <a:pt x="1408" y="527"/>
                  </a:lnTo>
                  <a:lnTo>
                    <a:pt x="1409" y="493"/>
                  </a:lnTo>
                  <a:lnTo>
                    <a:pt x="1409" y="460"/>
                  </a:lnTo>
                  <a:lnTo>
                    <a:pt x="1410" y="431"/>
                  </a:lnTo>
                  <a:lnTo>
                    <a:pt x="1411" y="405"/>
                  </a:lnTo>
                  <a:lnTo>
                    <a:pt x="1411" y="385"/>
                  </a:lnTo>
                  <a:lnTo>
                    <a:pt x="1412" y="372"/>
                  </a:lnTo>
                  <a:lnTo>
                    <a:pt x="1413" y="367"/>
                  </a:lnTo>
                  <a:lnTo>
                    <a:pt x="1413" y="370"/>
                  </a:lnTo>
                  <a:lnTo>
                    <a:pt x="1414" y="383"/>
                  </a:lnTo>
                  <a:lnTo>
                    <a:pt x="1415" y="404"/>
                  </a:lnTo>
                  <a:lnTo>
                    <a:pt x="1415" y="432"/>
                  </a:lnTo>
                  <a:lnTo>
                    <a:pt x="1416" y="464"/>
                  </a:lnTo>
                  <a:lnTo>
                    <a:pt x="1417" y="498"/>
                  </a:lnTo>
                  <a:lnTo>
                    <a:pt x="1417" y="528"/>
                  </a:lnTo>
                  <a:lnTo>
                    <a:pt x="1418" y="552"/>
                  </a:lnTo>
                  <a:lnTo>
                    <a:pt x="1419" y="566"/>
                  </a:lnTo>
                  <a:lnTo>
                    <a:pt x="1419" y="568"/>
                  </a:lnTo>
                  <a:lnTo>
                    <a:pt x="1420" y="560"/>
                  </a:lnTo>
                  <a:lnTo>
                    <a:pt x="1421" y="542"/>
                  </a:lnTo>
                  <a:lnTo>
                    <a:pt x="1421" y="519"/>
                  </a:lnTo>
                  <a:lnTo>
                    <a:pt x="1422" y="496"/>
                  </a:lnTo>
                  <a:lnTo>
                    <a:pt x="1423" y="477"/>
                  </a:lnTo>
                  <a:lnTo>
                    <a:pt x="1423" y="466"/>
                  </a:lnTo>
                  <a:lnTo>
                    <a:pt x="1424" y="465"/>
                  </a:lnTo>
                  <a:lnTo>
                    <a:pt x="1424" y="474"/>
                  </a:lnTo>
                  <a:lnTo>
                    <a:pt x="1425" y="491"/>
                  </a:lnTo>
                  <a:lnTo>
                    <a:pt x="1426" y="512"/>
                  </a:lnTo>
                  <a:lnTo>
                    <a:pt x="1426" y="533"/>
                  </a:lnTo>
                  <a:lnTo>
                    <a:pt x="1427" y="548"/>
                  </a:lnTo>
                  <a:lnTo>
                    <a:pt x="1428" y="557"/>
                  </a:lnTo>
                  <a:lnTo>
                    <a:pt x="1428" y="556"/>
                  </a:lnTo>
                  <a:lnTo>
                    <a:pt x="1429" y="548"/>
                  </a:lnTo>
                  <a:lnTo>
                    <a:pt x="1430" y="534"/>
                  </a:lnTo>
                  <a:lnTo>
                    <a:pt x="1430" y="519"/>
                  </a:lnTo>
                  <a:lnTo>
                    <a:pt x="1431" y="505"/>
                  </a:lnTo>
                  <a:lnTo>
                    <a:pt x="1432" y="496"/>
                  </a:lnTo>
                  <a:lnTo>
                    <a:pt x="1432" y="494"/>
                  </a:lnTo>
                  <a:lnTo>
                    <a:pt x="1433" y="501"/>
                  </a:lnTo>
                  <a:lnTo>
                    <a:pt x="1434" y="515"/>
                  </a:lnTo>
                  <a:lnTo>
                    <a:pt x="1434" y="535"/>
                  </a:lnTo>
                  <a:lnTo>
                    <a:pt x="1435" y="559"/>
                  </a:lnTo>
                  <a:lnTo>
                    <a:pt x="1436" y="584"/>
                  </a:lnTo>
                  <a:lnTo>
                    <a:pt x="1436" y="608"/>
                  </a:lnTo>
                  <a:lnTo>
                    <a:pt x="1437" y="628"/>
                  </a:lnTo>
                  <a:lnTo>
                    <a:pt x="1438" y="640"/>
                  </a:lnTo>
                  <a:lnTo>
                    <a:pt x="1438" y="642"/>
                  </a:lnTo>
                  <a:lnTo>
                    <a:pt x="1439" y="634"/>
                  </a:lnTo>
                  <a:lnTo>
                    <a:pt x="1440" y="615"/>
                  </a:lnTo>
                  <a:lnTo>
                    <a:pt x="1440" y="585"/>
                  </a:lnTo>
                  <a:lnTo>
                    <a:pt x="1441" y="546"/>
                  </a:lnTo>
                  <a:lnTo>
                    <a:pt x="1441" y="500"/>
                  </a:lnTo>
                  <a:lnTo>
                    <a:pt x="1442" y="450"/>
                  </a:lnTo>
                  <a:lnTo>
                    <a:pt x="1443" y="401"/>
                  </a:lnTo>
                  <a:lnTo>
                    <a:pt x="1443" y="357"/>
                  </a:lnTo>
                  <a:lnTo>
                    <a:pt x="1444" y="322"/>
                  </a:lnTo>
                  <a:lnTo>
                    <a:pt x="1445" y="298"/>
                  </a:lnTo>
                  <a:lnTo>
                    <a:pt x="1445" y="289"/>
                  </a:lnTo>
                  <a:lnTo>
                    <a:pt x="1446" y="294"/>
                  </a:lnTo>
                  <a:lnTo>
                    <a:pt x="1447" y="312"/>
                  </a:lnTo>
                  <a:lnTo>
                    <a:pt x="1447" y="342"/>
                  </a:lnTo>
                  <a:lnTo>
                    <a:pt x="1448" y="380"/>
                  </a:lnTo>
                  <a:lnTo>
                    <a:pt x="1449" y="422"/>
                  </a:lnTo>
                  <a:lnTo>
                    <a:pt x="1449" y="466"/>
                  </a:lnTo>
                  <a:lnTo>
                    <a:pt x="1450" y="506"/>
                  </a:lnTo>
                  <a:lnTo>
                    <a:pt x="1451" y="541"/>
                  </a:lnTo>
                  <a:lnTo>
                    <a:pt x="1451" y="568"/>
                  </a:lnTo>
                  <a:lnTo>
                    <a:pt x="1452" y="586"/>
                  </a:lnTo>
                  <a:lnTo>
                    <a:pt x="1453" y="594"/>
                  </a:lnTo>
                  <a:lnTo>
                    <a:pt x="1453" y="592"/>
                  </a:lnTo>
                  <a:lnTo>
                    <a:pt x="1454" y="582"/>
                  </a:lnTo>
                  <a:lnTo>
                    <a:pt x="1455" y="565"/>
                  </a:lnTo>
                  <a:lnTo>
                    <a:pt x="1455" y="543"/>
                  </a:lnTo>
                  <a:lnTo>
                    <a:pt x="1456" y="521"/>
                  </a:lnTo>
                  <a:lnTo>
                    <a:pt x="1457" y="501"/>
                  </a:lnTo>
                  <a:lnTo>
                    <a:pt x="1457" y="488"/>
                  </a:lnTo>
                  <a:lnTo>
                    <a:pt x="1458" y="484"/>
                  </a:lnTo>
                  <a:lnTo>
                    <a:pt x="1458" y="492"/>
                  </a:lnTo>
                  <a:lnTo>
                    <a:pt x="1459" y="513"/>
                  </a:lnTo>
                  <a:lnTo>
                    <a:pt x="1460" y="546"/>
                  </a:lnTo>
                  <a:lnTo>
                    <a:pt x="1460" y="587"/>
                  </a:lnTo>
                  <a:lnTo>
                    <a:pt x="1461" y="634"/>
                  </a:lnTo>
                  <a:lnTo>
                    <a:pt x="1462" y="680"/>
                  </a:lnTo>
                  <a:lnTo>
                    <a:pt x="1462" y="719"/>
                  </a:lnTo>
                  <a:lnTo>
                    <a:pt x="1463" y="748"/>
                  </a:lnTo>
                  <a:lnTo>
                    <a:pt x="1464" y="761"/>
                  </a:lnTo>
                  <a:lnTo>
                    <a:pt x="1464" y="759"/>
                  </a:lnTo>
                  <a:lnTo>
                    <a:pt x="1465" y="741"/>
                  </a:lnTo>
                  <a:lnTo>
                    <a:pt x="1466" y="711"/>
                  </a:lnTo>
                  <a:lnTo>
                    <a:pt x="1466" y="676"/>
                  </a:lnTo>
                  <a:lnTo>
                    <a:pt x="1467" y="641"/>
                  </a:lnTo>
                  <a:lnTo>
                    <a:pt x="1468" y="612"/>
                  </a:lnTo>
                  <a:lnTo>
                    <a:pt x="1468" y="594"/>
                  </a:lnTo>
                  <a:lnTo>
                    <a:pt x="1469" y="590"/>
                  </a:lnTo>
                  <a:lnTo>
                    <a:pt x="1470" y="599"/>
                  </a:lnTo>
                  <a:lnTo>
                    <a:pt x="1470" y="616"/>
                  </a:lnTo>
                  <a:lnTo>
                    <a:pt x="1471" y="635"/>
                  </a:lnTo>
                  <a:lnTo>
                    <a:pt x="1472" y="648"/>
                  </a:lnTo>
                  <a:lnTo>
                    <a:pt x="1472" y="649"/>
                  </a:lnTo>
                  <a:lnTo>
                    <a:pt x="1473" y="632"/>
                  </a:lnTo>
                  <a:lnTo>
                    <a:pt x="1474" y="594"/>
                  </a:lnTo>
                  <a:lnTo>
                    <a:pt x="1474" y="539"/>
                  </a:lnTo>
                  <a:lnTo>
                    <a:pt x="1475" y="472"/>
                  </a:lnTo>
                  <a:lnTo>
                    <a:pt x="1476" y="402"/>
                  </a:lnTo>
                  <a:lnTo>
                    <a:pt x="1476" y="338"/>
                  </a:lnTo>
                  <a:lnTo>
                    <a:pt x="1477" y="291"/>
                  </a:lnTo>
                  <a:lnTo>
                    <a:pt x="1477" y="266"/>
                  </a:lnTo>
                  <a:lnTo>
                    <a:pt x="1478" y="267"/>
                  </a:lnTo>
                  <a:lnTo>
                    <a:pt x="1479" y="293"/>
                  </a:lnTo>
                  <a:lnTo>
                    <a:pt x="1479" y="337"/>
                  </a:lnTo>
                  <a:lnTo>
                    <a:pt x="1480" y="391"/>
                  </a:lnTo>
                  <a:lnTo>
                    <a:pt x="1481" y="445"/>
                  </a:lnTo>
                  <a:lnTo>
                    <a:pt x="1481" y="490"/>
                  </a:lnTo>
                  <a:lnTo>
                    <a:pt x="1482" y="521"/>
                  </a:lnTo>
                  <a:lnTo>
                    <a:pt x="1483" y="533"/>
                  </a:lnTo>
                  <a:lnTo>
                    <a:pt x="1483" y="528"/>
                  </a:lnTo>
                  <a:lnTo>
                    <a:pt x="1484" y="509"/>
                  </a:lnTo>
                  <a:lnTo>
                    <a:pt x="1485" y="482"/>
                  </a:lnTo>
                  <a:lnTo>
                    <a:pt x="1485" y="453"/>
                  </a:lnTo>
                  <a:lnTo>
                    <a:pt x="1486" y="426"/>
                  </a:lnTo>
                  <a:lnTo>
                    <a:pt x="1487" y="405"/>
                  </a:lnTo>
                  <a:lnTo>
                    <a:pt x="1487" y="390"/>
                  </a:lnTo>
                  <a:lnTo>
                    <a:pt x="1488" y="380"/>
                  </a:lnTo>
                  <a:lnTo>
                    <a:pt x="1489" y="371"/>
                  </a:lnTo>
                  <a:lnTo>
                    <a:pt x="1489" y="362"/>
                  </a:lnTo>
                  <a:lnTo>
                    <a:pt x="1490" y="350"/>
                  </a:lnTo>
                  <a:lnTo>
                    <a:pt x="1491" y="335"/>
                  </a:lnTo>
                  <a:lnTo>
                    <a:pt x="1491" y="318"/>
                  </a:lnTo>
                  <a:lnTo>
                    <a:pt x="1492" y="301"/>
                  </a:lnTo>
                  <a:lnTo>
                    <a:pt x="1493" y="290"/>
                  </a:lnTo>
                  <a:lnTo>
                    <a:pt x="1493" y="286"/>
                  </a:lnTo>
                  <a:lnTo>
                    <a:pt x="1494" y="292"/>
                  </a:lnTo>
                  <a:lnTo>
                    <a:pt x="1494" y="307"/>
                  </a:lnTo>
                  <a:lnTo>
                    <a:pt x="1495" y="332"/>
                  </a:lnTo>
                  <a:lnTo>
                    <a:pt x="1496" y="363"/>
                  </a:lnTo>
                  <a:lnTo>
                    <a:pt x="1496" y="396"/>
                  </a:lnTo>
                  <a:lnTo>
                    <a:pt x="1497" y="429"/>
                  </a:lnTo>
                  <a:lnTo>
                    <a:pt x="1498" y="459"/>
                  </a:lnTo>
                  <a:lnTo>
                    <a:pt x="1498" y="485"/>
                  </a:lnTo>
                  <a:lnTo>
                    <a:pt x="1499" y="508"/>
                  </a:lnTo>
                  <a:lnTo>
                    <a:pt x="1500" y="531"/>
                  </a:lnTo>
                  <a:lnTo>
                    <a:pt x="1500" y="556"/>
                  </a:lnTo>
                  <a:lnTo>
                    <a:pt x="1501" y="583"/>
                  </a:lnTo>
                  <a:lnTo>
                    <a:pt x="1502" y="614"/>
                  </a:lnTo>
                  <a:lnTo>
                    <a:pt x="1502" y="647"/>
                  </a:lnTo>
                  <a:lnTo>
                    <a:pt x="1503" y="677"/>
                  </a:lnTo>
                  <a:lnTo>
                    <a:pt x="1504" y="699"/>
                  </a:lnTo>
                  <a:lnTo>
                    <a:pt x="1504" y="709"/>
                  </a:lnTo>
                  <a:lnTo>
                    <a:pt x="1505" y="702"/>
                  </a:lnTo>
                  <a:lnTo>
                    <a:pt x="1506" y="676"/>
                  </a:lnTo>
                  <a:lnTo>
                    <a:pt x="1506" y="631"/>
                  </a:lnTo>
                  <a:lnTo>
                    <a:pt x="1507" y="573"/>
                  </a:lnTo>
                  <a:lnTo>
                    <a:pt x="1508" y="507"/>
                  </a:lnTo>
                  <a:lnTo>
                    <a:pt x="1508" y="443"/>
                  </a:lnTo>
                  <a:lnTo>
                    <a:pt x="1509" y="389"/>
                  </a:lnTo>
                  <a:lnTo>
                    <a:pt x="1510" y="351"/>
                  </a:lnTo>
                  <a:lnTo>
                    <a:pt x="1510" y="335"/>
                  </a:lnTo>
                  <a:lnTo>
                    <a:pt x="1511" y="341"/>
                  </a:lnTo>
                  <a:lnTo>
                    <a:pt x="1512" y="368"/>
                  </a:lnTo>
                  <a:lnTo>
                    <a:pt x="1512" y="409"/>
                  </a:lnTo>
                  <a:lnTo>
                    <a:pt x="1513" y="459"/>
                  </a:lnTo>
                  <a:lnTo>
                    <a:pt x="1513" y="509"/>
                  </a:lnTo>
                  <a:lnTo>
                    <a:pt x="1514" y="556"/>
                  </a:lnTo>
                  <a:lnTo>
                    <a:pt x="1515" y="595"/>
                  </a:lnTo>
                  <a:lnTo>
                    <a:pt x="1515" y="624"/>
                  </a:lnTo>
                  <a:lnTo>
                    <a:pt x="1516" y="645"/>
                  </a:lnTo>
                  <a:lnTo>
                    <a:pt x="1517" y="660"/>
                  </a:lnTo>
                  <a:lnTo>
                    <a:pt x="1517" y="672"/>
                  </a:lnTo>
                  <a:lnTo>
                    <a:pt x="1518" y="684"/>
                  </a:lnTo>
                  <a:lnTo>
                    <a:pt x="1519" y="697"/>
                  </a:lnTo>
                  <a:lnTo>
                    <a:pt x="1519" y="714"/>
                  </a:lnTo>
                  <a:lnTo>
                    <a:pt x="1520" y="733"/>
                  </a:lnTo>
                  <a:lnTo>
                    <a:pt x="1521" y="753"/>
                  </a:lnTo>
                  <a:lnTo>
                    <a:pt x="1521" y="772"/>
                  </a:lnTo>
                  <a:lnTo>
                    <a:pt x="1522" y="788"/>
                  </a:lnTo>
                  <a:lnTo>
                    <a:pt x="1523" y="800"/>
                  </a:lnTo>
                  <a:lnTo>
                    <a:pt x="1523" y="807"/>
                  </a:lnTo>
                  <a:lnTo>
                    <a:pt x="1524" y="807"/>
                  </a:lnTo>
                  <a:lnTo>
                    <a:pt x="1525" y="802"/>
                  </a:lnTo>
                  <a:lnTo>
                    <a:pt x="1525" y="790"/>
                  </a:lnTo>
                  <a:lnTo>
                    <a:pt x="1526" y="773"/>
                  </a:lnTo>
                  <a:lnTo>
                    <a:pt x="1527" y="752"/>
                  </a:lnTo>
                  <a:lnTo>
                    <a:pt x="1527" y="729"/>
                  </a:lnTo>
                  <a:lnTo>
                    <a:pt x="1528" y="703"/>
                  </a:lnTo>
                  <a:lnTo>
                    <a:pt x="1529" y="679"/>
                  </a:lnTo>
                  <a:lnTo>
                    <a:pt x="1529" y="656"/>
                  </a:lnTo>
                  <a:lnTo>
                    <a:pt x="1530" y="636"/>
                  </a:lnTo>
                  <a:lnTo>
                    <a:pt x="1530" y="621"/>
                  </a:lnTo>
                  <a:lnTo>
                    <a:pt x="1531" y="610"/>
                  </a:lnTo>
                  <a:lnTo>
                    <a:pt x="1532" y="603"/>
                  </a:lnTo>
                  <a:lnTo>
                    <a:pt x="1532" y="600"/>
                  </a:lnTo>
                  <a:lnTo>
                    <a:pt x="1533" y="599"/>
                  </a:lnTo>
                  <a:lnTo>
                    <a:pt x="1534" y="598"/>
                  </a:lnTo>
                  <a:lnTo>
                    <a:pt x="1534" y="595"/>
                  </a:lnTo>
                  <a:lnTo>
                    <a:pt x="1535" y="590"/>
                  </a:lnTo>
                  <a:lnTo>
                    <a:pt x="1536" y="580"/>
                  </a:lnTo>
                  <a:lnTo>
                    <a:pt x="1536" y="566"/>
                  </a:lnTo>
                  <a:lnTo>
                    <a:pt x="1537" y="549"/>
                  </a:lnTo>
                  <a:lnTo>
                    <a:pt x="1538" y="529"/>
                  </a:lnTo>
                  <a:lnTo>
                    <a:pt x="1538" y="509"/>
                  </a:lnTo>
                  <a:lnTo>
                    <a:pt x="1539" y="490"/>
                  </a:lnTo>
                  <a:lnTo>
                    <a:pt x="1540" y="476"/>
                  </a:lnTo>
                  <a:lnTo>
                    <a:pt x="1540" y="466"/>
                  </a:lnTo>
                  <a:lnTo>
                    <a:pt x="1541" y="461"/>
                  </a:lnTo>
                  <a:lnTo>
                    <a:pt x="1542" y="460"/>
                  </a:lnTo>
                  <a:lnTo>
                    <a:pt x="1542" y="460"/>
                  </a:lnTo>
                  <a:lnTo>
                    <a:pt x="1543" y="456"/>
                  </a:lnTo>
                  <a:lnTo>
                    <a:pt x="1544" y="443"/>
                  </a:lnTo>
                  <a:lnTo>
                    <a:pt x="1544" y="418"/>
                  </a:lnTo>
                  <a:lnTo>
                    <a:pt x="1545" y="378"/>
                  </a:lnTo>
                  <a:lnTo>
                    <a:pt x="1546" y="323"/>
                  </a:lnTo>
                  <a:lnTo>
                    <a:pt x="1546" y="256"/>
                  </a:lnTo>
                  <a:lnTo>
                    <a:pt x="1547" y="183"/>
                  </a:lnTo>
                  <a:lnTo>
                    <a:pt x="1547" y="112"/>
                  </a:lnTo>
                  <a:lnTo>
                    <a:pt x="1548" y="53"/>
                  </a:lnTo>
                  <a:lnTo>
                    <a:pt x="1549" y="13"/>
                  </a:lnTo>
                  <a:lnTo>
                    <a:pt x="1549" y="0"/>
                  </a:lnTo>
                  <a:lnTo>
                    <a:pt x="1550" y="15"/>
                  </a:lnTo>
                  <a:lnTo>
                    <a:pt x="1551" y="57"/>
                  </a:lnTo>
                  <a:lnTo>
                    <a:pt x="1551" y="121"/>
                  </a:lnTo>
                  <a:lnTo>
                    <a:pt x="1552" y="199"/>
                  </a:lnTo>
                  <a:lnTo>
                    <a:pt x="1553" y="280"/>
                  </a:lnTo>
                  <a:lnTo>
                    <a:pt x="1553" y="358"/>
                  </a:lnTo>
                  <a:lnTo>
                    <a:pt x="1554" y="424"/>
                  </a:lnTo>
                  <a:lnTo>
                    <a:pt x="1555" y="474"/>
                  </a:lnTo>
                  <a:lnTo>
                    <a:pt x="1555" y="506"/>
                  </a:lnTo>
                  <a:lnTo>
                    <a:pt x="1556" y="522"/>
                  </a:lnTo>
                  <a:lnTo>
                    <a:pt x="1557" y="525"/>
                  </a:lnTo>
                  <a:lnTo>
                    <a:pt x="1557" y="516"/>
                  </a:lnTo>
                  <a:lnTo>
                    <a:pt x="1558" y="500"/>
                  </a:lnTo>
                  <a:lnTo>
                    <a:pt x="1559" y="479"/>
                  </a:lnTo>
                  <a:lnTo>
                    <a:pt x="1559" y="454"/>
                  </a:lnTo>
                  <a:lnTo>
                    <a:pt x="1560" y="428"/>
                  </a:lnTo>
                  <a:lnTo>
                    <a:pt x="1561" y="401"/>
                  </a:lnTo>
                  <a:lnTo>
                    <a:pt x="1561" y="376"/>
                  </a:lnTo>
                  <a:lnTo>
                    <a:pt x="1562" y="356"/>
                  </a:lnTo>
                  <a:lnTo>
                    <a:pt x="1563" y="346"/>
                  </a:lnTo>
                  <a:lnTo>
                    <a:pt x="1563" y="349"/>
                  </a:lnTo>
                  <a:lnTo>
                    <a:pt x="1564" y="369"/>
                  </a:lnTo>
                  <a:lnTo>
                    <a:pt x="1565" y="407"/>
                  </a:lnTo>
                  <a:lnTo>
                    <a:pt x="1565" y="463"/>
                  </a:lnTo>
                  <a:lnTo>
                    <a:pt x="1566" y="531"/>
                  </a:lnTo>
                  <a:lnTo>
                    <a:pt x="1566" y="606"/>
                  </a:lnTo>
                  <a:lnTo>
                    <a:pt x="1567" y="677"/>
                  </a:lnTo>
                  <a:lnTo>
                    <a:pt x="1568" y="734"/>
                  </a:lnTo>
                  <a:lnTo>
                    <a:pt x="1568" y="768"/>
                  </a:lnTo>
                  <a:lnTo>
                    <a:pt x="1569" y="773"/>
                  </a:lnTo>
                  <a:lnTo>
                    <a:pt x="1570" y="745"/>
                  </a:lnTo>
                  <a:lnTo>
                    <a:pt x="1570" y="687"/>
                  </a:lnTo>
                  <a:lnTo>
                    <a:pt x="1571" y="605"/>
                  </a:lnTo>
                  <a:lnTo>
                    <a:pt x="1572" y="509"/>
                  </a:lnTo>
                </a:path>
              </a:pathLst>
            </a:custGeom>
            <a:noFill/>
            <a:ln w="4763"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9" name="Line 129">
              <a:extLst>
                <a:ext uri="{FF2B5EF4-FFF2-40B4-BE49-F238E27FC236}">
                  <a16:creationId xmlns:a16="http://schemas.microsoft.com/office/drawing/2014/main" id="{2B5F5F9E-2CA1-40C3-A464-52F8A1BCEE16}"/>
                </a:ext>
              </a:extLst>
            </p:cNvPr>
            <p:cNvSpPr>
              <a:spLocks noChangeShapeType="1"/>
            </p:cNvSpPr>
            <p:nvPr/>
          </p:nvSpPr>
          <p:spPr bwMode="auto">
            <a:xfrm>
              <a:off x="5013325" y="3987800"/>
              <a:ext cx="25971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0" name="Line 130">
              <a:extLst>
                <a:ext uri="{FF2B5EF4-FFF2-40B4-BE49-F238E27FC236}">
                  <a16:creationId xmlns:a16="http://schemas.microsoft.com/office/drawing/2014/main" id="{C5A12373-5DBA-4E96-A0BA-18FA9F0D7620}"/>
                </a:ext>
              </a:extLst>
            </p:cNvPr>
            <p:cNvSpPr>
              <a:spLocks noChangeShapeType="1"/>
            </p:cNvSpPr>
            <p:nvPr/>
          </p:nvSpPr>
          <p:spPr bwMode="auto">
            <a:xfrm>
              <a:off x="5013325" y="2667000"/>
              <a:ext cx="25971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1" name="Line 131">
              <a:extLst>
                <a:ext uri="{FF2B5EF4-FFF2-40B4-BE49-F238E27FC236}">
                  <a16:creationId xmlns:a16="http://schemas.microsoft.com/office/drawing/2014/main" id="{D4ECC543-7F49-4E79-B4EC-D47A76FF9ED0}"/>
                </a:ext>
              </a:extLst>
            </p:cNvPr>
            <p:cNvSpPr>
              <a:spLocks noChangeShapeType="1"/>
            </p:cNvSpPr>
            <p:nvPr/>
          </p:nvSpPr>
          <p:spPr bwMode="auto">
            <a:xfrm flipV="1">
              <a:off x="5013325" y="3962400"/>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2" name="Line 132">
              <a:extLst>
                <a:ext uri="{FF2B5EF4-FFF2-40B4-BE49-F238E27FC236}">
                  <a16:creationId xmlns:a16="http://schemas.microsoft.com/office/drawing/2014/main" id="{C07BFCFE-FE22-4715-A83D-2A908A215B5E}"/>
                </a:ext>
              </a:extLst>
            </p:cNvPr>
            <p:cNvSpPr>
              <a:spLocks noChangeShapeType="1"/>
            </p:cNvSpPr>
            <p:nvPr/>
          </p:nvSpPr>
          <p:spPr bwMode="auto">
            <a:xfrm flipV="1">
              <a:off x="5532438" y="3962400"/>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3" name="Line 133">
              <a:extLst>
                <a:ext uri="{FF2B5EF4-FFF2-40B4-BE49-F238E27FC236}">
                  <a16:creationId xmlns:a16="http://schemas.microsoft.com/office/drawing/2014/main" id="{4753EF0E-184B-44B4-A11E-6ED958FFA048}"/>
                </a:ext>
              </a:extLst>
            </p:cNvPr>
            <p:cNvSpPr>
              <a:spLocks noChangeShapeType="1"/>
            </p:cNvSpPr>
            <p:nvPr/>
          </p:nvSpPr>
          <p:spPr bwMode="auto">
            <a:xfrm flipV="1">
              <a:off x="6051550" y="3962400"/>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4" name="Line 134">
              <a:extLst>
                <a:ext uri="{FF2B5EF4-FFF2-40B4-BE49-F238E27FC236}">
                  <a16:creationId xmlns:a16="http://schemas.microsoft.com/office/drawing/2014/main" id="{FFD46606-AA7A-4D77-AE9D-06C21E8AB9C4}"/>
                </a:ext>
              </a:extLst>
            </p:cNvPr>
            <p:cNvSpPr>
              <a:spLocks noChangeShapeType="1"/>
            </p:cNvSpPr>
            <p:nvPr/>
          </p:nvSpPr>
          <p:spPr bwMode="auto">
            <a:xfrm flipV="1">
              <a:off x="6572250" y="3962400"/>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 name="Line 135">
              <a:extLst>
                <a:ext uri="{FF2B5EF4-FFF2-40B4-BE49-F238E27FC236}">
                  <a16:creationId xmlns:a16="http://schemas.microsoft.com/office/drawing/2014/main" id="{CA448674-236F-470E-8C74-59B0C5BC0957}"/>
                </a:ext>
              </a:extLst>
            </p:cNvPr>
            <p:cNvSpPr>
              <a:spLocks noChangeShapeType="1"/>
            </p:cNvSpPr>
            <p:nvPr/>
          </p:nvSpPr>
          <p:spPr bwMode="auto">
            <a:xfrm flipV="1">
              <a:off x="7091363" y="3962400"/>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6" name="Line 136">
              <a:extLst>
                <a:ext uri="{FF2B5EF4-FFF2-40B4-BE49-F238E27FC236}">
                  <a16:creationId xmlns:a16="http://schemas.microsoft.com/office/drawing/2014/main" id="{6DA2E246-836F-4FDD-A61B-F7555D887C75}"/>
                </a:ext>
              </a:extLst>
            </p:cNvPr>
            <p:cNvSpPr>
              <a:spLocks noChangeShapeType="1"/>
            </p:cNvSpPr>
            <p:nvPr/>
          </p:nvSpPr>
          <p:spPr bwMode="auto">
            <a:xfrm flipV="1">
              <a:off x="7610475" y="3962400"/>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7" name="Line 137">
              <a:extLst>
                <a:ext uri="{FF2B5EF4-FFF2-40B4-BE49-F238E27FC236}">
                  <a16:creationId xmlns:a16="http://schemas.microsoft.com/office/drawing/2014/main" id="{C726ED69-F471-4D0D-86D4-7BA08C422AE4}"/>
                </a:ext>
              </a:extLst>
            </p:cNvPr>
            <p:cNvSpPr>
              <a:spLocks noChangeShapeType="1"/>
            </p:cNvSpPr>
            <p:nvPr/>
          </p:nvSpPr>
          <p:spPr bwMode="auto">
            <a:xfrm>
              <a:off x="5013325" y="2667000"/>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8" name="Line 138">
              <a:extLst>
                <a:ext uri="{FF2B5EF4-FFF2-40B4-BE49-F238E27FC236}">
                  <a16:creationId xmlns:a16="http://schemas.microsoft.com/office/drawing/2014/main" id="{F30C471C-717F-42F2-81DE-FE55E3D140D1}"/>
                </a:ext>
              </a:extLst>
            </p:cNvPr>
            <p:cNvSpPr>
              <a:spLocks noChangeShapeType="1"/>
            </p:cNvSpPr>
            <p:nvPr/>
          </p:nvSpPr>
          <p:spPr bwMode="auto">
            <a:xfrm>
              <a:off x="5532438" y="2667000"/>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9" name="Line 139">
              <a:extLst>
                <a:ext uri="{FF2B5EF4-FFF2-40B4-BE49-F238E27FC236}">
                  <a16:creationId xmlns:a16="http://schemas.microsoft.com/office/drawing/2014/main" id="{BBBED5CE-0E5C-49C1-B65C-ADBDA33ABFC7}"/>
                </a:ext>
              </a:extLst>
            </p:cNvPr>
            <p:cNvSpPr>
              <a:spLocks noChangeShapeType="1"/>
            </p:cNvSpPr>
            <p:nvPr/>
          </p:nvSpPr>
          <p:spPr bwMode="auto">
            <a:xfrm>
              <a:off x="6051550" y="2667000"/>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0" name="Line 140">
              <a:extLst>
                <a:ext uri="{FF2B5EF4-FFF2-40B4-BE49-F238E27FC236}">
                  <a16:creationId xmlns:a16="http://schemas.microsoft.com/office/drawing/2014/main" id="{ED1F7008-E685-4515-8590-DE1D8BB15112}"/>
                </a:ext>
              </a:extLst>
            </p:cNvPr>
            <p:cNvSpPr>
              <a:spLocks noChangeShapeType="1"/>
            </p:cNvSpPr>
            <p:nvPr/>
          </p:nvSpPr>
          <p:spPr bwMode="auto">
            <a:xfrm>
              <a:off x="6572250" y="2667000"/>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1" name="Line 141">
              <a:extLst>
                <a:ext uri="{FF2B5EF4-FFF2-40B4-BE49-F238E27FC236}">
                  <a16:creationId xmlns:a16="http://schemas.microsoft.com/office/drawing/2014/main" id="{3A0B159C-6260-49A7-99C5-877D2560B760}"/>
                </a:ext>
              </a:extLst>
            </p:cNvPr>
            <p:cNvSpPr>
              <a:spLocks noChangeShapeType="1"/>
            </p:cNvSpPr>
            <p:nvPr/>
          </p:nvSpPr>
          <p:spPr bwMode="auto">
            <a:xfrm>
              <a:off x="7091363" y="2667000"/>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2" name="Line 142">
              <a:extLst>
                <a:ext uri="{FF2B5EF4-FFF2-40B4-BE49-F238E27FC236}">
                  <a16:creationId xmlns:a16="http://schemas.microsoft.com/office/drawing/2014/main" id="{63B7079C-C9B5-4C07-A60B-FE0AD7A9191F}"/>
                </a:ext>
              </a:extLst>
            </p:cNvPr>
            <p:cNvSpPr>
              <a:spLocks noChangeShapeType="1"/>
            </p:cNvSpPr>
            <p:nvPr/>
          </p:nvSpPr>
          <p:spPr bwMode="auto">
            <a:xfrm>
              <a:off x="7610475" y="2667000"/>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3" name="Rectangle 143">
              <a:extLst>
                <a:ext uri="{FF2B5EF4-FFF2-40B4-BE49-F238E27FC236}">
                  <a16:creationId xmlns:a16="http://schemas.microsoft.com/office/drawing/2014/main" id="{DC57ADAE-E9F0-44DD-AD38-1553DC39231B}"/>
                </a:ext>
              </a:extLst>
            </p:cNvPr>
            <p:cNvSpPr>
              <a:spLocks noChangeArrowheads="1"/>
            </p:cNvSpPr>
            <p:nvPr/>
          </p:nvSpPr>
          <p:spPr bwMode="auto">
            <a:xfrm>
              <a:off x="4987925" y="4033838"/>
              <a:ext cx="889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8" name="Rectangle 144">
              <a:extLst>
                <a:ext uri="{FF2B5EF4-FFF2-40B4-BE49-F238E27FC236}">
                  <a16:creationId xmlns:a16="http://schemas.microsoft.com/office/drawing/2014/main" id="{ACF1C49C-5C12-4910-BC30-C5FEABC54C2C}"/>
                </a:ext>
              </a:extLst>
            </p:cNvPr>
            <p:cNvSpPr>
              <a:spLocks noChangeArrowheads="1"/>
            </p:cNvSpPr>
            <p:nvPr/>
          </p:nvSpPr>
          <p:spPr bwMode="auto">
            <a:xfrm>
              <a:off x="5464175" y="4033838"/>
              <a:ext cx="1841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500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9" name="Rectangle 145">
              <a:extLst>
                <a:ext uri="{FF2B5EF4-FFF2-40B4-BE49-F238E27FC236}">
                  <a16:creationId xmlns:a16="http://schemas.microsoft.com/office/drawing/2014/main" id="{4A62F97D-AB9A-4CD8-B6AA-89239A06DCFA}"/>
                </a:ext>
              </a:extLst>
            </p:cNvPr>
            <p:cNvSpPr>
              <a:spLocks noChangeArrowheads="1"/>
            </p:cNvSpPr>
            <p:nvPr/>
          </p:nvSpPr>
          <p:spPr bwMode="auto">
            <a:xfrm>
              <a:off x="5959475" y="4033838"/>
              <a:ext cx="2349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0" name="Rectangle 146">
              <a:extLst>
                <a:ext uri="{FF2B5EF4-FFF2-40B4-BE49-F238E27FC236}">
                  <a16:creationId xmlns:a16="http://schemas.microsoft.com/office/drawing/2014/main" id="{8EBB48AB-57FD-439E-9CB1-706AA7732198}"/>
                </a:ext>
              </a:extLst>
            </p:cNvPr>
            <p:cNvSpPr>
              <a:spLocks noChangeArrowheads="1"/>
            </p:cNvSpPr>
            <p:nvPr/>
          </p:nvSpPr>
          <p:spPr bwMode="auto">
            <a:xfrm>
              <a:off x="6473825" y="4033838"/>
              <a:ext cx="2349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1500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1" name="Rectangle 147">
              <a:extLst>
                <a:ext uri="{FF2B5EF4-FFF2-40B4-BE49-F238E27FC236}">
                  <a16:creationId xmlns:a16="http://schemas.microsoft.com/office/drawing/2014/main" id="{C969B226-9CD1-4ADE-AE5B-AE1CFDEA3AEC}"/>
                </a:ext>
              </a:extLst>
            </p:cNvPr>
            <p:cNvSpPr>
              <a:spLocks noChangeArrowheads="1"/>
            </p:cNvSpPr>
            <p:nvPr/>
          </p:nvSpPr>
          <p:spPr bwMode="auto">
            <a:xfrm>
              <a:off x="6994525" y="4033838"/>
              <a:ext cx="2349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2" name="Rectangle 148">
              <a:extLst>
                <a:ext uri="{FF2B5EF4-FFF2-40B4-BE49-F238E27FC236}">
                  <a16:creationId xmlns:a16="http://schemas.microsoft.com/office/drawing/2014/main" id="{B3771830-CBDA-4543-97CF-FAE37B30C735}"/>
                </a:ext>
              </a:extLst>
            </p:cNvPr>
            <p:cNvSpPr>
              <a:spLocks noChangeArrowheads="1"/>
            </p:cNvSpPr>
            <p:nvPr/>
          </p:nvSpPr>
          <p:spPr bwMode="auto">
            <a:xfrm>
              <a:off x="7515225" y="4033838"/>
              <a:ext cx="2349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2500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3" name="Line 149">
              <a:extLst>
                <a:ext uri="{FF2B5EF4-FFF2-40B4-BE49-F238E27FC236}">
                  <a16:creationId xmlns:a16="http://schemas.microsoft.com/office/drawing/2014/main" id="{51945FFF-2461-4779-A934-04A73B4319A4}"/>
                </a:ext>
              </a:extLst>
            </p:cNvPr>
            <p:cNvSpPr>
              <a:spLocks noChangeShapeType="1"/>
            </p:cNvSpPr>
            <p:nvPr/>
          </p:nvSpPr>
          <p:spPr bwMode="auto">
            <a:xfrm flipV="1">
              <a:off x="5013325" y="2667000"/>
              <a:ext cx="0" cy="13208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4" name="Line 150">
              <a:extLst>
                <a:ext uri="{FF2B5EF4-FFF2-40B4-BE49-F238E27FC236}">
                  <a16:creationId xmlns:a16="http://schemas.microsoft.com/office/drawing/2014/main" id="{91215C0C-E69E-4076-B6F4-274383EAD792}"/>
                </a:ext>
              </a:extLst>
            </p:cNvPr>
            <p:cNvSpPr>
              <a:spLocks noChangeShapeType="1"/>
            </p:cNvSpPr>
            <p:nvPr/>
          </p:nvSpPr>
          <p:spPr bwMode="auto">
            <a:xfrm flipV="1">
              <a:off x="7610475" y="2667000"/>
              <a:ext cx="0" cy="13208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5" name="Line 151">
              <a:extLst>
                <a:ext uri="{FF2B5EF4-FFF2-40B4-BE49-F238E27FC236}">
                  <a16:creationId xmlns:a16="http://schemas.microsoft.com/office/drawing/2014/main" id="{F5A1D80C-9C1C-4BF6-8613-7246042609A5}"/>
                </a:ext>
              </a:extLst>
            </p:cNvPr>
            <p:cNvSpPr>
              <a:spLocks noChangeShapeType="1"/>
            </p:cNvSpPr>
            <p:nvPr/>
          </p:nvSpPr>
          <p:spPr bwMode="auto">
            <a:xfrm>
              <a:off x="5013325" y="3987800"/>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6" name="Line 152">
              <a:extLst>
                <a:ext uri="{FF2B5EF4-FFF2-40B4-BE49-F238E27FC236}">
                  <a16:creationId xmlns:a16="http://schemas.microsoft.com/office/drawing/2014/main" id="{E6B6CDFF-0702-41CF-87DA-6CBD9869614D}"/>
                </a:ext>
              </a:extLst>
            </p:cNvPr>
            <p:cNvSpPr>
              <a:spLocks noChangeShapeType="1"/>
            </p:cNvSpPr>
            <p:nvPr/>
          </p:nvSpPr>
          <p:spPr bwMode="auto">
            <a:xfrm>
              <a:off x="5013325" y="3657600"/>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7" name="Line 153">
              <a:extLst>
                <a:ext uri="{FF2B5EF4-FFF2-40B4-BE49-F238E27FC236}">
                  <a16:creationId xmlns:a16="http://schemas.microsoft.com/office/drawing/2014/main" id="{3527BC05-192B-46CB-9C5D-8D45BC3049BD}"/>
                </a:ext>
              </a:extLst>
            </p:cNvPr>
            <p:cNvSpPr>
              <a:spLocks noChangeShapeType="1"/>
            </p:cNvSpPr>
            <p:nvPr/>
          </p:nvSpPr>
          <p:spPr bwMode="auto">
            <a:xfrm>
              <a:off x="5013325" y="3327400"/>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8" name="Line 154">
              <a:extLst>
                <a:ext uri="{FF2B5EF4-FFF2-40B4-BE49-F238E27FC236}">
                  <a16:creationId xmlns:a16="http://schemas.microsoft.com/office/drawing/2014/main" id="{E8542959-EB20-4C34-991D-D90152312E59}"/>
                </a:ext>
              </a:extLst>
            </p:cNvPr>
            <p:cNvSpPr>
              <a:spLocks noChangeShapeType="1"/>
            </p:cNvSpPr>
            <p:nvPr/>
          </p:nvSpPr>
          <p:spPr bwMode="auto">
            <a:xfrm>
              <a:off x="5013325" y="2997200"/>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9" name="Line 155">
              <a:extLst>
                <a:ext uri="{FF2B5EF4-FFF2-40B4-BE49-F238E27FC236}">
                  <a16:creationId xmlns:a16="http://schemas.microsoft.com/office/drawing/2014/main" id="{64338D30-AE56-4BB0-9D1F-B1C21AE86268}"/>
                </a:ext>
              </a:extLst>
            </p:cNvPr>
            <p:cNvSpPr>
              <a:spLocks noChangeShapeType="1"/>
            </p:cNvSpPr>
            <p:nvPr/>
          </p:nvSpPr>
          <p:spPr bwMode="auto">
            <a:xfrm>
              <a:off x="5013325" y="2667000"/>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0" name="Line 156">
              <a:extLst>
                <a:ext uri="{FF2B5EF4-FFF2-40B4-BE49-F238E27FC236}">
                  <a16:creationId xmlns:a16="http://schemas.microsoft.com/office/drawing/2014/main" id="{6242EC3B-FED2-43E6-B47B-8CF8BAC46FA4}"/>
                </a:ext>
              </a:extLst>
            </p:cNvPr>
            <p:cNvSpPr>
              <a:spLocks noChangeShapeType="1"/>
            </p:cNvSpPr>
            <p:nvPr/>
          </p:nvSpPr>
          <p:spPr bwMode="auto">
            <a:xfrm flipH="1">
              <a:off x="7585075" y="3987800"/>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1" name="Line 157">
              <a:extLst>
                <a:ext uri="{FF2B5EF4-FFF2-40B4-BE49-F238E27FC236}">
                  <a16:creationId xmlns:a16="http://schemas.microsoft.com/office/drawing/2014/main" id="{B3A667AA-618D-4058-BB6A-466008B3FDFB}"/>
                </a:ext>
              </a:extLst>
            </p:cNvPr>
            <p:cNvSpPr>
              <a:spLocks noChangeShapeType="1"/>
            </p:cNvSpPr>
            <p:nvPr/>
          </p:nvSpPr>
          <p:spPr bwMode="auto">
            <a:xfrm flipH="1">
              <a:off x="7585075" y="3657600"/>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2" name="Line 158">
              <a:extLst>
                <a:ext uri="{FF2B5EF4-FFF2-40B4-BE49-F238E27FC236}">
                  <a16:creationId xmlns:a16="http://schemas.microsoft.com/office/drawing/2014/main" id="{976363F5-0D1A-46F8-9D69-9E85A2432DF8}"/>
                </a:ext>
              </a:extLst>
            </p:cNvPr>
            <p:cNvSpPr>
              <a:spLocks noChangeShapeType="1"/>
            </p:cNvSpPr>
            <p:nvPr/>
          </p:nvSpPr>
          <p:spPr bwMode="auto">
            <a:xfrm flipH="1">
              <a:off x="7585075" y="3327400"/>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3" name="Line 159">
              <a:extLst>
                <a:ext uri="{FF2B5EF4-FFF2-40B4-BE49-F238E27FC236}">
                  <a16:creationId xmlns:a16="http://schemas.microsoft.com/office/drawing/2014/main" id="{DB8D58B0-F71D-4908-9504-6820D25880E1}"/>
                </a:ext>
              </a:extLst>
            </p:cNvPr>
            <p:cNvSpPr>
              <a:spLocks noChangeShapeType="1"/>
            </p:cNvSpPr>
            <p:nvPr/>
          </p:nvSpPr>
          <p:spPr bwMode="auto">
            <a:xfrm flipH="1">
              <a:off x="7585075" y="2997200"/>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4" name="Line 160">
              <a:extLst>
                <a:ext uri="{FF2B5EF4-FFF2-40B4-BE49-F238E27FC236}">
                  <a16:creationId xmlns:a16="http://schemas.microsoft.com/office/drawing/2014/main" id="{79398A50-A884-422C-8D62-03635D2F5EF1}"/>
                </a:ext>
              </a:extLst>
            </p:cNvPr>
            <p:cNvSpPr>
              <a:spLocks noChangeShapeType="1"/>
            </p:cNvSpPr>
            <p:nvPr/>
          </p:nvSpPr>
          <p:spPr bwMode="auto">
            <a:xfrm flipH="1">
              <a:off x="7585075" y="2667000"/>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5" name="Rectangle 161">
              <a:extLst>
                <a:ext uri="{FF2B5EF4-FFF2-40B4-BE49-F238E27FC236}">
                  <a16:creationId xmlns:a16="http://schemas.microsoft.com/office/drawing/2014/main" id="{522A6BC9-E3B0-4228-BE04-181574622D29}"/>
                </a:ext>
              </a:extLst>
            </p:cNvPr>
            <p:cNvSpPr>
              <a:spLocks noChangeArrowheads="1"/>
            </p:cNvSpPr>
            <p:nvPr/>
          </p:nvSpPr>
          <p:spPr bwMode="auto">
            <a:xfrm>
              <a:off x="4810125" y="3943350"/>
              <a:ext cx="2159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-400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7" name="Rectangle 162">
              <a:extLst>
                <a:ext uri="{FF2B5EF4-FFF2-40B4-BE49-F238E27FC236}">
                  <a16:creationId xmlns:a16="http://schemas.microsoft.com/office/drawing/2014/main" id="{FF8B6E26-8BBB-4C32-8954-19FE1CA868DB}"/>
                </a:ext>
              </a:extLst>
            </p:cNvPr>
            <p:cNvSpPr>
              <a:spLocks noChangeArrowheads="1"/>
            </p:cNvSpPr>
            <p:nvPr/>
          </p:nvSpPr>
          <p:spPr bwMode="auto">
            <a:xfrm>
              <a:off x="4810125" y="3613150"/>
              <a:ext cx="2159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8" name="Rectangle 163">
              <a:extLst>
                <a:ext uri="{FF2B5EF4-FFF2-40B4-BE49-F238E27FC236}">
                  <a16:creationId xmlns:a16="http://schemas.microsoft.com/office/drawing/2014/main" id="{924221F4-16F6-400C-AFCC-4D4F28B63306}"/>
                </a:ext>
              </a:extLst>
            </p:cNvPr>
            <p:cNvSpPr>
              <a:spLocks noChangeArrowheads="1"/>
            </p:cNvSpPr>
            <p:nvPr/>
          </p:nvSpPr>
          <p:spPr bwMode="auto">
            <a:xfrm>
              <a:off x="4930775" y="3282950"/>
              <a:ext cx="889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9" name="Rectangle 164">
              <a:extLst>
                <a:ext uri="{FF2B5EF4-FFF2-40B4-BE49-F238E27FC236}">
                  <a16:creationId xmlns:a16="http://schemas.microsoft.com/office/drawing/2014/main" id="{0595E911-7218-45B9-B595-B2F29B76A979}"/>
                </a:ext>
              </a:extLst>
            </p:cNvPr>
            <p:cNvSpPr>
              <a:spLocks noChangeArrowheads="1"/>
            </p:cNvSpPr>
            <p:nvPr/>
          </p:nvSpPr>
          <p:spPr bwMode="auto">
            <a:xfrm>
              <a:off x="4835525" y="2952750"/>
              <a:ext cx="1841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0" name="Rectangle 165">
              <a:extLst>
                <a:ext uri="{FF2B5EF4-FFF2-40B4-BE49-F238E27FC236}">
                  <a16:creationId xmlns:a16="http://schemas.microsoft.com/office/drawing/2014/main" id="{CECF5DF3-8CAE-4CA0-B771-4B46748BAE55}"/>
                </a:ext>
              </a:extLst>
            </p:cNvPr>
            <p:cNvSpPr>
              <a:spLocks noChangeArrowheads="1"/>
            </p:cNvSpPr>
            <p:nvPr/>
          </p:nvSpPr>
          <p:spPr bwMode="auto">
            <a:xfrm>
              <a:off x="4835525" y="2622550"/>
              <a:ext cx="1841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400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1" name="Freeform 166">
              <a:extLst>
                <a:ext uri="{FF2B5EF4-FFF2-40B4-BE49-F238E27FC236}">
                  <a16:creationId xmlns:a16="http://schemas.microsoft.com/office/drawing/2014/main" id="{AB1D2AE4-5811-47F8-BE52-FC5BD273E6D0}"/>
                </a:ext>
              </a:extLst>
            </p:cNvPr>
            <p:cNvSpPr>
              <a:spLocks/>
            </p:cNvSpPr>
            <p:nvPr/>
          </p:nvSpPr>
          <p:spPr bwMode="auto">
            <a:xfrm>
              <a:off x="5013325" y="2671763"/>
              <a:ext cx="2495550" cy="1265238"/>
            </a:xfrm>
            <a:custGeom>
              <a:avLst/>
              <a:gdLst>
                <a:gd name="T0" fmla="*/ 25 w 1572"/>
                <a:gd name="T1" fmla="*/ 653 h 797"/>
                <a:gd name="T2" fmla="*/ 49 w 1572"/>
                <a:gd name="T3" fmla="*/ 259 h 797"/>
                <a:gd name="T4" fmla="*/ 74 w 1572"/>
                <a:gd name="T5" fmla="*/ 448 h 797"/>
                <a:gd name="T6" fmla="*/ 99 w 1572"/>
                <a:gd name="T7" fmla="*/ 456 h 797"/>
                <a:gd name="T8" fmla="*/ 124 w 1572"/>
                <a:gd name="T9" fmla="*/ 368 h 797"/>
                <a:gd name="T10" fmla="*/ 149 w 1572"/>
                <a:gd name="T11" fmla="*/ 444 h 797"/>
                <a:gd name="T12" fmla="*/ 174 w 1572"/>
                <a:gd name="T13" fmla="*/ 389 h 797"/>
                <a:gd name="T14" fmla="*/ 199 w 1572"/>
                <a:gd name="T15" fmla="*/ 373 h 797"/>
                <a:gd name="T16" fmla="*/ 224 w 1572"/>
                <a:gd name="T17" fmla="*/ 421 h 797"/>
                <a:gd name="T18" fmla="*/ 249 w 1572"/>
                <a:gd name="T19" fmla="*/ 385 h 797"/>
                <a:gd name="T20" fmla="*/ 274 w 1572"/>
                <a:gd name="T21" fmla="*/ 391 h 797"/>
                <a:gd name="T22" fmla="*/ 298 w 1572"/>
                <a:gd name="T23" fmla="*/ 395 h 797"/>
                <a:gd name="T24" fmla="*/ 323 w 1572"/>
                <a:gd name="T25" fmla="*/ 411 h 797"/>
                <a:gd name="T26" fmla="*/ 348 w 1572"/>
                <a:gd name="T27" fmla="*/ 458 h 797"/>
                <a:gd name="T28" fmla="*/ 373 w 1572"/>
                <a:gd name="T29" fmla="*/ 429 h 797"/>
                <a:gd name="T30" fmla="*/ 398 w 1572"/>
                <a:gd name="T31" fmla="*/ 418 h 797"/>
                <a:gd name="T32" fmla="*/ 423 w 1572"/>
                <a:gd name="T33" fmla="*/ 390 h 797"/>
                <a:gd name="T34" fmla="*/ 448 w 1572"/>
                <a:gd name="T35" fmla="*/ 419 h 797"/>
                <a:gd name="T36" fmla="*/ 472 w 1572"/>
                <a:gd name="T37" fmla="*/ 416 h 797"/>
                <a:gd name="T38" fmla="*/ 497 w 1572"/>
                <a:gd name="T39" fmla="*/ 452 h 797"/>
                <a:gd name="T40" fmla="*/ 522 w 1572"/>
                <a:gd name="T41" fmla="*/ 380 h 797"/>
                <a:gd name="T42" fmla="*/ 547 w 1572"/>
                <a:gd name="T43" fmla="*/ 394 h 797"/>
                <a:gd name="T44" fmla="*/ 572 w 1572"/>
                <a:gd name="T45" fmla="*/ 376 h 797"/>
                <a:gd name="T46" fmla="*/ 597 w 1572"/>
                <a:gd name="T47" fmla="*/ 384 h 797"/>
                <a:gd name="T48" fmla="*/ 622 w 1572"/>
                <a:gd name="T49" fmla="*/ 445 h 797"/>
                <a:gd name="T50" fmla="*/ 647 w 1572"/>
                <a:gd name="T51" fmla="*/ 385 h 797"/>
                <a:gd name="T52" fmla="*/ 672 w 1572"/>
                <a:gd name="T53" fmla="*/ 436 h 797"/>
                <a:gd name="T54" fmla="*/ 697 w 1572"/>
                <a:gd name="T55" fmla="*/ 373 h 797"/>
                <a:gd name="T56" fmla="*/ 721 w 1572"/>
                <a:gd name="T57" fmla="*/ 414 h 797"/>
                <a:gd name="T58" fmla="*/ 746 w 1572"/>
                <a:gd name="T59" fmla="*/ 409 h 797"/>
                <a:gd name="T60" fmla="*/ 771 w 1572"/>
                <a:gd name="T61" fmla="*/ 399 h 797"/>
                <a:gd name="T62" fmla="*/ 796 w 1572"/>
                <a:gd name="T63" fmla="*/ 447 h 797"/>
                <a:gd name="T64" fmla="*/ 821 w 1572"/>
                <a:gd name="T65" fmla="*/ 414 h 797"/>
                <a:gd name="T66" fmla="*/ 846 w 1572"/>
                <a:gd name="T67" fmla="*/ 339 h 797"/>
                <a:gd name="T68" fmla="*/ 871 w 1572"/>
                <a:gd name="T69" fmla="*/ 333 h 797"/>
                <a:gd name="T70" fmla="*/ 895 w 1572"/>
                <a:gd name="T71" fmla="*/ 425 h 797"/>
                <a:gd name="T72" fmla="*/ 920 w 1572"/>
                <a:gd name="T73" fmla="*/ 497 h 797"/>
                <a:gd name="T74" fmla="*/ 945 w 1572"/>
                <a:gd name="T75" fmla="*/ 283 h 797"/>
                <a:gd name="T76" fmla="*/ 970 w 1572"/>
                <a:gd name="T77" fmla="*/ 451 h 797"/>
                <a:gd name="T78" fmla="*/ 995 w 1572"/>
                <a:gd name="T79" fmla="*/ 521 h 797"/>
                <a:gd name="T80" fmla="*/ 1020 w 1572"/>
                <a:gd name="T81" fmla="*/ 368 h 797"/>
                <a:gd name="T82" fmla="*/ 1045 w 1572"/>
                <a:gd name="T83" fmla="*/ 250 h 797"/>
                <a:gd name="T84" fmla="*/ 1070 w 1572"/>
                <a:gd name="T85" fmla="*/ 495 h 797"/>
                <a:gd name="T86" fmla="*/ 1094 w 1572"/>
                <a:gd name="T87" fmla="*/ 386 h 797"/>
                <a:gd name="T88" fmla="*/ 1119 w 1572"/>
                <a:gd name="T89" fmla="*/ 401 h 797"/>
                <a:gd name="T90" fmla="*/ 1144 w 1572"/>
                <a:gd name="T91" fmla="*/ 355 h 797"/>
                <a:gd name="T92" fmla="*/ 1169 w 1572"/>
                <a:gd name="T93" fmla="*/ 579 h 797"/>
                <a:gd name="T94" fmla="*/ 1194 w 1572"/>
                <a:gd name="T95" fmla="*/ 299 h 797"/>
                <a:gd name="T96" fmla="*/ 1219 w 1572"/>
                <a:gd name="T97" fmla="*/ 372 h 797"/>
                <a:gd name="T98" fmla="*/ 1244 w 1572"/>
                <a:gd name="T99" fmla="*/ 488 h 797"/>
                <a:gd name="T100" fmla="*/ 1269 w 1572"/>
                <a:gd name="T101" fmla="*/ 409 h 797"/>
                <a:gd name="T102" fmla="*/ 1294 w 1572"/>
                <a:gd name="T103" fmla="*/ 302 h 797"/>
                <a:gd name="T104" fmla="*/ 1318 w 1572"/>
                <a:gd name="T105" fmla="*/ 363 h 797"/>
                <a:gd name="T106" fmla="*/ 1343 w 1572"/>
                <a:gd name="T107" fmla="*/ 307 h 797"/>
                <a:gd name="T108" fmla="*/ 1368 w 1572"/>
                <a:gd name="T109" fmla="*/ 369 h 797"/>
                <a:gd name="T110" fmla="*/ 1393 w 1572"/>
                <a:gd name="T111" fmla="*/ 341 h 797"/>
                <a:gd name="T112" fmla="*/ 1418 w 1572"/>
                <a:gd name="T113" fmla="*/ 272 h 797"/>
                <a:gd name="T114" fmla="*/ 1443 w 1572"/>
                <a:gd name="T115" fmla="*/ 371 h 797"/>
                <a:gd name="T116" fmla="*/ 1468 w 1572"/>
                <a:gd name="T117" fmla="*/ 526 h 797"/>
                <a:gd name="T118" fmla="*/ 1493 w 1572"/>
                <a:gd name="T119" fmla="*/ 333 h 797"/>
                <a:gd name="T120" fmla="*/ 1517 w 1572"/>
                <a:gd name="T121" fmla="*/ 278 h 797"/>
                <a:gd name="T122" fmla="*/ 1542 w 1572"/>
                <a:gd name="T123" fmla="*/ 382 h 797"/>
                <a:gd name="T124" fmla="*/ 1567 w 1572"/>
                <a:gd name="T125" fmla="*/ 65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72" h="797">
                  <a:moveTo>
                    <a:pt x="0" y="417"/>
                  </a:moveTo>
                  <a:lnTo>
                    <a:pt x="1" y="367"/>
                  </a:lnTo>
                  <a:lnTo>
                    <a:pt x="2" y="322"/>
                  </a:lnTo>
                  <a:lnTo>
                    <a:pt x="2" y="284"/>
                  </a:lnTo>
                  <a:lnTo>
                    <a:pt x="3" y="256"/>
                  </a:lnTo>
                  <a:lnTo>
                    <a:pt x="4" y="239"/>
                  </a:lnTo>
                  <a:lnTo>
                    <a:pt x="4" y="232"/>
                  </a:lnTo>
                  <a:lnTo>
                    <a:pt x="5" y="235"/>
                  </a:lnTo>
                  <a:lnTo>
                    <a:pt x="6" y="245"/>
                  </a:lnTo>
                  <a:lnTo>
                    <a:pt x="6" y="260"/>
                  </a:lnTo>
                  <a:lnTo>
                    <a:pt x="7" y="278"/>
                  </a:lnTo>
                  <a:lnTo>
                    <a:pt x="8" y="296"/>
                  </a:lnTo>
                  <a:lnTo>
                    <a:pt x="8" y="313"/>
                  </a:lnTo>
                  <a:lnTo>
                    <a:pt x="9" y="329"/>
                  </a:lnTo>
                  <a:lnTo>
                    <a:pt x="10" y="344"/>
                  </a:lnTo>
                  <a:lnTo>
                    <a:pt x="10" y="358"/>
                  </a:lnTo>
                  <a:lnTo>
                    <a:pt x="11" y="374"/>
                  </a:lnTo>
                  <a:lnTo>
                    <a:pt x="12" y="391"/>
                  </a:lnTo>
                  <a:lnTo>
                    <a:pt x="12" y="412"/>
                  </a:lnTo>
                  <a:lnTo>
                    <a:pt x="13" y="436"/>
                  </a:lnTo>
                  <a:lnTo>
                    <a:pt x="13" y="464"/>
                  </a:lnTo>
                  <a:lnTo>
                    <a:pt x="14" y="494"/>
                  </a:lnTo>
                  <a:lnTo>
                    <a:pt x="15" y="525"/>
                  </a:lnTo>
                  <a:lnTo>
                    <a:pt x="15" y="554"/>
                  </a:lnTo>
                  <a:lnTo>
                    <a:pt x="16" y="579"/>
                  </a:lnTo>
                  <a:lnTo>
                    <a:pt x="17" y="600"/>
                  </a:lnTo>
                  <a:lnTo>
                    <a:pt x="17" y="614"/>
                  </a:lnTo>
                  <a:lnTo>
                    <a:pt x="18" y="624"/>
                  </a:lnTo>
                  <a:lnTo>
                    <a:pt x="19" y="629"/>
                  </a:lnTo>
                  <a:lnTo>
                    <a:pt x="19" y="630"/>
                  </a:lnTo>
                  <a:lnTo>
                    <a:pt x="20" y="630"/>
                  </a:lnTo>
                  <a:lnTo>
                    <a:pt x="21" y="630"/>
                  </a:lnTo>
                  <a:lnTo>
                    <a:pt x="21" y="631"/>
                  </a:lnTo>
                  <a:lnTo>
                    <a:pt x="22" y="634"/>
                  </a:lnTo>
                  <a:lnTo>
                    <a:pt x="23" y="638"/>
                  </a:lnTo>
                  <a:lnTo>
                    <a:pt x="23" y="643"/>
                  </a:lnTo>
                  <a:lnTo>
                    <a:pt x="24" y="648"/>
                  </a:lnTo>
                  <a:lnTo>
                    <a:pt x="25" y="653"/>
                  </a:lnTo>
                  <a:lnTo>
                    <a:pt x="25" y="657"/>
                  </a:lnTo>
                  <a:lnTo>
                    <a:pt x="26" y="658"/>
                  </a:lnTo>
                  <a:lnTo>
                    <a:pt x="27" y="658"/>
                  </a:lnTo>
                  <a:lnTo>
                    <a:pt x="27" y="655"/>
                  </a:lnTo>
                  <a:lnTo>
                    <a:pt x="28" y="649"/>
                  </a:lnTo>
                  <a:lnTo>
                    <a:pt x="29" y="641"/>
                  </a:lnTo>
                  <a:lnTo>
                    <a:pt x="29" y="631"/>
                  </a:lnTo>
                  <a:lnTo>
                    <a:pt x="30" y="618"/>
                  </a:lnTo>
                  <a:lnTo>
                    <a:pt x="30" y="603"/>
                  </a:lnTo>
                  <a:lnTo>
                    <a:pt x="31" y="586"/>
                  </a:lnTo>
                  <a:lnTo>
                    <a:pt x="32" y="568"/>
                  </a:lnTo>
                  <a:lnTo>
                    <a:pt x="32" y="548"/>
                  </a:lnTo>
                  <a:lnTo>
                    <a:pt x="33" y="528"/>
                  </a:lnTo>
                  <a:lnTo>
                    <a:pt x="34" y="508"/>
                  </a:lnTo>
                  <a:lnTo>
                    <a:pt x="34" y="488"/>
                  </a:lnTo>
                  <a:lnTo>
                    <a:pt x="35" y="468"/>
                  </a:lnTo>
                  <a:lnTo>
                    <a:pt x="36" y="449"/>
                  </a:lnTo>
                  <a:lnTo>
                    <a:pt x="36" y="430"/>
                  </a:lnTo>
                  <a:lnTo>
                    <a:pt x="37" y="411"/>
                  </a:lnTo>
                  <a:lnTo>
                    <a:pt x="38" y="393"/>
                  </a:lnTo>
                  <a:lnTo>
                    <a:pt x="38" y="375"/>
                  </a:lnTo>
                  <a:lnTo>
                    <a:pt x="39" y="357"/>
                  </a:lnTo>
                  <a:lnTo>
                    <a:pt x="40" y="339"/>
                  </a:lnTo>
                  <a:lnTo>
                    <a:pt x="40" y="323"/>
                  </a:lnTo>
                  <a:lnTo>
                    <a:pt x="41" y="309"/>
                  </a:lnTo>
                  <a:lnTo>
                    <a:pt x="42" y="298"/>
                  </a:lnTo>
                  <a:lnTo>
                    <a:pt x="42" y="289"/>
                  </a:lnTo>
                  <a:lnTo>
                    <a:pt x="43" y="284"/>
                  </a:lnTo>
                  <a:lnTo>
                    <a:pt x="44" y="282"/>
                  </a:lnTo>
                  <a:lnTo>
                    <a:pt x="44" y="283"/>
                  </a:lnTo>
                  <a:lnTo>
                    <a:pt x="45" y="285"/>
                  </a:lnTo>
                  <a:lnTo>
                    <a:pt x="46" y="288"/>
                  </a:lnTo>
                  <a:lnTo>
                    <a:pt x="46" y="289"/>
                  </a:lnTo>
                  <a:lnTo>
                    <a:pt x="47" y="289"/>
                  </a:lnTo>
                  <a:lnTo>
                    <a:pt x="48" y="286"/>
                  </a:lnTo>
                  <a:lnTo>
                    <a:pt x="48" y="280"/>
                  </a:lnTo>
                  <a:lnTo>
                    <a:pt x="49" y="270"/>
                  </a:lnTo>
                  <a:lnTo>
                    <a:pt x="49" y="259"/>
                  </a:lnTo>
                  <a:lnTo>
                    <a:pt x="50" y="246"/>
                  </a:lnTo>
                  <a:lnTo>
                    <a:pt x="51" y="233"/>
                  </a:lnTo>
                  <a:lnTo>
                    <a:pt x="51" y="224"/>
                  </a:lnTo>
                  <a:lnTo>
                    <a:pt x="52" y="218"/>
                  </a:lnTo>
                  <a:lnTo>
                    <a:pt x="53" y="217"/>
                  </a:lnTo>
                  <a:lnTo>
                    <a:pt x="53" y="222"/>
                  </a:lnTo>
                  <a:lnTo>
                    <a:pt x="54" y="232"/>
                  </a:lnTo>
                  <a:lnTo>
                    <a:pt x="55" y="245"/>
                  </a:lnTo>
                  <a:lnTo>
                    <a:pt x="55" y="259"/>
                  </a:lnTo>
                  <a:lnTo>
                    <a:pt x="56" y="273"/>
                  </a:lnTo>
                  <a:lnTo>
                    <a:pt x="57" y="285"/>
                  </a:lnTo>
                  <a:lnTo>
                    <a:pt x="57" y="293"/>
                  </a:lnTo>
                  <a:lnTo>
                    <a:pt x="58" y="297"/>
                  </a:lnTo>
                  <a:lnTo>
                    <a:pt x="59" y="297"/>
                  </a:lnTo>
                  <a:lnTo>
                    <a:pt x="59" y="294"/>
                  </a:lnTo>
                  <a:lnTo>
                    <a:pt x="60" y="291"/>
                  </a:lnTo>
                  <a:lnTo>
                    <a:pt x="61" y="288"/>
                  </a:lnTo>
                  <a:lnTo>
                    <a:pt x="61" y="289"/>
                  </a:lnTo>
                  <a:lnTo>
                    <a:pt x="62" y="293"/>
                  </a:lnTo>
                  <a:lnTo>
                    <a:pt x="63" y="302"/>
                  </a:lnTo>
                  <a:lnTo>
                    <a:pt x="63" y="315"/>
                  </a:lnTo>
                  <a:lnTo>
                    <a:pt x="64" y="331"/>
                  </a:lnTo>
                  <a:lnTo>
                    <a:pt x="65" y="348"/>
                  </a:lnTo>
                  <a:lnTo>
                    <a:pt x="65" y="365"/>
                  </a:lnTo>
                  <a:lnTo>
                    <a:pt x="66" y="381"/>
                  </a:lnTo>
                  <a:lnTo>
                    <a:pt x="66" y="394"/>
                  </a:lnTo>
                  <a:lnTo>
                    <a:pt x="67" y="404"/>
                  </a:lnTo>
                  <a:lnTo>
                    <a:pt x="68" y="410"/>
                  </a:lnTo>
                  <a:lnTo>
                    <a:pt x="68" y="414"/>
                  </a:lnTo>
                  <a:lnTo>
                    <a:pt x="69" y="415"/>
                  </a:lnTo>
                  <a:lnTo>
                    <a:pt x="70" y="416"/>
                  </a:lnTo>
                  <a:lnTo>
                    <a:pt x="70" y="416"/>
                  </a:lnTo>
                  <a:lnTo>
                    <a:pt x="71" y="418"/>
                  </a:lnTo>
                  <a:lnTo>
                    <a:pt x="72" y="420"/>
                  </a:lnTo>
                  <a:lnTo>
                    <a:pt x="72" y="425"/>
                  </a:lnTo>
                  <a:lnTo>
                    <a:pt x="73" y="432"/>
                  </a:lnTo>
                  <a:lnTo>
                    <a:pt x="74" y="439"/>
                  </a:lnTo>
                  <a:lnTo>
                    <a:pt x="74" y="448"/>
                  </a:lnTo>
                  <a:lnTo>
                    <a:pt x="75" y="456"/>
                  </a:lnTo>
                  <a:lnTo>
                    <a:pt x="76" y="463"/>
                  </a:lnTo>
                  <a:lnTo>
                    <a:pt x="76" y="467"/>
                  </a:lnTo>
                  <a:lnTo>
                    <a:pt x="77" y="469"/>
                  </a:lnTo>
                  <a:lnTo>
                    <a:pt x="78" y="468"/>
                  </a:lnTo>
                  <a:lnTo>
                    <a:pt x="78" y="464"/>
                  </a:lnTo>
                  <a:lnTo>
                    <a:pt x="79" y="457"/>
                  </a:lnTo>
                  <a:lnTo>
                    <a:pt x="80" y="450"/>
                  </a:lnTo>
                  <a:lnTo>
                    <a:pt x="80" y="444"/>
                  </a:lnTo>
                  <a:lnTo>
                    <a:pt x="81" y="440"/>
                  </a:lnTo>
                  <a:lnTo>
                    <a:pt x="82" y="439"/>
                  </a:lnTo>
                  <a:lnTo>
                    <a:pt x="82" y="442"/>
                  </a:lnTo>
                  <a:lnTo>
                    <a:pt x="83" y="449"/>
                  </a:lnTo>
                  <a:lnTo>
                    <a:pt x="84" y="460"/>
                  </a:lnTo>
                  <a:lnTo>
                    <a:pt x="84" y="473"/>
                  </a:lnTo>
                  <a:lnTo>
                    <a:pt x="85" y="486"/>
                  </a:lnTo>
                  <a:lnTo>
                    <a:pt x="85" y="499"/>
                  </a:lnTo>
                  <a:lnTo>
                    <a:pt x="86" y="509"/>
                  </a:lnTo>
                  <a:lnTo>
                    <a:pt x="87" y="517"/>
                  </a:lnTo>
                  <a:lnTo>
                    <a:pt x="87" y="522"/>
                  </a:lnTo>
                  <a:lnTo>
                    <a:pt x="88" y="523"/>
                  </a:lnTo>
                  <a:lnTo>
                    <a:pt x="89" y="522"/>
                  </a:lnTo>
                  <a:lnTo>
                    <a:pt x="89" y="520"/>
                  </a:lnTo>
                  <a:lnTo>
                    <a:pt x="90" y="517"/>
                  </a:lnTo>
                  <a:lnTo>
                    <a:pt x="91" y="515"/>
                  </a:lnTo>
                  <a:lnTo>
                    <a:pt x="91" y="514"/>
                  </a:lnTo>
                  <a:lnTo>
                    <a:pt x="92" y="515"/>
                  </a:lnTo>
                  <a:lnTo>
                    <a:pt x="93" y="517"/>
                  </a:lnTo>
                  <a:lnTo>
                    <a:pt x="93" y="519"/>
                  </a:lnTo>
                  <a:lnTo>
                    <a:pt x="94" y="521"/>
                  </a:lnTo>
                  <a:lnTo>
                    <a:pt x="95" y="522"/>
                  </a:lnTo>
                  <a:lnTo>
                    <a:pt x="95" y="521"/>
                  </a:lnTo>
                  <a:lnTo>
                    <a:pt x="96" y="517"/>
                  </a:lnTo>
                  <a:lnTo>
                    <a:pt x="97" y="509"/>
                  </a:lnTo>
                  <a:lnTo>
                    <a:pt x="97" y="498"/>
                  </a:lnTo>
                  <a:lnTo>
                    <a:pt x="98" y="485"/>
                  </a:lnTo>
                  <a:lnTo>
                    <a:pt x="99" y="470"/>
                  </a:lnTo>
                  <a:lnTo>
                    <a:pt x="99" y="456"/>
                  </a:lnTo>
                  <a:lnTo>
                    <a:pt x="100" y="443"/>
                  </a:lnTo>
                  <a:lnTo>
                    <a:pt x="101" y="433"/>
                  </a:lnTo>
                  <a:lnTo>
                    <a:pt x="101" y="426"/>
                  </a:lnTo>
                  <a:lnTo>
                    <a:pt x="102" y="421"/>
                  </a:lnTo>
                  <a:lnTo>
                    <a:pt x="102" y="418"/>
                  </a:lnTo>
                  <a:lnTo>
                    <a:pt x="103" y="415"/>
                  </a:lnTo>
                  <a:lnTo>
                    <a:pt x="104" y="413"/>
                  </a:lnTo>
                  <a:lnTo>
                    <a:pt x="104" y="409"/>
                  </a:lnTo>
                  <a:lnTo>
                    <a:pt x="105" y="404"/>
                  </a:lnTo>
                  <a:lnTo>
                    <a:pt x="106" y="397"/>
                  </a:lnTo>
                  <a:lnTo>
                    <a:pt x="106" y="388"/>
                  </a:lnTo>
                  <a:lnTo>
                    <a:pt x="107" y="380"/>
                  </a:lnTo>
                  <a:lnTo>
                    <a:pt x="108" y="371"/>
                  </a:lnTo>
                  <a:lnTo>
                    <a:pt x="108" y="365"/>
                  </a:lnTo>
                  <a:lnTo>
                    <a:pt x="109" y="361"/>
                  </a:lnTo>
                  <a:lnTo>
                    <a:pt x="110" y="359"/>
                  </a:lnTo>
                  <a:lnTo>
                    <a:pt x="110" y="360"/>
                  </a:lnTo>
                  <a:lnTo>
                    <a:pt x="111" y="363"/>
                  </a:lnTo>
                  <a:lnTo>
                    <a:pt x="112" y="367"/>
                  </a:lnTo>
                  <a:lnTo>
                    <a:pt x="112" y="373"/>
                  </a:lnTo>
                  <a:lnTo>
                    <a:pt x="113" y="378"/>
                  </a:lnTo>
                  <a:lnTo>
                    <a:pt x="114" y="383"/>
                  </a:lnTo>
                  <a:lnTo>
                    <a:pt x="114" y="386"/>
                  </a:lnTo>
                  <a:lnTo>
                    <a:pt x="115" y="389"/>
                  </a:lnTo>
                  <a:lnTo>
                    <a:pt x="116" y="390"/>
                  </a:lnTo>
                  <a:lnTo>
                    <a:pt x="116" y="390"/>
                  </a:lnTo>
                  <a:lnTo>
                    <a:pt x="117" y="389"/>
                  </a:lnTo>
                  <a:lnTo>
                    <a:pt x="118" y="386"/>
                  </a:lnTo>
                  <a:lnTo>
                    <a:pt x="118" y="383"/>
                  </a:lnTo>
                  <a:lnTo>
                    <a:pt x="119" y="380"/>
                  </a:lnTo>
                  <a:lnTo>
                    <a:pt x="119" y="376"/>
                  </a:lnTo>
                  <a:lnTo>
                    <a:pt x="120" y="373"/>
                  </a:lnTo>
                  <a:lnTo>
                    <a:pt x="121" y="370"/>
                  </a:lnTo>
                  <a:lnTo>
                    <a:pt x="121" y="367"/>
                  </a:lnTo>
                  <a:lnTo>
                    <a:pt x="122" y="366"/>
                  </a:lnTo>
                  <a:lnTo>
                    <a:pt x="123" y="366"/>
                  </a:lnTo>
                  <a:lnTo>
                    <a:pt x="123" y="366"/>
                  </a:lnTo>
                  <a:lnTo>
                    <a:pt x="124" y="368"/>
                  </a:lnTo>
                  <a:lnTo>
                    <a:pt x="125" y="370"/>
                  </a:lnTo>
                  <a:lnTo>
                    <a:pt x="125" y="372"/>
                  </a:lnTo>
                  <a:lnTo>
                    <a:pt x="126" y="374"/>
                  </a:lnTo>
                  <a:lnTo>
                    <a:pt x="127" y="376"/>
                  </a:lnTo>
                  <a:lnTo>
                    <a:pt x="127" y="377"/>
                  </a:lnTo>
                  <a:lnTo>
                    <a:pt x="128" y="377"/>
                  </a:lnTo>
                  <a:lnTo>
                    <a:pt x="129" y="377"/>
                  </a:lnTo>
                  <a:lnTo>
                    <a:pt x="129" y="377"/>
                  </a:lnTo>
                  <a:lnTo>
                    <a:pt x="130" y="377"/>
                  </a:lnTo>
                  <a:lnTo>
                    <a:pt x="131" y="377"/>
                  </a:lnTo>
                  <a:lnTo>
                    <a:pt x="131" y="379"/>
                  </a:lnTo>
                  <a:lnTo>
                    <a:pt x="132" y="381"/>
                  </a:lnTo>
                  <a:lnTo>
                    <a:pt x="133" y="384"/>
                  </a:lnTo>
                  <a:lnTo>
                    <a:pt x="133" y="387"/>
                  </a:lnTo>
                  <a:lnTo>
                    <a:pt x="134" y="391"/>
                  </a:lnTo>
                  <a:lnTo>
                    <a:pt x="135" y="394"/>
                  </a:lnTo>
                  <a:lnTo>
                    <a:pt x="135" y="397"/>
                  </a:lnTo>
                  <a:lnTo>
                    <a:pt x="136" y="399"/>
                  </a:lnTo>
                  <a:lnTo>
                    <a:pt x="137" y="400"/>
                  </a:lnTo>
                  <a:lnTo>
                    <a:pt x="137" y="400"/>
                  </a:lnTo>
                  <a:lnTo>
                    <a:pt x="138" y="399"/>
                  </a:lnTo>
                  <a:lnTo>
                    <a:pt x="138" y="397"/>
                  </a:lnTo>
                  <a:lnTo>
                    <a:pt x="139" y="394"/>
                  </a:lnTo>
                  <a:lnTo>
                    <a:pt x="140" y="391"/>
                  </a:lnTo>
                  <a:lnTo>
                    <a:pt x="140" y="388"/>
                  </a:lnTo>
                  <a:lnTo>
                    <a:pt x="141" y="385"/>
                  </a:lnTo>
                  <a:lnTo>
                    <a:pt x="142" y="383"/>
                  </a:lnTo>
                  <a:lnTo>
                    <a:pt x="142" y="382"/>
                  </a:lnTo>
                  <a:lnTo>
                    <a:pt x="143" y="383"/>
                  </a:lnTo>
                  <a:lnTo>
                    <a:pt x="144" y="387"/>
                  </a:lnTo>
                  <a:lnTo>
                    <a:pt x="144" y="393"/>
                  </a:lnTo>
                  <a:lnTo>
                    <a:pt x="145" y="401"/>
                  </a:lnTo>
                  <a:lnTo>
                    <a:pt x="146" y="410"/>
                  </a:lnTo>
                  <a:lnTo>
                    <a:pt x="146" y="420"/>
                  </a:lnTo>
                  <a:lnTo>
                    <a:pt x="147" y="429"/>
                  </a:lnTo>
                  <a:lnTo>
                    <a:pt x="148" y="436"/>
                  </a:lnTo>
                  <a:lnTo>
                    <a:pt x="148" y="441"/>
                  </a:lnTo>
                  <a:lnTo>
                    <a:pt x="149" y="444"/>
                  </a:lnTo>
                  <a:lnTo>
                    <a:pt x="150" y="443"/>
                  </a:lnTo>
                  <a:lnTo>
                    <a:pt x="150" y="441"/>
                  </a:lnTo>
                  <a:lnTo>
                    <a:pt x="151" y="437"/>
                  </a:lnTo>
                  <a:lnTo>
                    <a:pt x="152" y="434"/>
                  </a:lnTo>
                  <a:lnTo>
                    <a:pt x="152" y="431"/>
                  </a:lnTo>
                  <a:lnTo>
                    <a:pt x="153" y="430"/>
                  </a:lnTo>
                  <a:lnTo>
                    <a:pt x="154" y="432"/>
                  </a:lnTo>
                  <a:lnTo>
                    <a:pt x="154" y="435"/>
                  </a:lnTo>
                  <a:lnTo>
                    <a:pt x="155" y="441"/>
                  </a:lnTo>
                  <a:lnTo>
                    <a:pt x="155" y="448"/>
                  </a:lnTo>
                  <a:lnTo>
                    <a:pt x="156" y="455"/>
                  </a:lnTo>
                  <a:lnTo>
                    <a:pt x="157" y="462"/>
                  </a:lnTo>
                  <a:lnTo>
                    <a:pt x="157" y="469"/>
                  </a:lnTo>
                  <a:lnTo>
                    <a:pt x="158" y="475"/>
                  </a:lnTo>
                  <a:lnTo>
                    <a:pt x="159" y="480"/>
                  </a:lnTo>
                  <a:lnTo>
                    <a:pt x="159" y="485"/>
                  </a:lnTo>
                  <a:lnTo>
                    <a:pt x="160" y="489"/>
                  </a:lnTo>
                  <a:lnTo>
                    <a:pt x="161" y="492"/>
                  </a:lnTo>
                  <a:lnTo>
                    <a:pt x="161" y="493"/>
                  </a:lnTo>
                  <a:lnTo>
                    <a:pt x="162" y="493"/>
                  </a:lnTo>
                  <a:lnTo>
                    <a:pt x="163" y="492"/>
                  </a:lnTo>
                  <a:lnTo>
                    <a:pt x="163" y="488"/>
                  </a:lnTo>
                  <a:lnTo>
                    <a:pt x="164" y="483"/>
                  </a:lnTo>
                  <a:lnTo>
                    <a:pt x="165" y="476"/>
                  </a:lnTo>
                  <a:lnTo>
                    <a:pt x="165" y="469"/>
                  </a:lnTo>
                  <a:lnTo>
                    <a:pt x="166" y="462"/>
                  </a:lnTo>
                  <a:lnTo>
                    <a:pt x="167" y="456"/>
                  </a:lnTo>
                  <a:lnTo>
                    <a:pt x="167" y="451"/>
                  </a:lnTo>
                  <a:lnTo>
                    <a:pt x="168" y="446"/>
                  </a:lnTo>
                  <a:lnTo>
                    <a:pt x="169" y="442"/>
                  </a:lnTo>
                  <a:lnTo>
                    <a:pt x="169" y="438"/>
                  </a:lnTo>
                  <a:lnTo>
                    <a:pt x="170" y="433"/>
                  </a:lnTo>
                  <a:lnTo>
                    <a:pt x="171" y="427"/>
                  </a:lnTo>
                  <a:lnTo>
                    <a:pt x="171" y="420"/>
                  </a:lnTo>
                  <a:lnTo>
                    <a:pt x="172" y="413"/>
                  </a:lnTo>
                  <a:lnTo>
                    <a:pt x="173" y="404"/>
                  </a:lnTo>
                  <a:lnTo>
                    <a:pt x="173" y="397"/>
                  </a:lnTo>
                  <a:lnTo>
                    <a:pt x="174" y="389"/>
                  </a:lnTo>
                  <a:lnTo>
                    <a:pt x="174" y="384"/>
                  </a:lnTo>
                  <a:lnTo>
                    <a:pt x="175" y="379"/>
                  </a:lnTo>
                  <a:lnTo>
                    <a:pt x="176" y="377"/>
                  </a:lnTo>
                  <a:lnTo>
                    <a:pt x="176" y="375"/>
                  </a:lnTo>
                  <a:lnTo>
                    <a:pt x="177" y="374"/>
                  </a:lnTo>
                  <a:lnTo>
                    <a:pt x="178" y="373"/>
                  </a:lnTo>
                  <a:lnTo>
                    <a:pt x="178" y="372"/>
                  </a:lnTo>
                  <a:lnTo>
                    <a:pt x="179" y="371"/>
                  </a:lnTo>
                  <a:lnTo>
                    <a:pt x="180" y="370"/>
                  </a:lnTo>
                  <a:lnTo>
                    <a:pt x="180" y="369"/>
                  </a:lnTo>
                  <a:lnTo>
                    <a:pt x="181" y="369"/>
                  </a:lnTo>
                  <a:lnTo>
                    <a:pt x="182" y="369"/>
                  </a:lnTo>
                  <a:lnTo>
                    <a:pt x="183" y="371"/>
                  </a:lnTo>
                  <a:lnTo>
                    <a:pt x="183" y="374"/>
                  </a:lnTo>
                  <a:lnTo>
                    <a:pt x="184" y="377"/>
                  </a:lnTo>
                  <a:lnTo>
                    <a:pt x="185" y="380"/>
                  </a:lnTo>
                  <a:lnTo>
                    <a:pt x="185" y="383"/>
                  </a:lnTo>
                  <a:lnTo>
                    <a:pt x="186" y="385"/>
                  </a:lnTo>
                  <a:lnTo>
                    <a:pt x="186" y="385"/>
                  </a:lnTo>
                  <a:lnTo>
                    <a:pt x="187" y="385"/>
                  </a:lnTo>
                  <a:lnTo>
                    <a:pt x="188" y="383"/>
                  </a:lnTo>
                  <a:lnTo>
                    <a:pt x="188" y="381"/>
                  </a:lnTo>
                  <a:lnTo>
                    <a:pt x="189" y="380"/>
                  </a:lnTo>
                  <a:lnTo>
                    <a:pt x="190" y="380"/>
                  </a:lnTo>
                  <a:lnTo>
                    <a:pt x="190" y="381"/>
                  </a:lnTo>
                  <a:lnTo>
                    <a:pt x="191" y="384"/>
                  </a:lnTo>
                  <a:lnTo>
                    <a:pt x="192" y="389"/>
                  </a:lnTo>
                  <a:lnTo>
                    <a:pt x="192" y="395"/>
                  </a:lnTo>
                  <a:lnTo>
                    <a:pt x="193" y="401"/>
                  </a:lnTo>
                  <a:lnTo>
                    <a:pt x="194" y="405"/>
                  </a:lnTo>
                  <a:lnTo>
                    <a:pt x="194" y="407"/>
                  </a:lnTo>
                  <a:lnTo>
                    <a:pt x="195" y="406"/>
                  </a:lnTo>
                  <a:lnTo>
                    <a:pt x="196" y="403"/>
                  </a:lnTo>
                  <a:lnTo>
                    <a:pt x="196" y="397"/>
                  </a:lnTo>
                  <a:lnTo>
                    <a:pt x="197" y="389"/>
                  </a:lnTo>
                  <a:lnTo>
                    <a:pt x="198" y="382"/>
                  </a:lnTo>
                  <a:lnTo>
                    <a:pt x="198" y="376"/>
                  </a:lnTo>
                  <a:lnTo>
                    <a:pt x="199" y="373"/>
                  </a:lnTo>
                  <a:lnTo>
                    <a:pt x="200" y="372"/>
                  </a:lnTo>
                  <a:lnTo>
                    <a:pt x="200" y="374"/>
                  </a:lnTo>
                  <a:lnTo>
                    <a:pt x="201" y="379"/>
                  </a:lnTo>
                  <a:lnTo>
                    <a:pt x="202" y="385"/>
                  </a:lnTo>
                  <a:lnTo>
                    <a:pt x="202" y="393"/>
                  </a:lnTo>
                  <a:lnTo>
                    <a:pt x="203" y="401"/>
                  </a:lnTo>
                  <a:lnTo>
                    <a:pt x="204" y="408"/>
                  </a:lnTo>
                  <a:lnTo>
                    <a:pt x="204" y="415"/>
                  </a:lnTo>
                  <a:lnTo>
                    <a:pt x="205" y="423"/>
                  </a:lnTo>
                  <a:lnTo>
                    <a:pt x="205" y="429"/>
                  </a:lnTo>
                  <a:lnTo>
                    <a:pt x="206" y="436"/>
                  </a:lnTo>
                  <a:lnTo>
                    <a:pt x="207" y="444"/>
                  </a:lnTo>
                  <a:lnTo>
                    <a:pt x="207" y="451"/>
                  </a:lnTo>
                  <a:lnTo>
                    <a:pt x="208" y="459"/>
                  </a:lnTo>
                  <a:lnTo>
                    <a:pt x="209" y="466"/>
                  </a:lnTo>
                  <a:lnTo>
                    <a:pt x="209" y="471"/>
                  </a:lnTo>
                  <a:lnTo>
                    <a:pt x="210" y="475"/>
                  </a:lnTo>
                  <a:lnTo>
                    <a:pt x="211" y="475"/>
                  </a:lnTo>
                  <a:lnTo>
                    <a:pt x="211" y="472"/>
                  </a:lnTo>
                  <a:lnTo>
                    <a:pt x="212" y="466"/>
                  </a:lnTo>
                  <a:lnTo>
                    <a:pt x="213" y="458"/>
                  </a:lnTo>
                  <a:lnTo>
                    <a:pt x="213" y="448"/>
                  </a:lnTo>
                  <a:lnTo>
                    <a:pt x="214" y="437"/>
                  </a:lnTo>
                  <a:lnTo>
                    <a:pt x="215" y="426"/>
                  </a:lnTo>
                  <a:lnTo>
                    <a:pt x="215" y="418"/>
                  </a:lnTo>
                  <a:lnTo>
                    <a:pt x="216" y="411"/>
                  </a:lnTo>
                  <a:lnTo>
                    <a:pt x="217" y="409"/>
                  </a:lnTo>
                  <a:lnTo>
                    <a:pt x="217" y="409"/>
                  </a:lnTo>
                  <a:lnTo>
                    <a:pt x="218" y="412"/>
                  </a:lnTo>
                  <a:lnTo>
                    <a:pt x="219" y="417"/>
                  </a:lnTo>
                  <a:lnTo>
                    <a:pt x="219" y="423"/>
                  </a:lnTo>
                  <a:lnTo>
                    <a:pt x="220" y="428"/>
                  </a:lnTo>
                  <a:lnTo>
                    <a:pt x="221" y="432"/>
                  </a:lnTo>
                  <a:lnTo>
                    <a:pt x="221" y="434"/>
                  </a:lnTo>
                  <a:lnTo>
                    <a:pt x="222" y="433"/>
                  </a:lnTo>
                  <a:lnTo>
                    <a:pt x="222" y="430"/>
                  </a:lnTo>
                  <a:lnTo>
                    <a:pt x="223" y="426"/>
                  </a:lnTo>
                  <a:lnTo>
                    <a:pt x="224" y="421"/>
                  </a:lnTo>
                  <a:lnTo>
                    <a:pt x="224" y="416"/>
                  </a:lnTo>
                  <a:lnTo>
                    <a:pt x="225" y="412"/>
                  </a:lnTo>
                  <a:lnTo>
                    <a:pt x="226" y="410"/>
                  </a:lnTo>
                  <a:lnTo>
                    <a:pt x="226" y="411"/>
                  </a:lnTo>
                  <a:lnTo>
                    <a:pt x="227" y="414"/>
                  </a:lnTo>
                  <a:lnTo>
                    <a:pt x="228" y="419"/>
                  </a:lnTo>
                  <a:lnTo>
                    <a:pt x="228" y="425"/>
                  </a:lnTo>
                  <a:lnTo>
                    <a:pt x="229" y="431"/>
                  </a:lnTo>
                  <a:lnTo>
                    <a:pt x="230" y="435"/>
                  </a:lnTo>
                  <a:lnTo>
                    <a:pt x="230" y="437"/>
                  </a:lnTo>
                  <a:lnTo>
                    <a:pt x="231" y="437"/>
                  </a:lnTo>
                  <a:lnTo>
                    <a:pt x="232" y="432"/>
                  </a:lnTo>
                  <a:lnTo>
                    <a:pt x="232" y="425"/>
                  </a:lnTo>
                  <a:lnTo>
                    <a:pt x="233" y="415"/>
                  </a:lnTo>
                  <a:lnTo>
                    <a:pt x="234" y="404"/>
                  </a:lnTo>
                  <a:lnTo>
                    <a:pt x="234" y="394"/>
                  </a:lnTo>
                  <a:lnTo>
                    <a:pt x="235" y="385"/>
                  </a:lnTo>
                  <a:lnTo>
                    <a:pt x="236" y="380"/>
                  </a:lnTo>
                  <a:lnTo>
                    <a:pt x="236" y="378"/>
                  </a:lnTo>
                  <a:lnTo>
                    <a:pt x="237" y="379"/>
                  </a:lnTo>
                  <a:lnTo>
                    <a:pt x="238" y="384"/>
                  </a:lnTo>
                  <a:lnTo>
                    <a:pt x="238" y="391"/>
                  </a:lnTo>
                  <a:lnTo>
                    <a:pt x="239" y="399"/>
                  </a:lnTo>
                  <a:lnTo>
                    <a:pt x="240" y="406"/>
                  </a:lnTo>
                  <a:lnTo>
                    <a:pt x="240" y="411"/>
                  </a:lnTo>
                  <a:lnTo>
                    <a:pt x="241" y="413"/>
                  </a:lnTo>
                  <a:lnTo>
                    <a:pt x="241" y="411"/>
                  </a:lnTo>
                  <a:lnTo>
                    <a:pt x="242" y="407"/>
                  </a:lnTo>
                  <a:lnTo>
                    <a:pt x="243" y="399"/>
                  </a:lnTo>
                  <a:lnTo>
                    <a:pt x="243" y="391"/>
                  </a:lnTo>
                  <a:lnTo>
                    <a:pt x="244" y="382"/>
                  </a:lnTo>
                  <a:lnTo>
                    <a:pt x="245" y="374"/>
                  </a:lnTo>
                  <a:lnTo>
                    <a:pt x="245" y="368"/>
                  </a:lnTo>
                  <a:lnTo>
                    <a:pt x="246" y="365"/>
                  </a:lnTo>
                  <a:lnTo>
                    <a:pt x="247" y="366"/>
                  </a:lnTo>
                  <a:lnTo>
                    <a:pt x="247" y="370"/>
                  </a:lnTo>
                  <a:lnTo>
                    <a:pt x="248" y="376"/>
                  </a:lnTo>
                  <a:lnTo>
                    <a:pt x="249" y="385"/>
                  </a:lnTo>
                  <a:lnTo>
                    <a:pt x="249" y="394"/>
                  </a:lnTo>
                  <a:lnTo>
                    <a:pt x="250" y="403"/>
                  </a:lnTo>
                  <a:lnTo>
                    <a:pt x="251" y="410"/>
                  </a:lnTo>
                  <a:lnTo>
                    <a:pt x="251" y="416"/>
                  </a:lnTo>
                  <a:lnTo>
                    <a:pt x="252" y="421"/>
                  </a:lnTo>
                  <a:lnTo>
                    <a:pt x="253" y="425"/>
                  </a:lnTo>
                  <a:lnTo>
                    <a:pt x="253" y="427"/>
                  </a:lnTo>
                  <a:lnTo>
                    <a:pt x="254" y="430"/>
                  </a:lnTo>
                  <a:lnTo>
                    <a:pt x="255" y="433"/>
                  </a:lnTo>
                  <a:lnTo>
                    <a:pt x="255" y="437"/>
                  </a:lnTo>
                  <a:lnTo>
                    <a:pt x="256" y="441"/>
                  </a:lnTo>
                  <a:lnTo>
                    <a:pt x="257" y="446"/>
                  </a:lnTo>
                  <a:lnTo>
                    <a:pt x="257" y="449"/>
                  </a:lnTo>
                  <a:lnTo>
                    <a:pt x="258" y="451"/>
                  </a:lnTo>
                  <a:lnTo>
                    <a:pt x="258" y="451"/>
                  </a:lnTo>
                  <a:lnTo>
                    <a:pt x="259" y="449"/>
                  </a:lnTo>
                  <a:lnTo>
                    <a:pt x="260" y="444"/>
                  </a:lnTo>
                  <a:lnTo>
                    <a:pt x="260" y="437"/>
                  </a:lnTo>
                  <a:lnTo>
                    <a:pt x="261" y="430"/>
                  </a:lnTo>
                  <a:lnTo>
                    <a:pt x="262" y="422"/>
                  </a:lnTo>
                  <a:lnTo>
                    <a:pt x="262" y="415"/>
                  </a:lnTo>
                  <a:lnTo>
                    <a:pt x="263" y="410"/>
                  </a:lnTo>
                  <a:lnTo>
                    <a:pt x="264" y="408"/>
                  </a:lnTo>
                  <a:lnTo>
                    <a:pt x="264" y="409"/>
                  </a:lnTo>
                  <a:lnTo>
                    <a:pt x="265" y="413"/>
                  </a:lnTo>
                  <a:lnTo>
                    <a:pt x="266" y="419"/>
                  </a:lnTo>
                  <a:lnTo>
                    <a:pt x="266" y="426"/>
                  </a:lnTo>
                  <a:lnTo>
                    <a:pt x="267" y="434"/>
                  </a:lnTo>
                  <a:lnTo>
                    <a:pt x="268" y="440"/>
                  </a:lnTo>
                  <a:lnTo>
                    <a:pt x="268" y="444"/>
                  </a:lnTo>
                  <a:lnTo>
                    <a:pt x="269" y="444"/>
                  </a:lnTo>
                  <a:lnTo>
                    <a:pt x="270" y="442"/>
                  </a:lnTo>
                  <a:lnTo>
                    <a:pt x="270" y="436"/>
                  </a:lnTo>
                  <a:lnTo>
                    <a:pt x="271" y="427"/>
                  </a:lnTo>
                  <a:lnTo>
                    <a:pt x="272" y="417"/>
                  </a:lnTo>
                  <a:lnTo>
                    <a:pt x="272" y="406"/>
                  </a:lnTo>
                  <a:lnTo>
                    <a:pt x="273" y="397"/>
                  </a:lnTo>
                  <a:lnTo>
                    <a:pt x="274" y="391"/>
                  </a:lnTo>
                  <a:lnTo>
                    <a:pt x="274" y="387"/>
                  </a:lnTo>
                  <a:lnTo>
                    <a:pt x="275" y="388"/>
                  </a:lnTo>
                  <a:lnTo>
                    <a:pt x="275" y="392"/>
                  </a:lnTo>
                  <a:lnTo>
                    <a:pt x="276" y="398"/>
                  </a:lnTo>
                  <a:lnTo>
                    <a:pt x="277" y="406"/>
                  </a:lnTo>
                  <a:lnTo>
                    <a:pt x="277" y="414"/>
                  </a:lnTo>
                  <a:lnTo>
                    <a:pt x="278" y="420"/>
                  </a:lnTo>
                  <a:lnTo>
                    <a:pt x="279" y="424"/>
                  </a:lnTo>
                  <a:lnTo>
                    <a:pt x="279" y="425"/>
                  </a:lnTo>
                  <a:lnTo>
                    <a:pt x="280" y="422"/>
                  </a:lnTo>
                  <a:lnTo>
                    <a:pt x="281" y="416"/>
                  </a:lnTo>
                  <a:lnTo>
                    <a:pt x="281" y="408"/>
                  </a:lnTo>
                  <a:lnTo>
                    <a:pt x="282" y="398"/>
                  </a:lnTo>
                  <a:lnTo>
                    <a:pt x="283" y="388"/>
                  </a:lnTo>
                  <a:lnTo>
                    <a:pt x="283" y="379"/>
                  </a:lnTo>
                  <a:lnTo>
                    <a:pt x="284" y="373"/>
                  </a:lnTo>
                  <a:lnTo>
                    <a:pt x="285" y="369"/>
                  </a:lnTo>
                  <a:lnTo>
                    <a:pt x="285" y="368"/>
                  </a:lnTo>
                  <a:lnTo>
                    <a:pt x="286" y="371"/>
                  </a:lnTo>
                  <a:lnTo>
                    <a:pt x="287" y="376"/>
                  </a:lnTo>
                  <a:lnTo>
                    <a:pt x="287" y="383"/>
                  </a:lnTo>
                  <a:lnTo>
                    <a:pt x="288" y="391"/>
                  </a:lnTo>
                  <a:lnTo>
                    <a:pt x="289" y="399"/>
                  </a:lnTo>
                  <a:lnTo>
                    <a:pt x="289" y="408"/>
                  </a:lnTo>
                  <a:lnTo>
                    <a:pt x="290" y="415"/>
                  </a:lnTo>
                  <a:lnTo>
                    <a:pt x="291" y="421"/>
                  </a:lnTo>
                  <a:lnTo>
                    <a:pt x="291" y="425"/>
                  </a:lnTo>
                  <a:lnTo>
                    <a:pt x="292" y="427"/>
                  </a:lnTo>
                  <a:lnTo>
                    <a:pt x="293" y="426"/>
                  </a:lnTo>
                  <a:lnTo>
                    <a:pt x="293" y="423"/>
                  </a:lnTo>
                  <a:lnTo>
                    <a:pt x="294" y="418"/>
                  </a:lnTo>
                  <a:lnTo>
                    <a:pt x="294" y="411"/>
                  </a:lnTo>
                  <a:lnTo>
                    <a:pt x="295" y="404"/>
                  </a:lnTo>
                  <a:lnTo>
                    <a:pt x="296" y="397"/>
                  </a:lnTo>
                  <a:lnTo>
                    <a:pt x="296" y="392"/>
                  </a:lnTo>
                  <a:lnTo>
                    <a:pt x="297" y="390"/>
                  </a:lnTo>
                  <a:lnTo>
                    <a:pt x="298" y="391"/>
                  </a:lnTo>
                  <a:lnTo>
                    <a:pt x="298" y="395"/>
                  </a:lnTo>
                  <a:lnTo>
                    <a:pt x="299" y="402"/>
                  </a:lnTo>
                  <a:lnTo>
                    <a:pt x="300" y="411"/>
                  </a:lnTo>
                  <a:lnTo>
                    <a:pt x="300" y="422"/>
                  </a:lnTo>
                  <a:lnTo>
                    <a:pt x="301" y="432"/>
                  </a:lnTo>
                  <a:lnTo>
                    <a:pt x="302" y="440"/>
                  </a:lnTo>
                  <a:lnTo>
                    <a:pt x="302" y="446"/>
                  </a:lnTo>
                  <a:lnTo>
                    <a:pt x="303" y="449"/>
                  </a:lnTo>
                  <a:lnTo>
                    <a:pt x="304" y="450"/>
                  </a:lnTo>
                  <a:lnTo>
                    <a:pt x="304" y="448"/>
                  </a:lnTo>
                  <a:lnTo>
                    <a:pt x="305" y="444"/>
                  </a:lnTo>
                  <a:lnTo>
                    <a:pt x="306" y="438"/>
                  </a:lnTo>
                  <a:lnTo>
                    <a:pt x="306" y="432"/>
                  </a:lnTo>
                  <a:lnTo>
                    <a:pt x="307" y="426"/>
                  </a:lnTo>
                  <a:lnTo>
                    <a:pt x="308" y="421"/>
                  </a:lnTo>
                  <a:lnTo>
                    <a:pt x="308" y="417"/>
                  </a:lnTo>
                  <a:lnTo>
                    <a:pt x="309" y="414"/>
                  </a:lnTo>
                  <a:lnTo>
                    <a:pt x="310" y="413"/>
                  </a:lnTo>
                  <a:lnTo>
                    <a:pt x="310" y="413"/>
                  </a:lnTo>
                  <a:lnTo>
                    <a:pt x="311" y="415"/>
                  </a:lnTo>
                  <a:lnTo>
                    <a:pt x="311" y="417"/>
                  </a:lnTo>
                  <a:lnTo>
                    <a:pt x="312" y="420"/>
                  </a:lnTo>
                  <a:lnTo>
                    <a:pt x="313" y="423"/>
                  </a:lnTo>
                  <a:lnTo>
                    <a:pt x="313" y="425"/>
                  </a:lnTo>
                  <a:lnTo>
                    <a:pt x="314" y="427"/>
                  </a:lnTo>
                  <a:lnTo>
                    <a:pt x="315" y="427"/>
                  </a:lnTo>
                  <a:lnTo>
                    <a:pt x="315" y="427"/>
                  </a:lnTo>
                  <a:lnTo>
                    <a:pt x="316" y="426"/>
                  </a:lnTo>
                  <a:lnTo>
                    <a:pt x="317" y="425"/>
                  </a:lnTo>
                  <a:lnTo>
                    <a:pt x="317" y="423"/>
                  </a:lnTo>
                  <a:lnTo>
                    <a:pt x="318" y="423"/>
                  </a:lnTo>
                  <a:lnTo>
                    <a:pt x="319" y="422"/>
                  </a:lnTo>
                  <a:lnTo>
                    <a:pt x="319" y="422"/>
                  </a:lnTo>
                  <a:lnTo>
                    <a:pt x="320" y="423"/>
                  </a:lnTo>
                  <a:lnTo>
                    <a:pt x="321" y="423"/>
                  </a:lnTo>
                  <a:lnTo>
                    <a:pt x="321" y="422"/>
                  </a:lnTo>
                  <a:lnTo>
                    <a:pt x="322" y="420"/>
                  </a:lnTo>
                  <a:lnTo>
                    <a:pt x="323" y="417"/>
                  </a:lnTo>
                  <a:lnTo>
                    <a:pt x="323" y="411"/>
                  </a:lnTo>
                  <a:lnTo>
                    <a:pt x="324" y="405"/>
                  </a:lnTo>
                  <a:lnTo>
                    <a:pt x="325" y="397"/>
                  </a:lnTo>
                  <a:lnTo>
                    <a:pt x="325" y="390"/>
                  </a:lnTo>
                  <a:lnTo>
                    <a:pt x="326" y="383"/>
                  </a:lnTo>
                  <a:lnTo>
                    <a:pt x="327" y="377"/>
                  </a:lnTo>
                  <a:lnTo>
                    <a:pt x="327" y="373"/>
                  </a:lnTo>
                  <a:lnTo>
                    <a:pt x="328" y="372"/>
                  </a:lnTo>
                  <a:lnTo>
                    <a:pt x="329" y="372"/>
                  </a:lnTo>
                  <a:lnTo>
                    <a:pt x="329" y="374"/>
                  </a:lnTo>
                  <a:lnTo>
                    <a:pt x="330" y="377"/>
                  </a:lnTo>
                  <a:lnTo>
                    <a:pt x="330" y="381"/>
                  </a:lnTo>
                  <a:lnTo>
                    <a:pt x="331" y="385"/>
                  </a:lnTo>
                  <a:lnTo>
                    <a:pt x="332" y="389"/>
                  </a:lnTo>
                  <a:lnTo>
                    <a:pt x="332" y="393"/>
                  </a:lnTo>
                  <a:lnTo>
                    <a:pt x="333" y="398"/>
                  </a:lnTo>
                  <a:lnTo>
                    <a:pt x="334" y="402"/>
                  </a:lnTo>
                  <a:lnTo>
                    <a:pt x="334" y="406"/>
                  </a:lnTo>
                  <a:lnTo>
                    <a:pt x="335" y="411"/>
                  </a:lnTo>
                  <a:lnTo>
                    <a:pt x="336" y="416"/>
                  </a:lnTo>
                  <a:lnTo>
                    <a:pt x="336" y="422"/>
                  </a:lnTo>
                  <a:lnTo>
                    <a:pt x="337" y="427"/>
                  </a:lnTo>
                  <a:lnTo>
                    <a:pt x="338" y="432"/>
                  </a:lnTo>
                  <a:lnTo>
                    <a:pt x="338" y="435"/>
                  </a:lnTo>
                  <a:lnTo>
                    <a:pt x="339" y="437"/>
                  </a:lnTo>
                  <a:lnTo>
                    <a:pt x="340" y="438"/>
                  </a:lnTo>
                  <a:lnTo>
                    <a:pt x="340" y="437"/>
                  </a:lnTo>
                  <a:lnTo>
                    <a:pt x="341" y="434"/>
                  </a:lnTo>
                  <a:lnTo>
                    <a:pt x="342" y="430"/>
                  </a:lnTo>
                  <a:lnTo>
                    <a:pt x="342" y="426"/>
                  </a:lnTo>
                  <a:lnTo>
                    <a:pt x="343" y="423"/>
                  </a:lnTo>
                  <a:lnTo>
                    <a:pt x="344" y="420"/>
                  </a:lnTo>
                  <a:lnTo>
                    <a:pt x="344" y="420"/>
                  </a:lnTo>
                  <a:lnTo>
                    <a:pt x="345" y="423"/>
                  </a:lnTo>
                  <a:lnTo>
                    <a:pt x="346" y="428"/>
                  </a:lnTo>
                  <a:lnTo>
                    <a:pt x="346" y="435"/>
                  </a:lnTo>
                  <a:lnTo>
                    <a:pt x="347" y="443"/>
                  </a:lnTo>
                  <a:lnTo>
                    <a:pt x="347" y="451"/>
                  </a:lnTo>
                  <a:lnTo>
                    <a:pt x="348" y="458"/>
                  </a:lnTo>
                  <a:lnTo>
                    <a:pt x="349" y="462"/>
                  </a:lnTo>
                  <a:lnTo>
                    <a:pt x="349" y="462"/>
                  </a:lnTo>
                  <a:lnTo>
                    <a:pt x="350" y="459"/>
                  </a:lnTo>
                  <a:lnTo>
                    <a:pt x="351" y="452"/>
                  </a:lnTo>
                  <a:lnTo>
                    <a:pt x="351" y="442"/>
                  </a:lnTo>
                  <a:lnTo>
                    <a:pt x="352" y="430"/>
                  </a:lnTo>
                  <a:lnTo>
                    <a:pt x="353" y="417"/>
                  </a:lnTo>
                  <a:lnTo>
                    <a:pt x="353" y="406"/>
                  </a:lnTo>
                  <a:lnTo>
                    <a:pt x="354" y="397"/>
                  </a:lnTo>
                  <a:lnTo>
                    <a:pt x="355" y="391"/>
                  </a:lnTo>
                  <a:lnTo>
                    <a:pt x="355" y="388"/>
                  </a:lnTo>
                  <a:lnTo>
                    <a:pt x="356" y="388"/>
                  </a:lnTo>
                  <a:lnTo>
                    <a:pt x="357" y="390"/>
                  </a:lnTo>
                  <a:lnTo>
                    <a:pt x="357" y="392"/>
                  </a:lnTo>
                  <a:lnTo>
                    <a:pt x="358" y="394"/>
                  </a:lnTo>
                  <a:lnTo>
                    <a:pt x="359" y="395"/>
                  </a:lnTo>
                  <a:lnTo>
                    <a:pt x="359" y="395"/>
                  </a:lnTo>
                  <a:lnTo>
                    <a:pt x="360" y="392"/>
                  </a:lnTo>
                  <a:lnTo>
                    <a:pt x="361" y="389"/>
                  </a:lnTo>
                  <a:lnTo>
                    <a:pt x="361" y="384"/>
                  </a:lnTo>
                  <a:lnTo>
                    <a:pt x="362" y="380"/>
                  </a:lnTo>
                  <a:lnTo>
                    <a:pt x="363" y="377"/>
                  </a:lnTo>
                  <a:lnTo>
                    <a:pt x="363" y="374"/>
                  </a:lnTo>
                  <a:lnTo>
                    <a:pt x="364" y="373"/>
                  </a:lnTo>
                  <a:lnTo>
                    <a:pt x="364" y="373"/>
                  </a:lnTo>
                  <a:lnTo>
                    <a:pt x="365" y="374"/>
                  </a:lnTo>
                  <a:lnTo>
                    <a:pt x="366" y="376"/>
                  </a:lnTo>
                  <a:lnTo>
                    <a:pt x="366" y="380"/>
                  </a:lnTo>
                  <a:lnTo>
                    <a:pt x="367" y="384"/>
                  </a:lnTo>
                  <a:lnTo>
                    <a:pt x="368" y="389"/>
                  </a:lnTo>
                  <a:lnTo>
                    <a:pt x="368" y="395"/>
                  </a:lnTo>
                  <a:lnTo>
                    <a:pt x="369" y="402"/>
                  </a:lnTo>
                  <a:lnTo>
                    <a:pt x="370" y="410"/>
                  </a:lnTo>
                  <a:lnTo>
                    <a:pt x="370" y="417"/>
                  </a:lnTo>
                  <a:lnTo>
                    <a:pt x="371" y="423"/>
                  </a:lnTo>
                  <a:lnTo>
                    <a:pt x="372" y="427"/>
                  </a:lnTo>
                  <a:lnTo>
                    <a:pt x="372" y="429"/>
                  </a:lnTo>
                  <a:lnTo>
                    <a:pt x="373" y="429"/>
                  </a:lnTo>
                  <a:lnTo>
                    <a:pt x="374" y="426"/>
                  </a:lnTo>
                  <a:lnTo>
                    <a:pt x="374" y="422"/>
                  </a:lnTo>
                  <a:lnTo>
                    <a:pt x="375" y="416"/>
                  </a:lnTo>
                  <a:lnTo>
                    <a:pt x="376" y="411"/>
                  </a:lnTo>
                  <a:lnTo>
                    <a:pt x="376" y="408"/>
                  </a:lnTo>
                  <a:lnTo>
                    <a:pt x="377" y="407"/>
                  </a:lnTo>
                  <a:lnTo>
                    <a:pt x="378" y="410"/>
                  </a:lnTo>
                  <a:lnTo>
                    <a:pt x="378" y="415"/>
                  </a:lnTo>
                  <a:lnTo>
                    <a:pt x="379" y="423"/>
                  </a:lnTo>
                  <a:lnTo>
                    <a:pt x="380" y="431"/>
                  </a:lnTo>
                  <a:lnTo>
                    <a:pt x="380" y="439"/>
                  </a:lnTo>
                  <a:lnTo>
                    <a:pt x="381" y="445"/>
                  </a:lnTo>
                  <a:lnTo>
                    <a:pt x="382" y="448"/>
                  </a:lnTo>
                  <a:lnTo>
                    <a:pt x="382" y="448"/>
                  </a:lnTo>
                  <a:lnTo>
                    <a:pt x="383" y="445"/>
                  </a:lnTo>
                  <a:lnTo>
                    <a:pt x="383" y="440"/>
                  </a:lnTo>
                  <a:lnTo>
                    <a:pt x="384" y="435"/>
                  </a:lnTo>
                  <a:lnTo>
                    <a:pt x="385" y="429"/>
                  </a:lnTo>
                  <a:lnTo>
                    <a:pt x="385" y="424"/>
                  </a:lnTo>
                  <a:lnTo>
                    <a:pt x="386" y="421"/>
                  </a:lnTo>
                  <a:lnTo>
                    <a:pt x="387" y="420"/>
                  </a:lnTo>
                  <a:lnTo>
                    <a:pt x="387" y="421"/>
                  </a:lnTo>
                  <a:lnTo>
                    <a:pt x="388" y="423"/>
                  </a:lnTo>
                  <a:lnTo>
                    <a:pt x="389" y="425"/>
                  </a:lnTo>
                  <a:lnTo>
                    <a:pt x="389" y="428"/>
                  </a:lnTo>
                  <a:lnTo>
                    <a:pt x="390" y="429"/>
                  </a:lnTo>
                  <a:lnTo>
                    <a:pt x="391" y="428"/>
                  </a:lnTo>
                  <a:lnTo>
                    <a:pt x="391" y="426"/>
                  </a:lnTo>
                  <a:lnTo>
                    <a:pt x="392" y="422"/>
                  </a:lnTo>
                  <a:lnTo>
                    <a:pt x="393" y="416"/>
                  </a:lnTo>
                  <a:lnTo>
                    <a:pt x="393" y="411"/>
                  </a:lnTo>
                  <a:lnTo>
                    <a:pt x="394" y="407"/>
                  </a:lnTo>
                  <a:lnTo>
                    <a:pt x="395" y="404"/>
                  </a:lnTo>
                  <a:lnTo>
                    <a:pt x="395" y="403"/>
                  </a:lnTo>
                  <a:lnTo>
                    <a:pt x="396" y="405"/>
                  </a:lnTo>
                  <a:lnTo>
                    <a:pt x="397" y="408"/>
                  </a:lnTo>
                  <a:lnTo>
                    <a:pt x="397" y="413"/>
                  </a:lnTo>
                  <a:lnTo>
                    <a:pt x="398" y="418"/>
                  </a:lnTo>
                  <a:lnTo>
                    <a:pt x="399" y="423"/>
                  </a:lnTo>
                  <a:lnTo>
                    <a:pt x="399" y="426"/>
                  </a:lnTo>
                  <a:lnTo>
                    <a:pt x="400" y="428"/>
                  </a:lnTo>
                  <a:lnTo>
                    <a:pt x="400" y="428"/>
                  </a:lnTo>
                  <a:lnTo>
                    <a:pt x="401" y="425"/>
                  </a:lnTo>
                  <a:lnTo>
                    <a:pt x="402" y="422"/>
                  </a:lnTo>
                  <a:lnTo>
                    <a:pt x="402" y="418"/>
                  </a:lnTo>
                  <a:lnTo>
                    <a:pt x="403" y="414"/>
                  </a:lnTo>
                  <a:lnTo>
                    <a:pt x="404" y="410"/>
                  </a:lnTo>
                  <a:lnTo>
                    <a:pt x="404" y="407"/>
                  </a:lnTo>
                  <a:lnTo>
                    <a:pt x="405" y="405"/>
                  </a:lnTo>
                  <a:lnTo>
                    <a:pt x="406" y="402"/>
                  </a:lnTo>
                  <a:lnTo>
                    <a:pt x="406" y="400"/>
                  </a:lnTo>
                  <a:lnTo>
                    <a:pt x="407" y="398"/>
                  </a:lnTo>
                  <a:lnTo>
                    <a:pt x="408" y="395"/>
                  </a:lnTo>
                  <a:lnTo>
                    <a:pt x="408" y="393"/>
                  </a:lnTo>
                  <a:lnTo>
                    <a:pt x="409" y="391"/>
                  </a:lnTo>
                  <a:lnTo>
                    <a:pt x="410" y="389"/>
                  </a:lnTo>
                  <a:lnTo>
                    <a:pt x="410" y="389"/>
                  </a:lnTo>
                  <a:lnTo>
                    <a:pt x="411" y="389"/>
                  </a:lnTo>
                  <a:lnTo>
                    <a:pt x="412" y="391"/>
                  </a:lnTo>
                  <a:lnTo>
                    <a:pt x="412" y="394"/>
                  </a:lnTo>
                  <a:lnTo>
                    <a:pt x="413" y="398"/>
                  </a:lnTo>
                  <a:lnTo>
                    <a:pt x="414" y="402"/>
                  </a:lnTo>
                  <a:lnTo>
                    <a:pt x="414" y="405"/>
                  </a:lnTo>
                  <a:lnTo>
                    <a:pt x="415" y="408"/>
                  </a:lnTo>
                  <a:lnTo>
                    <a:pt x="416" y="409"/>
                  </a:lnTo>
                  <a:lnTo>
                    <a:pt x="416" y="409"/>
                  </a:lnTo>
                  <a:lnTo>
                    <a:pt x="417" y="408"/>
                  </a:lnTo>
                  <a:lnTo>
                    <a:pt x="417" y="407"/>
                  </a:lnTo>
                  <a:lnTo>
                    <a:pt x="418" y="404"/>
                  </a:lnTo>
                  <a:lnTo>
                    <a:pt x="419" y="402"/>
                  </a:lnTo>
                  <a:lnTo>
                    <a:pt x="419" y="399"/>
                  </a:lnTo>
                  <a:lnTo>
                    <a:pt x="420" y="396"/>
                  </a:lnTo>
                  <a:lnTo>
                    <a:pt x="421" y="394"/>
                  </a:lnTo>
                  <a:lnTo>
                    <a:pt x="421" y="392"/>
                  </a:lnTo>
                  <a:lnTo>
                    <a:pt x="422" y="391"/>
                  </a:lnTo>
                  <a:lnTo>
                    <a:pt x="423" y="390"/>
                  </a:lnTo>
                  <a:lnTo>
                    <a:pt x="423" y="389"/>
                  </a:lnTo>
                  <a:lnTo>
                    <a:pt x="424" y="389"/>
                  </a:lnTo>
                  <a:lnTo>
                    <a:pt x="425" y="390"/>
                  </a:lnTo>
                  <a:lnTo>
                    <a:pt x="425" y="391"/>
                  </a:lnTo>
                  <a:lnTo>
                    <a:pt x="426" y="392"/>
                  </a:lnTo>
                  <a:lnTo>
                    <a:pt x="427" y="394"/>
                  </a:lnTo>
                  <a:lnTo>
                    <a:pt x="427" y="396"/>
                  </a:lnTo>
                  <a:lnTo>
                    <a:pt x="428" y="398"/>
                  </a:lnTo>
                  <a:lnTo>
                    <a:pt x="429" y="402"/>
                  </a:lnTo>
                  <a:lnTo>
                    <a:pt x="429" y="406"/>
                  </a:lnTo>
                  <a:lnTo>
                    <a:pt x="430" y="411"/>
                  </a:lnTo>
                  <a:lnTo>
                    <a:pt x="431" y="418"/>
                  </a:lnTo>
                  <a:lnTo>
                    <a:pt x="431" y="425"/>
                  </a:lnTo>
                  <a:lnTo>
                    <a:pt x="432" y="433"/>
                  </a:lnTo>
                  <a:lnTo>
                    <a:pt x="433" y="441"/>
                  </a:lnTo>
                  <a:lnTo>
                    <a:pt x="433" y="448"/>
                  </a:lnTo>
                  <a:lnTo>
                    <a:pt x="434" y="454"/>
                  </a:lnTo>
                  <a:lnTo>
                    <a:pt x="435" y="458"/>
                  </a:lnTo>
                  <a:lnTo>
                    <a:pt x="435" y="460"/>
                  </a:lnTo>
                  <a:lnTo>
                    <a:pt x="436" y="460"/>
                  </a:lnTo>
                  <a:lnTo>
                    <a:pt x="436" y="459"/>
                  </a:lnTo>
                  <a:lnTo>
                    <a:pt x="437" y="456"/>
                  </a:lnTo>
                  <a:lnTo>
                    <a:pt x="438" y="454"/>
                  </a:lnTo>
                  <a:lnTo>
                    <a:pt x="438" y="452"/>
                  </a:lnTo>
                  <a:lnTo>
                    <a:pt x="439" y="451"/>
                  </a:lnTo>
                  <a:lnTo>
                    <a:pt x="440" y="452"/>
                  </a:lnTo>
                  <a:lnTo>
                    <a:pt x="440" y="453"/>
                  </a:lnTo>
                  <a:lnTo>
                    <a:pt x="441" y="454"/>
                  </a:lnTo>
                  <a:lnTo>
                    <a:pt x="442" y="455"/>
                  </a:lnTo>
                  <a:lnTo>
                    <a:pt x="442" y="455"/>
                  </a:lnTo>
                  <a:lnTo>
                    <a:pt x="443" y="453"/>
                  </a:lnTo>
                  <a:lnTo>
                    <a:pt x="444" y="450"/>
                  </a:lnTo>
                  <a:lnTo>
                    <a:pt x="444" y="445"/>
                  </a:lnTo>
                  <a:lnTo>
                    <a:pt x="445" y="440"/>
                  </a:lnTo>
                  <a:lnTo>
                    <a:pt x="446" y="434"/>
                  </a:lnTo>
                  <a:lnTo>
                    <a:pt x="446" y="429"/>
                  </a:lnTo>
                  <a:lnTo>
                    <a:pt x="447" y="424"/>
                  </a:lnTo>
                  <a:lnTo>
                    <a:pt x="448" y="419"/>
                  </a:lnTo>
                  <a:lnTo>
                    <a:pt x="448" y="414"/>
                  </a:lnTo>
                  <a:lnTo>
                    <a:pt x="449" y="409"/>
                  </a:lnTo>
                  <a:lnTo>
                    <a:pt x="450" y="405"/>
                  </a:lnTo>
                  <a:lnTo>
                    <a:pt x="450" y="400"/>
                  </a:lnTo>
                  <a:lnTo>
                    <a:pt x="451" y="396"/>
                  </a:lnTo>
                  <a:lnTo>
                    <a:pt x="452" y="391"/>
                  </a:lnTo>
                  <a:lnTo>
                    <a:pt x="452" y="388"/>
                  </a:lnTo>
                  <a:lnTo>
                    <a:pt x="453" y="385"/>
                  </a:lnTo>
                  <a:lnTo>
                    <a:pt x="453" y="383"/>
                  </a:lnTo>
                  <a:lnTo>
                    <a:pt x="454" y="383"/>
                  </a:lnTo>
                  <a:lnTo>
                    <a:pt x="455" y="384"/>
                  </a:lnTo>
                  <a:lnTo>
                    <a:pt x="455" y="386"/>
                  </a:lnTo>
                  <a:lnTo>
                    <a:pt x="456" y="389"/>
                  </a:lnTo>
                  <a:lnTo>
                    <a:pt x="457" y="392"/>
                  </a:lnTo>
                  <a:lnTo>
                    <a:pt x="457" y="395"/>
                  </a:lnTo>
                  <a:lnTo>
                    <a:pt x="458" y="397"/>
                  </a:lnTo>
                  <a:lnTo>
                    <a:pt x="459" y="399"/>
                  </a:lnTo>
                  <a:lnTo>
                    <a:pt x="459" y="401"/>
                  </a:lnTo>
                  <a:lnTo>
                    <a:pt x="460" y="402"/>
                  </a:lnTo>
                  <a:lnTo>
                    <a:pt x="461" y="403"/>
                  </a:lnTo>
                  <a:lnTo>
                    <a:pt x="461" y="404"/>
                  </a:lnTo>
                  <a:lnTo>
                    <a:pt x="462" y="404"/>
                  </a:lnTo>
                  <a:lnTo>
                    <a:pt x="463" y="404"/>
                  </a:lnTo>
                  <a:lnTo>
                    <a:pt x="463" y="402"/>
                  </a:lnTo>
                  <a:lnTo>
                    <a:pt x="464" y="398"/>
                  </a:lnTo>
                  <a:lnTo>
                    <a:pt x="465" y="393"/>
                  </a:lnTo>
                  <a:lnTo>
                    <a:pt x="465" y="386"/>
                  </a:lnTo>
                  <a:lnTo>
                    <a:pt x="466" y="380"/>
                  </a:lnTo>
                  <a:lnTo>
                    <a:pt x="467" y="373"/>
                  </a:lnTo>
                  <a:lnTo>
                    <a:pt x="467" y="368"/>
                  </a:lnTo>
                  <a:lnTo>
                    <a:pt x="468" y="366"/>
                  </a:lnTo>
                  <a:lnTo>
                    <a:pt x="469" y="367"/>
                  </a:lnTo>
                  <a:lnTo>
                    <a:pt x="469" y="371"/>
                  </a:lnTo>
                  <a:lnTo>
                    <a:pt x="470" y="378"/>
                  </a:lnTo>
                  <a:lnTo>
                    <a:pt x="471" y="387"/>
                  </a:lnTo>
                  <a:lnTo>
                    <a:pt x="471" y="398"/>
                  </a:lnTo>
                  <a:lnTo>
                    <a:pt x="472" y="408"/>
                  </a:lnTo>
                  <a:lnTo>
                    <a:pt x="472" y="416"/>
                  </a:lnTo>
                  <a:lnTo>
                    <a:pt x="473" y="423"/>
                  </a:lnTo>
                  <a:lnTo>
                    <a:pt x="474" y="426"/>
                  </a:lnTo>
                  <a:lnTo>
                    <a:pt x="474" y="426"/>
                  </a:lnTo>
                  <a:lnTo>
                    <a:pt x="475" y="423"/>
                  </a:lnTo>
                  <a:lnTo>
                    <a:pt x="476" y="418"/>
                  </a:lnTo>
                  <a:lnTo>
                    <a:pt x="476" y="411"/>
                  </a:lnTo>
                  <a:lnTo>
                    <a:pt x="477" y="405"/>
                  </a:lnTo>
                  <a:lnTo>
                    <a:pt x="478" y="401"/>
                  </a:lnTo>
                  <a:lnTo>
                    <a:pt x="478" y="398"/>
                  </a:lnTo>
                  <a:lnTo>
                    <a:pt x="479" y="399"/>
                  </a:lnTo>
                  <a:lnTo>
                    <a:pt x="480" y="402"/>
                  </a:lnTo>
                  <a:lnTo>
                    <a:pt x="480" y="407"/>
                  </a:lnTo>
                  <a:lnTo>
                    <a:pt x="481" y="414"/>
                  </a:lnTo>
                  <a:lnTo>
                    <a:pt x="482" y="421"/>
                  </a:lnTo>
                  <a:lnTo>
                    <a:pt x="482" y="426"/>
                  </a:lnTo>
                  <a:lnTo>
                    <a:pt x="483" y="429"/>
                  </a:lnTo>
                  <a:lnTo>
                    <a:pt x="484" y="429"/>
                  </a:lnTo>
                  <a:lnTo>
                    <a:pt x="484" y="426"/>
                  </a:lnTo>
                  <a:lnTo>
                    <a:pt x="485" y="421"/>
                  </a:lnTo>
                  <a:lnTo>
                    <a:pt x="486" y="414"/>
                  </a:lnTo>
                  <a:lnTo>
                    <a:pt x="486" y="408"/>
                  </a:lnTo>
                  <a:lnTo>
                    <a:pt x="487" y="404"/>
                  </a:lnTo>
                  <a:lnTo>
                    <a:pt x="488" y="404"/>
                  </a:lnTo>
                  <a:lnTo>
                    <a:pt x="488" y="407"/>
                  </a:lnTo>
                  <a:lnTo>
                    <a:pt x="489" y="413"/>
                  </a:lnTo>
                  <a:lnTo>
                    <a:pt x="489" y="423"/>
                  </a:lnTo>
                  <a:lnTo>
                    <a:pt x="490" y="434"/>
                  </a:lnTo>
                  <a:lnTo>
                    <a:pt x="491" y="445"/>
                  </a:lnTo>
                  <a:lnTo>
                    <a:pt x="491" y="454"/>
                  </a:lnTo>
                  <a:lnTo>
                    <a:pt x="492" y="462"/>
                  </a:lnTo>
                  <a:lnTo>
                    <a:pt x="493" y="466"/>
                  </a:lnTo>
                  <a:lnTo>
                    <a:pt x="493" y="468"/>
                  </a:lnTo>
                  <a:lnTo>
                    <a:pt x="494" y="467"/>
                  </a:lnTo>
                  <a:lnTo>
                    <a:pt x="495" y="464"/>
                  </a:lnTo>
                  <a:lnTo>
                    <a:pt x="495" y="461"/>
                  </a:lnTo>
                  <a:lnTo>
                    <a:pt x="496" y="457"/>
                  </a:lnTo>
                  <a:lnTo>
                    <a:pt x="497" y="454"/>
                  </a:lnTo>
                  <a:lnTo>
                    <a:pt x="497" y="452"/>
                  </a:lnTo>
                  <a:lnTo>
                    <a:pt x="498" y="450"/>
                  </a:lnTo>
                  <a:lnTo>
                    <a:pt x="499" y="448"/>
                  </a:lnTo>
                  <a:lnTo>
                    <a:pt x="499" y="447"/>
                  </a:lnTo>
                  <a:lnTo>
                    <a:pt x="500" y="445"/>
                  </a:lnTo>
                  <a:lnTo>
                    <a:pt x="501" y="443"/>
                  </a:lnTo>
                  <a:lnTo>
                    <a:pt x="501" y="439"/>
                  </a:lnTo>
                  <a:lnTo>
                    <a:pt x="502" y="435"/>
                  </a:lnTo>
                  <a:lnTo>
                    <a:pt x="503" y="429"/>
                  </a:lnTo>
                  <a:lnTo>
                    <a:pt x="503" y="423"/>
                  </a:lnTo>
                  <a:lnTo>
                    <a:pt x="504" y="416"/>
                  </a:lnTo>
                  <a:lnTo>
                    <a:pt x="505" y="409"/>
                  </a:lnTo>
                  <a:lnTo>
                    <a:pt x="505" y="402"/>
                  </a:lnTo>
                  <a:lnTo>
                    <a:pt x="506" y="396"/>
                  </a:lnTo>
                  <a:lnTo>
                    <a:pt x="506" y="391"/>
                  </a:lnTo>
                  <a:lnTo>
                    <a:pt x="507" y="388"/>
                  </a:lnTo>
                  <a:lnTo>
                    <a:pt x="508" y="387"/>
                  </a:lnTo>
                  <a:lnTo>
                    <a:pt x="508" y="388"/>
                  </a:lnTo>
                  <a:lnTo>
                    <a:pt x="509" y="389"/>
                  </a:lnTo>
                  <a:lnTo>
                    <a:pt x="510" y="391"/>
                  </a:lnTo>
                  <a:lnTo>
                    <a:pt x="510" y="394"/>
                  </a:lnTo>
                  <a:lnTo>
                    <a:pt x="511" y="395"/>
                  </a:lnTo>
                  <a:lnTo>
                    <a:pt x="512" y="396"/>
                  </a:lnTo>
                  <a:lnTo>
                    <a:pt x="512" y="395"/>
                  </a:lnTo>
                  <a:lnTo>
                    <a:pt x="513" y="393"/>
                  </a:lnTo>
                  <a:lnTo>
                    <a:pt x="514" y="390"/>
                  </a:lnTo>
                  <a:lnTo>
                    <a:pt x="514" y="385"/>
                  </a:lnTo>
                  <a:lnTo>
                    <a:pt x="515" y="379"/>
                  </a:lnTo>
                  <a:lnTo>
                    <a:pt x="516" y="374"/>
                  </a:lnTo>
                  <a:lnTo>
                    <a:pt x="516" y="369"/>
                  </a:lnTo>
                  <a:lnTo>
                    <a:pt x="517" y="365"/>
                  </a:lnTo>
                  <a:lnTo>
                    <a:pt x="518" y="363"/>
                  </a:lnTo>
                  <a:lnTo>
                    <a:pt x="518" y="362"/>
                  </a:lnTo>
                  <a:lnTo>
                    <a:pt x="519" y="362"/>
                  </a:lnTo>
                  <a:lnTo>
                    <a:pt x="520" y="364"/>
                  </a:lnTo>
                  <a:lnTo>
                    <a:pt x="520" y="366"/>
                  </a:lnTo>
                  <a:lnTo>
                    <a:pt x="521" y="370"/>
                  </a:lnTo>
                  <a:lnTo>
                    <a:pt x="522" y="375"/>
                  </a:lnTo>
                  <a:lnTo>
                    <a:pt x="522" y="380"/>
                  </a:lnTo>
                  <a:lnTo>
                    <a:pt x="523" y="386"/>
                  </a:lnTo>
                  <a:lnTo>
                    <a:pt x="524" y="392"/>
                  </a:lnTo>
                  <a:lnTo>
                    <a:pt x="524" y="400"/>
                  </a:lnTo>
                  <a:lnTo>
                    <a:pt x="525" y="408"/>
                  </a:lnTo>
                  <a:lnTo>
                    <a:pt x="525" y="417"/>
                  </a:lnTo>
                  <a:lnTo>
                    <a:pt x="526" y="426"/>
                  </a:lnTo>
                  <a:lnTo>
                    <a:pt x="527" y="435"/>
                  </a:lnTo>
                  <a:lnTo>
                    <a:pt x="527" y="444"/>
                  </a:lnTo>
                  <a:lnTo>
                    <a:pt x="528" y="451"/>
                  </a:lnTo>
                  <a:lnTo>
                    <a:pt x="529" y="456"/>
                  </a:lnTo>
                  <a:lnTo>
                    <a:pt x="529" y="459"/>
                  </a:lnTo>
                  <a:lnTo>
                    <a:pt x="530" y="459"/>
                  </a:lnTo>
                  <a:lnTo>
                    <a:pt x="531" y="456"/>
                  </a:lnTo>
                  <a:lnTo>
                    <a:pt x="531" y="451"/>
                  </a:lnTo>
                  <a:lnTo>
                    <a:pt x="532" y="444"/>
                  </a:lnTo>
                  <a:lnTo>
                    <a:pt x="533" y="438"/>
                  </a:lnTo>
                  <a:lnTo>
                    <a:pt x="533" y="432"/>
                  </a:lnTo>
                  <a:lnTo>
                    <a:pt x="534" y="427"/>
                  </a:lnTo>
                  <a:lnTo>
                    <a:pt x="535" y="425"/>
                  </a:lnTo>
                  <a:lnTo>
                    <a:pt x="535" y="426"/>
                  </a:lnTo>
                  <a:lnTo>
                    <a:pt x="536" y="428"/>
                  </a:lnTo>
                  <a:lnTo>
                    <a:pt x="537" y="432"/>
                  </a:lnTo>
                  <a:lnTo>
                    <a:pt x="537" y="435"/>
                  </a:lnTo>
                  <a:lnTo>
                    <a:pt x="538" y="437"/>
                  </a:lnTo>
                  <a:lnTo>
                    <a:pt x="539" y="437"/>
                  </a:lnTo>
                  <a:lnTo>
                    <a:pt x="539" y="434"/>
                  </a:lnTo>
                  <a:lnTo>
                    <a:pt x="540" y="429"/>
                  </a:lnTo>
                  <a:lnTo>
                    <a:pt x="541" y="423"/>
                  </a:lnTo>
                  <a:lnTo>
                    <a:pt x="541" y="415"/>
                  </a:lnTo>
                  <a:lnTo>
                    <a:pt x="542" y="409"/>
                  </a:lnTo>
                  <a:lnTo>
                    <a:pt x="542" y="404"/>
                  </a:lnTo>
                  <a:lnTo>
                    <a:pt x="543" y="401"/>
                  </a:lnTo>
                  <a:lnTo>
                    <a:pt x="544" y="399"/>
                  </a:lnTo>
                  <a:lnTo>
                    <a:pt x="544" y="399"/>
                  </a:lnTo>
                  <a:lnTo>
                    <a:pt x="545" y="399"/>
                  </a:lnTo>
                  <a:lnTo>
                    <a:pt x="546" y="399"/>
                  </a:lnTo>
                  <a:lnTo>
                    <a:pt x="546" y="397"/>
                  </a:lnTo>
                  <a:lnTo>
                    <a:pt x="547" y="394"/>
                  </a:lnTo>
                  <a:lnTo>
                    <a:pt x="548" y="390"/>
                  </a:lnTo>
                  <a:lnTo>
                    <a:pt x="548" y="386"/>
                  </a:lnTo>
                  <a:lnTo>
                    <a:pt x="549" y="384"/>
                  </a:lnTo>
                  <a:lnTo>
                    <a:pt x="550" y="385"/>
                  </a:lnTo>
                  <a:lnTo>
                    <a:pt x="550" y="389"/>
                  </a:lnTo>
                  <a:lnTo>
                    <a:pt x="551" y="398"/>
                  </a:lnTo>
                  <a:lnTo>
                    <a:pt x="552" y="410"/>
                  </a:lnTo>
                  <a:lnTo>
                    <a:pt x="552" y="423"/>
                  </a:lnTo>
                  <a:lnTo>
                    <a:pt x="553" y="437"/>
                  </a:lnTo>
                  <a:lnTo>
                    <a:pt x="554" y="448"/>
                  </a:lnTo>
                  <a:lnTo>
                    <a:pt x="554" y="455"/>
                  </a:lnTo>
                  <a:lnTo>
                    <a:pt x="555" y="456"/>
                  </a:lnTo>
                  <a:lnTo>
                    <a:pt x="556" y="452"/>
                  </a:lnTo>
                  <a:lnTo>
                    <a:pt x="556" y="443"/>
                  </a:lnTo>
                  <a:lnTo>
                    <a:pt x="557" y="430"/>
                  </a:lnTo>
                  <a:lnTo>
                    <a:pt x="558" y="415"/>
                  </a:lnTo>
                  <a:lnTo>
                    <a:pt x="558" y="402"/>
                  </a:lnTo>
                  <a:lnTo>
                    <a:pt x="559" y="391"/>
                  </a:lnTo>
                  <a:lnTo>
                    <a:pt x="560" y="386"/>
                  </a:lnTo>
                  <a:lnTo>
                    <a:pt x="560" y="386"/>
                  </a:lnTo>
                  <a:lnTo>
                    <a:pt x="561" y="391"/>
                  </a:lnTo>
                  <a:lnTo>
                    <a:pt x="561" y="401"/>
                  </a:lnTo>
                  <a:lnTo>
                    <a:pt x="562" y="413"/>
                  </a:lnTo>
                  <a:lnTo>
                    <a:pt x="563" y="425"/>
                  </a:lnTo>
                  <a:lnTo>
                    <a:pt x="563" y="435"/>
                  </a:lnTo>
                  <a:lnTo>
                    <a:pt x="564" y="441"/>
                  </a:lnTo>
                  <a:lnTo>
                    <a:pt x="565" y="442"/>
                  </a:lnTo>
                  <a:lnTo>
                    <a:pt x="565" y="439"/>
                  </a:lnTo>
                  <a:lnTo>
                    <a:pt x="566" y="432"/>
                  </a:lnTo>
                  <a:lnTo>
                    <a:pt x="567" y="422"/>
                  </a:lnTo>
                  <a:lnTo>
                    <a:pt x="567" y="412"/>
                  </a:lnTo>
                  <a:lnTo>
                    <a:pt x="568" y="402"/>
                  </a:lnTo>
                  <a:lnTo>
                    <a:pt x="569" y="393"/>
                  </a:lnTo>
                  <a:lnTo>
                    <a:pt x="569" y="386"/>
                  </a:lnTo>
                  <a:lnTo>
                    <a:pt x="570" y="382"/>
                  </a:lnTo>
                  <a:lnTo>
                    <a:pt x="571" y="379"/>
                  </a:lnTo>
                  <a:lnTo>
                    <a:pt x="571" y="377"/>
                  </a:lnTo>
                  <a:lnTo>
                    <a:pt x="572" y="376"/>
                  </a:lnTo>
                  <a:lnTo>
                    <a:pt x="573" y="375"/>
                  </a:lnTo>
                  <a:lnTo>
                    <a:pt x="573" y="375"/>
                  </a:lnTo>
                  <a:lnTo>
                    <a:pt x="574" y="374"/>
                  </a:lnTo>
                  <a:lnTo>
                    <a:pt x="575" y="374"/>
                  </a:lnTo>
                  <a:lnTo>
                    <a:pt x="575" y="375"/>
                  </a:lnTo>
                  <a:lnTo>
                    <a:pt x="576" y="378"/>
                  </a:lnTo>
                  <a:lnTo>
                    <a:pt x="577" y="382"/>
                  </a:lnTo>
                  <a:lnTo>
                    <a:pt x="577" y="389"/>
                  </a:lnTo>
                  <a:lnTo>
                    <a:pt x="578" y="398"/>
                  </a:lnTo>
                  <a:lnTo>
                    <a:pt x="578" y="408"/>
                  </a:lnTo>
                  <a:lnTo>
                    <a:pt x="579" y="420"/>
                  </a:lnTo>
                  <a:lnTo>
                    <a:pt x="580" y="430"/>
                  </a:lnTo>
                  <a:lnTo>
                    <a:pt x="580" y="439"/>
                  </a:lnTo>
                  <a:lnTo>
                    <a:pt x="581" y="445"/>
                  </a:lnTo>
                  <a:lnTo>
                    <a:pt x="582" y="447"/>
                  </a:lnTo>
                  <a:lnTo>
                    <a:pt x="582" y="446"/>
                  </a:lnTo>
                  <a:lnTo>
                    <a:pt x="583" y="442"/>
                  </a:lnTo>
                  <a:lnTo>
                    <a:pt x="584" y="437"/>
                  </a:lnTo>
                  <a:lnTo>
                    <a:pt x="584" y="431"/>
                  </a:lnTo>
                  <a:lnTo>
                    <a:pt x="585" y="427"/>
                  </a:lnTo>
                  <a:lnTo>
                    <a:pt x="586" y="425"/>
                  </a:lnTo>
                  <a:lnTo>
                    <a:pt x="586" y="428"/>
                  </a:lnTo>
                  <a:lnTo>
                    <a:pt x="587" y="433"/>
                  </a:lnTo>
                  <a:lnTo>
                    <a:pt x="588" y="442"/>
                  </a:lnTo>
                  <a:lnTo>
                    <a:pt x="588" y="453"/>
                  </a:lnTo>
                  <a:lnTo>
                    <a:pt x="589" y="463"/>
                  </a:lnTo>
                  <a:lnTo>
                    <a:pt x="590" y="473"/>
                  </a:lnTo>
                  <a:lnTo>
                    <a:pt x="590" y="480"/>
                  </a:lnTo>
                  <a:lnTo>
                    <a:pt x="591" y="482"/>
                  </a:lnTo>
                  <a:lnTo>
                    <a:pt x="592" y="480"/>
                  </a:lnTo>
                  <a:lnTo>
                    <a:pt x="592" y="473"/>
                  </a:lnTo>
                  <a:lnTo>
                    <a:pt x="593" y="462"/>
                  </a:lnTo>
                  <a:lnTo>
                    <a:pt x="594" y="447"/>
                  </a:lnTo>
                  <a:lnTo>
                    <a:pt x="594" y="431"/>
                  </a:lnTo>
                  <a:lnTo>
                    <a:pt x="595" y="416"/>
                  </a:lnTo>
                  <a:lnTo>
                    <a:pt x="595" y="402"/>
                  </a:lnTo>
                  <a:lnTo>
                    <a:pt x="596" y="391"/>
                  </a:lnTo>
                  <a:lnTo>
                    <a:pt x="597" y="384"/>
                  </a:lnTo>
                  <a:lnTo>
                    <a:pt x="597" y="381"/>
                  </a:lnTo>
                  <a:lnTo>
                    <a:pt x="598" y="380"/>
                  </a:lnTo>
                  <a:lnTo>
                    <a:pt x="599" y="382"/>
                  </a:lnTo>
                  <a:lnTo>
                    <a:pt x="599" y="385"/>
                  </a:lnTo>
                  <a:lnTo>
                    <a:pt x="600" y="388"/>
                  </a:lnTo>
                  <a:lnTo>
                    <a:pt x="601" y="390"/>
                  </a:lnTo>
                  <a:lnTo>
                    <a:pt x="601" y="389"/>
                  </a:lnTo>
                  <a:lnTo>
                    <a:pt x="602" y="387"/>
                  </a:lnTo>
                  <a:lnTo>
                    <a:pt x="603" y="384"/>
                  </a:lnTo>
                  <a:lnTo>
                    <a:pt x="603" y="379"/>
                  </a:lnTo>
                  <a:lnTo>
                    <a:pt x="604" y="375"/>
                  </a:lnTo>
                  <a:lnTo>
                    <a:pt x="605" y="372"/>
                  </a:lnTo>
                  <a:lnTo>
                    <a:pt x="605" y="371"/>
                  </a:lnTo>
                  <a:lnTo>
                    <a:pt x="606" y="372"/>
                  </a:lnTo>
                  <a:lnTo>
                    <a:pt x="607" y="376"/>
                  </a:lnTo>
                  <a:lnTo>
                    <a:pt x="607" y="381"/>
                  </a:lnTo>
                  <a:lnTo>
                    <a:pt x="608" y="386"/>
                  </a:lnTo>
                  <a:lnTo>
                    <a:pt x="609" y="392"/>
                  </a:lnTo>
                  <a:lnTo>
                    <a:pt x="609" y="396"/>
                  </a:lnTo>
                  <a:lnTo>
                    <a:pt x="610" y="399"/>
                  </a:lnTo>
                  <a:lnTo>
                    <a:pt x="611" y="399"/>
                  </a:lnTo>
                  <a:lnTo>
                    <a:pt x="611" y="398"/>
                  </a:lnTo>
                  <a:lnTo>
                    <a:pt x="612" y="395"/>
                  </a:lnTo>
                  <a:lnTo>
                    <a:pt x="613" y="393"/>
                  </a:lnTo>
                  <a:lnTo>
                    <a:pt x="613" y="391"/>
                  </a:lnTo>
                  <a:lnTo>
                    <a:pt x="614" y="392"/>
                  </a:lnTo>
                  <a:lnTo>
                    <a:pt x="614" y="394"/>
                  </a:lnTo>
                  <a:lnTo>
                    <a:pt x="615" y="399"/>
                  </a:lnTo>
                  <a:lnTo>
                    <a:pt x="616" y="406"/>
                  </a:lnTo>
                  <a:lnTo>
                    <a:pt x="616" y="414"/>
                  </a:lnTo>
                  <a:lnTo>
                    <a:pt x="617" y="424"/>
                  </a:lnTo>
                  <a:lnTo>
                    <a:pt x="618" y="432"/>
                  </a:lnTo>
                  <a:lnTo>
                    <a:pt x="618" y="440"/>
                  </a:lnTo>
                  <a:lnTo>
                    <a:pt x="619" y="445"/>
                  </a:lnTo>
                  <a:lnTo>
                    <a:pt x="620" y="448"/>
                  </a:lnTo>
                  <a:lnTo>
                    <a:pt x="620" y="449"/>
                  </a:lnTo>
                  <a:lnTo>
                    <a:pt x="621" y="448"/>
                  </a:lnTo>
                  <a:lnTo>
                    <a:pt x="622" y="445"/>
                  </a:lnTo>
                  <a:lnTo>
                    <a:pt x="622" y="440"/>
                  </a:lnTo>
                  <a:lnTo>
                    <a:pt x="623" y="434"/>
                  </a:lnTo>
                  <a:lnTo>
                    <a:pt x="624" y="428"/>
                  </a:lnTo>
                  <a:lnTo>
                    <a:pt x="624" y="422"/>
                  </a:lnTo>
                  <a:lnTo>
                    <a:pt x="625" y="417"/>
                  </a:lnTo>
                  <a:lnTo>
                    <a:pt x="626" y="413"/>
                  </a:lnTo>
                  <a:lnTo>
                    <a:pt x="626" y="411"/>
                  </a:lnTo>
                  <a:lnTo>
                    <a:pt x="627" y="411"/>
                  </a:lnTo>
                  <a:lnTo>
                    <a:pt x="628" y="412"/>
                  </a:lnTo>
                  <a:lnTo>
                    <a:pt x="628" y="414"/>
                  </a:lnTo>
                  <a:lnTo>
                    <a:pt x="629" y="416"/>
                  </a:lnTo>
                  <a:lnTo>
                    <a:pt x="630" y="419"/>
                  </a:lnTo>
                  <a:lnTo>
                    <a:pt x="630" y="422"/>
                  </a:lnTo>
                  <a:lnTo>
                    <a:pt x="631" y="424"/>
                  </a:lnTo>
                  <a:lnTo>
                    <a:pt x="631" y="426"/>
                  </a:lnTo>
                  <a:lnTo>
                    <a:pt x="632" y="427"/>
                  </a:lnTo>
                  <a:lnTo>
                    <a:pt x="633" y="428"/>
                  </a:lnTo>
                  <a:lnTo>
                    <a:pt x="633" y="428"/>
                  </a:lnTo>
                  <a:lnTo>
                    <a:pt x="634" y="428"/>
                  </a:lnTo>
                  <a:lnTo>
                    <a:pt x="635" y="428"/>
                  </a:lnTo>
                  <a:lnTo>
                    <a:pt x="635" y="427"/>
                  </a:lnTo>
                  <a:lnTo>
                    <a:pt x="636" y="426"/>
                  </a:lnTo>
                  <a:lnTo>
                    <a:pt x="637" y="425"/>
                  </a:lnTo>
                  <a:lnTo>
                    <a:pt x="637" y="424"/>
                  </a:lnTo>
                  <a:lnTo>
                    <a:pt x="638" y="423"/>
                  </a:lnTo>
                  <a:lnTo>
                    <a:pt x="639" y="422"/>
                  </a:lnTo>
                  <a:lnTo>
                    <a:pt x="639" y="421"/>
                  </a:lnTo>
                  <a:lnTo>
                    <a:pt x="640" y="420"/>
                  </a:lnTo>
                  <a:lnTo>
                    <a:pt x="641" y="418"/>
                  </a:lnTo>
                  <a:lnTo>
                    <a:pt x="641" y="414"/>
                  </a:lnTo>
                  <a:lnTo>
                    <a:pt x="642" y="410"/>
                  </a:lnTo>
                  <a:lnTo>
                    <a:pt x="643" y="405"/>
                  </a:lnTo>
                  <a:lnTo>
                    <a:pt x="643" y="399"/>
                  </a:lnTo>
                  <a:lnTo>
                    <a:pt x="644" y="393"/>
                  </a:lnTo>
                  <a:lnTo>
                    <a:pt x="645" y="389"/>
                  </a:lnTo>
                  <a:lnTo>
                    <a:pt x="645" y="385"/>
                  </a:lnTo>
                  <a:lnTo>
                    <a:pt x="646" y="384"/>
                  </a:lnTo>
                  <a:lnTo>
                    <a:pt x="647" y="385"/>
                  </a:lnTo>
                  <a:lnTo>
                    <a:pt x="647" y="389"/>
                  </a:lnTo>
                  <a:lnTo>
                    <a:pt x="648" y="395"/>
                  </a:lnTo>
                  <a:lnTo>
                    <a:pt x="649" y="402"/>
                  </a:lnTo>
                  <a:lnTo>
                    <a:pt x="649" y="409"/>
                  </a:lnTo>
                  <a:lnTo>
                    <a:pt x="650" y="416"/>
                  </a:lnTo>
                  <a:lnTo>
                    <a:pt x="650" y="421"/>
                  </a:lnTo>
                  <a:lnTo>
                    <a:pt x="651" y="424"/>
                  </a:lnTo>
                  <a:lnTo>
                    <a:pt x="652" y="424"/>
                  </a:lnTo>
                  <a:lnTo>
                    <a:pt x="652" y="421"/>
                  </a:lnTo>
                  <a:lnTo>
                    <a:pt x="653" y="418"/>
                  </a:lnTo>
                  <a:lnTo>
                    <a:pt x="654" y="413"/>
                  </a:lnTo>
                  <a:lnTo>
                    <a:pt x="654" y="409"/>
                  </a:lnTo>
                  <a:lnTo>
                    <a:pt x="655" y="405"/>
                  </a:lnTo>
                  <a:lnTo>
                    <a:pt x="656" y="404"/>
                  </a:lnTo>
                  <a:lnTo>
                    <a:pt x="656" y="404"/>
                  </a:lnTo>
                  <a:lnTo>
                    <a:pt x="657" y="405"/>
                  </a:lnTo>
                  <a:lnTo>
                    <a:pt x="658" y="408"/>
                  </a:lnTo>
                  <a:lnTo>
                    <a:pt x="658" y="411"/>
                  </a:lnTo>
                  <a:lnTo>
                    <a:pt x="659" y="414"/>
                  </a:lnTo>
                  <a:lnTo>
                    <a:pt x="660" y="416"/>
                  </a:lnTo>
                  <a:lnTo>
                    <a:pt x="660" y="418"/>
                  </a:lnTo>
                  <a:lnTo>
                    <a:pt x="661" y="417"/>
                  </a:lnTo>
                  <a:lnTo>
                    <a:pt x="662" y="415"/>
                  </a:lnTo>
                  <a:lnTo>
                    <a:pt x="662" y="412"/>
                  </a:lnTo>
                  <a:lnTo>
                    <a:pt x="663" y="408"/>
                  </a:lnTo>
                  <a:lnTo>
                    <a:pt x="664" y="405"/>
                  </a:lnTo>
                  <a:lnTo>
                    <a:pt x="664" y="402"/>
                  </a:lnTo>
                  <a:lnTo>
                    <a:pt x="665" y="400"/>
                  </a:lnTo>
                  <a:lnTo>
                    <a:pt x="666" y="400"/>
                  </a:lnTo>
                  <a:lnTo>
                    <a:pt x="666" y="401"/>
                  </a:lnTo>
                  <a:lnTo>
                    <a:pt x="667" y="403"/>
                  </a:lnTo>
                  <a:lnTo>
                    <a:pt x="668" y="407"/>
                  </a:lnTo>
                  <a:lnTo>
                    <a:pt x="668" y="412"/>
                  </a:lnTo>
                  <a:lnTo>
                    <a:pt x="669" y="417"/>
                  </a:lnTo>
                  <a:lnTo>
                    <a:pt x="670" y="422"/>
                  </a:lnTo>
                  <a:lnTo>
                    <a:pt x="670" y="428"/>
                  </a:lnTo>
                  <a:lnTo>
                    <a:pt x="671" y="432"/>
                  </a:lnTo>
                  <a:lnTo>
                    <a:pt x="672" y="436"/>
                  </a:lnTo>
                  <a:lnTo>
                    <a:pt x="672" y="438"/>
                  </a:lnTo>
                  <a:lnTo>
                    <a:pt x="673" y="439"/>
                  </a:lnTo>
                  <a:lnTo>
                    <a:pt x="674" y="437"/>
                  </a:lnTo>
                  <a:lnTo>
                    <a:pt x="674" y="434"/>
                  </a:lnTo>
                  <a:lnTo>
                    <a:pt x="675" y="429"/>
                  </a:lnTo>
                  <a:lnTo>
                    <a:pt x="676" y="423"/>
                  </a:lnTo>
                  <a:lnTo>
                    <a:pt x="676" y="418"/>
                  </a:lnTo>
                  <a:lnTo>
                    <a:pt x="677" y="413"/>
                  </a:lnTo>
                  <a:lnTo>
                    <a:pt x="678" y="411"/>
                  </a:lnTo>
                  <a:lnTo>
                    <a:pt x="678" y="411"/>
                  </a:lnTo>
                  <a:lnTo>
                    <a:pt x="679" y="414"/>
                  </a:lnTo>
                  <a:lnTo>
                    <a:pt x="680" y="418"/>
                  </a:lnTo>
                  <a:lnTo>
                    <a:pt x="680" y="424"/>
                  </a:lnTo>
                  <a:lnTo>
                    <a:pt x="681" y="431"/>
                  </a:lnTo>
                  <a:lnTo>
                    <a:pt x="681" y="436"/>
                  </a:lnTo>
                  <a:lnTo>
                    <a:pt x="682" y="440"/>
                  </a:lnTo>
                  <a:lnTo>
                    <a:pt x="683" y="441"/>
                  </a:lnTo>
                  <a:lnTo>
                    <a:pt x="683" y="440"/>
                  </a:lnTo>
                  <a:lnTo>
                    <a:pt x="684" y="437"/>
                  </a:lnTo>
                  <a:lnTo>
                    <a:pt x="685" y="432"/>
                  </a:lnTo>
                  <a:lnTo>
                    <a:pt x="685" y="425"/>
                  </a:lnTo>
                  <a:lnTo>
                    <a:pt x="686" y="418"/>
                  </a:lnTo>
                  <a:lnTo>
                    <a:pt x="687" y="410"/>
                  </a:lnTo>
                  <a:lnTo>
                    <a:pt x="687" y="404"/>
                  </a:lnTo>
                  <a:lnTo>
                    <a:pt x="688" y="399"/>
                  </a:lnTo>
                  <a:lnTo>
                    <a:pt x="689" y="396"/>
                  </a:lnTo>
                  <a:lnTo>
                    <a:pt x="689" y="394"/>
                  </a:lnTo>
                  <a:lnTo>
                    <a:pt x="690" y="394"/>
                  </a:lnTo>
                  <a:lnTo>
                    <a:pt x="691" y="394"/>
                  </a:lnTo>
                  <a:lnTo>
                    <a:pt x="691" y="395"/>
                  </a:lnTo>
                  <a:lnTo>
                    <a:pt x="692" y="395"/>
                  </a:lnTo>
                  <a:lnTo>
                    <a:pt x="693" y="394"/>
                  </a:lnTo>
                  <a:lnTo>
                    <a:pt x="693" y="392"/>
                  </a:lnTo>
                  <a:lnTo>
                    <a:pt x="694" y="388"/>
                  </a:lnTo>
                  <a:lnTo>
                    <a:pt x="695" y="384"/>
                  </a:lnTo>
                  <a:lnTo>
                    <a:pt x="695" y="379"/>
                  </a:lnTo>
                  <a:lnTo>
                    <a:pt x="696" y="375"/>
                  </a:lnTo>
                  <a:lnTo>
                    <a:pt x="697" y="373"/>
                  </a:lnTo>
                  <a:lnTo>
                    <a:pt x="697" y="372"/>
                  </a:lnTo>
                  <a:lnTo>
                    <a:pt x="698" y="373"/>
                  </a:lnTo>
                  <a:lnTo>
                    <a:pt x="698" y="376"/>
                  </a:lnTo>
                  <a:lnTo>
                    <a:pt x="699" y="380"/>
                  </a:lnTo>
                  <a:lnTo>
                    <a:pt x="700" y="386"/>
                  </a:lnTo>
                  <a:lnTo>
                    <a:pt x="700" y="391"/>
                  </a:lnTo>
                  <a:lnTo>
                    <a:pt x="701" y="396"/>
                  </a:lnTo>
                  <a:lnTo>
                    <a:pt x="702" y="399"/>
                  </a:lnTo>
                  <a:lnTo>
                    <a:pt x="702" y="402"/>
                  </a:lnTo>
                  <a:lnTo>
                    <a:pt x="703" y="403"/>
                  </a:lnTo>
                  <a:lnTo>
                    <a:pt x="704" y="403"/>
                  </a:lnTo>
                  <a:lnTo>
                    <a:pt x="704" y="404"/>
                  </a:lnTo>
                  <a:lnTo>
                    <a:pt x="705" y="404"/>
                  </a:lnTo>
                  <a:lnTo>
                    <a:pt x="706" y="405"/>
                  </a:lnTo>
                  <a:lnTo>
                    <a:pt x="706" y="406"/>
                  </a:lnTo>
                  <a:lnTo>
                    <a:pt x="707" y="409"/>
                  </a:lnTo>
                  <a:lnTo>
                    <a:pt x="708" y="412"/>
                  </a:lnTo>
                  <a:lnTo>
                    <a:pt x="708" y="416"/>
                  </a:lnTo>
                  <a:lnTo>
                    <a:pt x="709" y="419"/>
                  </a:lnTo>
                  <a:lnTo>
                    <a:pt x="710" y="423"/>
                  </a:lnTo>
                  <a:lnTo>
                    <a:pt x="710" y="425"/>
                  </a:lnTo>
                  <a:lnTo>
                    <a:pt x="711" y="428"/>
                  </a:lnTo>
                  <a:lnTo>
                    <a:pt x="712" y="430"/>
                  </a:lnTo>
                  <a:lnTo>
                    <a:pt x="712" y="432"/>
                  </a:lnTo>
                  <a:lnTo>
                    <a:pt x="713" y="434"/>
                  </a:lnTo>
                  <a:lnTo>
                    <a:pt x="714" y="437"/>
                  </a:lnTo>
                  <a:lnTo>
                    <a:pt x="714" y="441"/>
                  </a:lnTo>
                  <a:lnTo>
                    <a:pt x="715" y="445"/>
                  </a:lnTo>
                  <a:lnTo>
                    <a:pt x="716" y="449"/>
                  </a:lnTo>
                  <a:lnTo>
                    <a:pt x="716" y="452"/>
                  </a:lnTo>
                  <a:lnTo>
                    <a:pt x="717" y="454"/>
                  </a:lnTo>
                  <a:lnTo>
                    <a:pt x="717" y="453"/>
                  </a:lnTo>
                  <a:lnTo>
                    <a:pt x="718" y="450"/>
                  </a:lnTo>
                  <a:lnTo>
                    <a:pt x="719" y="444"/>
                  </a:lnTo>
                  <a:lnTo>
                    <a:pt x="719" y="437"/>
                  </a:lnTo>
                  <a:lnTo>
                    <a:pt x="720" y="429"/>
                  </a:lnTo>
                  <a:lnTo>
                    <a:pt x="721" y="421"/>
                  </a:lnTo>
                  <a:lnTo>
                    <a:pt x="721" y="414"/>
                  </a:lnTo>
                  <a:lnTo>
                    <a:pt x="722" y="410"/>
                  </a:lnTo>
                  <a:lnTo>
                    <a:pt x="723" y="409"/>
                  </a:lnTo>
                  <a:lnTo>
                    <a:pt x="723" y="410"/>
                  </a:lnTo>
                  <a:lnTo>
                    <a:pt x="724" y="414"/>
                  </a:lnTo>
                  <a:lnTo>
                    <a:pt x="725" y="419"/>
                  </a:lnTo>
                  <a:lnTo>
                    <a:pt x="725" y="425"/>
                  </a:lnTo>
                  <a:lnTo>
                    <a:pt x="726" y="430"/>
                  </a:lnTo>
                  <a:lnTo>
                    <a:pt x="727" y="433"/>
                  </a:lnTo>
                  <a:lnTo>
                    <a:pt x="727" y="434"/>
                  </a:lnTo>
                  <a:lnTo>
                    <a:pt x="728" y="434"/>
                  </a:lnTo>
                  <a:lnTo>
                    <a:pt x="729" y="432"/>
                  </a:lnTo>
                  <a:lnTo>
                    <a:pt x="729" y="429"/>
                  </a:lnTo>
                  <a:lnTo>
                    <a:pt x="730" y="426"/>
                  </a:lnTo>
                  <a:lnTo>
                    <a:pt x="731" y="422"/>
                  </a:lnTo>
                  <a:lnTo>
                    <a:pt x="731" y="419"/>
                  </a:lnTo>
                  <a:lnTo>
                    <a:pt x="732" y="417"/>
                  </a:lnTo>
                  <a:lnTo>
                    <a:pt x="733" y="416"/>
                  </a:lnTo>
                  <a:lnTo>
                    <a:pt x="733" y="415"/>
                  </a:lnTo>
                  <a:lnTo>
                    <a:pt x="734" y="415"/>
                  </a:lnTo>
                  <a:lnTo>
                    <a:pt x="734" y="416"/>
                  </a:lnTo>
                  <a:lnTo>
                    <a:pt x="735" y="416"/>
                  </a:lnTo>
                  <a:lnTo>
                    <a:pt x="736" y="416"/>
                  </a:lnTo>
                  <a:lnTo>
                    <a:pt x="736" y="416"/>
                  </a:lnTo>
                  <a:lnTo>
                    <a:pt x="737" y="415"/>
                  </a:lnTo>
                  <a:lnTo>
                    <a:pt x="738" y="413"/>
                  </a:lnTo>
                  <a:lnTo>
                    <a:pt x="738" y="411"/>
                  </a:lnTo>
                  <a:lnTo>
                    <a:pt x="739" y="407"/>
                  </a:lnTo>
                  <a:lnTo>
                    <a:pt x="740" y="403"/>
                  </a:lnTo>
                  <a:lnTo>
                    <a:pt x="740" y="399"/>
                  </a:lnTo>
                  <a:lnTo>
                    <a:pt x="741" y="395"/>
                  </a:lnTo>
                  <a:lnTo>
                    <a:pt x="742" y="392"/>
                  </a:lnTo>
                  <a:lnTo>
                    <a:pt x="742" y="391"/>
                  </a:lnTo>
                  <a:lnTo>
                    <a:pt x="743" y="392"/>
                  </a:lnTo>
                  <a:lnTo>
                    <a:pt x="744" y="394"/>
                  </a:lnTo>
                  <a:lnTo>
                    <a:pt x="744" y="398"/>
                  </a:lnTo>
                  <a:lnTo>
                    <a:pt x="745" y="402"/>
                  </a:lnTo>
                  <a:lnTo>
                    <a:pt x="746" y="406"/>
                  </a:lnTo>
                  <a:lnTo>
                    <a:pt x="746" y="409"/>
                  </a:lnTo>
                  <a:lnTo>
                    <a:pt x="747" y="411"/>
                  </a:lnTo>
                  <a:lnTo>
                    <a:pt x="748" y="412"/>
                  </a:lnTo>
                  <a:lnTo>
                    <a:pt x="748" y="412"/>
                  </a:lnTo>
                  <a:lnTo>
                    <a:pt x="749" y="411"/>
                  </a:lnTo>
                  <a:lnTo>
                    <a:pt x="750" y="409"/>
                  </a:lnTo>
                  <a:lnTo>
                    <a:pt x="750" y="408"/>
                  </a:lnTo>
                  <a:lnTo>
                    <a:pt x="751" y="407"/>
                  </a:lnTo>
                  <a:lnTo>
                    <a:pt x="751" y="407"/>
                  </a:lnTo>
                  <a:lnTo>
                    <a:pt x="752" y="408"/>
                  </a:lnTo>
                  <a:lnTo>
                    <a:pt x="753" y="408"/>
                  </a:lnTo>
                  <a:lnTo>
                    <a:pt x="753" y="409"/>
                  </a:lnTo>
                  <a:lnTo>
                    <a:pt x="754" y="409"/>
                  </a:lnTo>
                  <a:lnTo>
                    <a:pt x="755" y="408"/>
                  </a:lnTo>
                  <a:lnTo>
                    <a:pt x="755" y="407"/>
                  </a:lnTo>
                  <a:lnTo>
                    <a:pt x="756" y="405"/>
                  </a:lnTo>
                  <a:lnTo>
                    <a:pt x="757" y="403"/>
                  </a:lnTo>
                  <a:lnTo>
                    <a:pt x="757" y="400"/>
                  </a:lnTo>
                  <a:lnTo>
                    <a:pt x="758" y="398"/>
                  </a:lnTo>
                  <a:lnTo>
                    <a:pt x="759" y="396"/>
                  </a:lnTo>
                  <a:lnTo>
                    <a:pt x="759" y="394"/>
                  </a:lnTo>
                  <a:lnTo>
                    <a:pt x="760" y="393"/>
                  </a:lnTo>
                  <a:lnTo>
                    <a:pt x="761" y="393"/>
                  </a:lnTo>
                  <a:lnTo>
                    <a:pt x="761" y="393"/>
                  </a:lnTo>
                  <a:lnTo>
                    <a:pt x="762" y="393"/>
                  </a:lnTo>
                  <a:lnTo>
                    <a:pt x="763" y="394"/>
                  </a:lnTo>
                  <a:lnTo>
                    <a:pt x="763" y="395"/>
                  </a:lnTo>
                  <a:lnTo>
                    <a:pt x="764" y="395"/>
                  </a:lnTo>
                  <a:lnTo>
                    <a:pt x="765" y="395"/>
                  </a:lnTo>
                  <a:lnTo>
                    <a:pt x="765" y="394"/>
                  </a:lnTo>
                  <a:lnTo>
                    <a:pt x="766" y="392"/>
                  </a:lnTo>
                  <a:lnTo>
                    <a:pt x="767" y="390"/>
                  </a:lnTo>
                  <a:lnTo>
                    <a:pt x="767" y="388"/>
                  </a:lnTo>
                  <a:lnTo>
                    <a:pt x="768" y="387"/>
                  </a:lnTo>
                  <a:lnTo>
                    <a:pt x="769" y="386"/>
                  </a:lnTo>
                  <a:lnTo>
                    <a:pt x="769" y="387"/>
                  </a:lnTo>
                  <a:lnTo>
                    <a:pt x="770" y="390"/>
                  </a:lnTo>
                  <a:lnTo>
                    <a:pt x="770" y="394"/>
                  </a:lnTo>
                  <a:lnTo>
                    <a:pt x="771" y="399"/>
                  </a:lnTo>
                  <a:lnTo>
                    <a:pt x="772" y="406"/>
                  </a:lnTo>
                  <a:lnTo>
                    <a:pt x="772" y="414"/>
                  </a:lnTo>
                  <a:lnTo>
                    <a:pt x="773" y="423"/>
                  </a:lnTo>
                  <a:lnTo>
                    <a:pt x="774" y="431"/>
                  </a:lnTo>
                  <a:lnTo>
                    <a:pt x="774" y="439"/>
                  </a:lnTo>
                  <a:lnTo>
                    <a:pt x="775" y="445"/>
                  </a:lnTo>
                  <a:lnTo>
                    <a:pt x="776" y="450"/>
                  </a:lnTo>
                  <a:lnTo>
                    <a:pt x="776" y="452"/>
                  </a:lnTo>
                  <a:lnTo>
                    <a:pt x="777" y="452"/>
                  </a:lnTo>
                  <a:lnTo>
                    <a:pt x="778" y="449"/>
                  </a:lnTo>
                  <a:lnTo>
                    <a:pt x="778" y="445"/>
                  </a:lnTo>
                  <a:lnTo>
                    <a:pt x="779" y="439"/>
                  </a:lnTo>
                  <a:lnTo>
                    <a:pt x="780" y="432"/>
                  </a:lnTo>
                  <a:lnTo>
                    <a:pt x="780" y="425"/>
                  </a:lnTo>
                  <a:lnTo>
                    <a:pt x="781" y="418"/>
                  </a:lnTo>
                  <a:lnTo>
                    <a:pt x="782" y="414"/>
                  </a:lnTo>
                  <a:lnTo>
                    <a:pt x="782" y="411"/>
                  </a:lnTo>
                  <a:lnTo>
                    <a:pt x="783" y="410"/>
                  </a:lnTo>
                  <a:lnTo>
                    <a:pt x="784" y="411"/>
                  </a:lnTo>
                  <a:lnTo>
                    <a:pt x="784" y="414"/>
                  </a:lnTo>
                  <a:lnTo>
                    <a:pt x="785" y="417"/>
                  </a:lnTo>
                  <a:lnTo>
                    <a:pt x="786" y="421"/>
                  </a:lnTo>
                  <a:lnTo>
                    <a:pt x="786" y="425"/>
                  </a:lnTo>
                  <a:lnTo>
                    <a:pt x="787" y="428"/>
                  </a:lnTo>
                  <a:lnTo>
                    <a:pt x="787" y="431"/>
                  </a:lnTo>
                  <a:lnTo>
                    <a:pt x="788" y="434"/>
                  </a:lnTo>
                  <a:lnTo>
                    <a:pt x="789" y="437"/>
                  </a:lnTo>
                  <a:lnTo>
                    <a:pt x="789" y="440"/>
                  </a:lnTo>
                  <a:lnTo>
                    <a:pt x="790" y="444"/>
                  </a:lnTo>
                  <a:lnTo>
                    <a:pt x="791" y="448"/>
                  </a:lnTo>
                  <a:lnTo>
                    <a:pt x="791" y="452"/>
                  </a:lnTo>
                  <a:lnTo>
                    <a:pt x="792" y="455"/>
                  </a:lnTo>
                  <a:lnTo>
                    <a:pt x="793" y="458"/>
                  </a:lnTo>
                  <a:lnTo>
                    <a:pt x="793" y="459"/>
                  </a:lnTo>
                  <a:lnTo>
                    <a:pt x="794" y="458"/>
                  </a:lnTo>
                  <a:lnTo>
                    <a:pt x="795" y="456"/>
                  </a:lnTo>
                  <a:lnTo>
                    <a:pt x="795" y="452"/>
                  </a:lnTo>
                  <a:lnTo>
                    <a:pt x="796" y="447"/>
                  </a:lnTo>
                  <a:lnTo>
                    <a:pt x="797" y="440"/>
                  </a:lnTo>
                  <a:lnTo>
                    <a:pt x="797" y="432"/>
                  </a:lnTo>
                  <a:lnTo>
                    <a:pt x="798" y="423"/>
                  </a:lnTo>
                  <a:lnTo>
                    <a:pt x="799" y="415"/>
                  </a:lnTo>
                  <a:lnTo>
                    <a:pt x="799" y="407"/>
                  </a:lnTo>
                  <a:lnTo>
                    <a:pt x="800" y="400"/>
                  </a:lnTo>
                  <a:lnTo>
                    <a:pt x="801" y="396"/>
                  </a:lnTo>
                  <a:lnTo>
                    <a:pt x="801" y="393"/>
                  </a:lnTo>
                  <a:lnTo>
                    <a:pt x="802" y="393"/>
                  </a:lnTo>
                  <a:lnTo>
                    <a:pt x="803" y="394"/>
                  </a:lnTo>
                  <a:lnTo>
                    <a:pt x="803" y="397"/>
                  </a:lnTo>
                  <a:lnTo>
                    <a:pt x="804" y="399"/>
                  </a:lnTo>
                  <a:lnTo>
                    <a:pt x="804" y="401"/>
                  </a:lnTo>
                  <a:lnTo>
                    <a:pt x="805" y="400"/>
                  </a:lnTo>
                  <a:lnTo>
                    <a:pt x="806" y="397"/>
                  </a:lnTo>
                  <a:lnTo>
                    <a:pt x="806" y="391"/>
                  </a:lnTo>
                  <a:lnTo>
                    <a:pt x="807" y="382"/>
                  </a:lnTo>
                  <a:lnTo>
                    <a:pt x="808" y="371"/>
                  </a:lnTo>
                  <a:lnTo>
                    <a:pt x="808" y="360"/>
                  </a:lnTo>
                  <a:lnTo>
                    <a:pt x="809" y="350"/>
                  </a:lnTo>
                  <a:lnTo>
                    <a:pt x="810" y="344"/>
                  </a:lnTo>
                  <a:lnTo>
                    <a:pt x="810" y="341"/>
                  </a:lnTo>
                  <a:lnTo>
                    <a:pt x="811" y="344"/>
                  </a:lnTo>
                  <a:lnTo>
                    <a:pt x="812" y="351"/>
                  </a:lnTo>
                  <a:lnTo>
                    <a:pt x="812" y="363"/>
                  </a:lnTo>
                  <a:lnTo>
                    <a:pt x="813" y="379"/>
                  </a:lnTo>
                  <a:lnTo>
                    <a:pt x="814" y="396"/>
                  </a:lnTo>
                  <a:lnTo>
                    <a:pt x="814" y="412"/>
                  </a:lnTo>
                  <a:lnTo>
                    <a:pt x="815" y="428"/>
                  </a:lnTo>
                  <a:lnTo>
                    <a:pt x="816" y="439"/>
                  </a:lnTo>
                  <a:lnTo>
                    <a:pt x="816" y="447"/>
                  </a:lnTo>
                  <a:lnTo>
                    <a:pt x="817" y="450"/>
                  </a:lnTo>
                  <a:lnTo>
                    <a:pt x="818" y="450"/>
                  </a:lnTo>
                  <a:lnTo>
                    <a:pt x="818" y="445"/>
                  </a:lnTo>
                  <a:lnTo>
                    <a:pt x="819" y="438"/>
                  </a:lnTo>
                  <a:lnTo>
                    <a:pt x="820" y="430"/>
                  </a:lnTo>
                  <a:lnTo>
                    <a:pt x="820" y="421"/>
                  </a:lnTo>
                  <a:lnTo>
                    <a:pt x="821" y="414"/>
                  </a:lnTo>
                  <a:lnTo>
                    <a:pt x="822" y="409"/>
                  </a:lnTo>
                  <a:lnTo>
                    <a:pt x="822" y="406"/>
                  </a:lnTo>
                  <a:lnTo>
                    <a:pt x="823" y="406"/>
                  </a:lnTo>
                  <a:lnTo>
                    <a:pt x="823" y="409"/>
                  </a:lnTo>
                  <a:lnTo>
                    <a:pt x="824" y="414"/>
                  </a:lnTo>
                  <a:lnTo>
                    <a:pt x="825" y="420"/>
                  </a:lnTo>
                  <a:lnTo>
                    <a:pt x="825" y="425"/>
                  </a:lnTo>
                  <a:lnTo>
                    <a:pt x="826" y="431"/>
                  </a:lnTo>
                  <a:lnTo>
                    <a:pt x="827" y="434"/>
                  </a:lnTo>
                  <a:lnTo>
                    <a:pt x="827" y="437"/>
                  </a:lnTo>
                  <a:lnTo>
                    <a:pt x="828" y="437"/>
                  </a:lnTo>
                  <a:lnTo>
                    <a:pt x="829" y="436"/>
                  </a:lnTo>
                  <a:lnTo>
                    <a:pt x="829" y="432"/>
                  </a:lnTo>
                  <a:lnTo>
                    <a:pt x="830" y="427"/>
                  </a:lnTo>
                  <a:lnTo>
                    <a:pt x="831" y="421"/>
                  </a:lnTo>
                  <a:lnTo>
                    <a:pt x="831" y="413"/>
                  </a:lnTo>
                  <a:lnTo>
                    <a:pt x="832" y="406"/>
                  </a:lnTo>
                  <a:lnTo>
                    <a:pt x="833" y="399"/>
                  </a:lnTo>
                  <a:lnTo>
                    <a:pt x="833" y="394"/>
                  </a:lnTo>
                  <a:lnTo>
                    <a:pt x="834" y="391"/>
                  </a:lnTo>
                  <a:lnTo>
                    <a:pt x="835" y="391"/>
                  </a:lnTo>
                  <a:lnTo>
                    <a:pt x="835" y="395"/>
                  </a:lnTo>
                  <a:lnTo>
                    <a:pt x="836" y="400"/>
                  </a:lnTo>
                  <a:lnTo>
                    <a:pt x="837" y="408"/>
                  </a:lnTo>
                  <a:lnTo>
                    <a:pt x="837" y="415"/>
                  </a:lnTo>
                  <a:lnTo>
                    <a:pt x="838" y="422"/>
                  </a:lnTo>
                  <a:lnTo>
                    <a:pt x="839" y="425"/>
                  </a:lnTo>
                  <a:lnTo>
                    <a:pt x="839" y="424"/>
                  </a:lnTo>
                  <a:lnTo>
                    <a:pt x="840" y="418"/>
                  </a:lnTo>
                  <a:lnTo>
                    <a:pt x="840" y="406"/>
                  </a:lnTo>
                  <a:lnTo>
                    <a:pt x="841" y="391"/>
                  </a:lnTo>
                  <a:lnTo>
                    <a:pt x="842" y="374"/>
                  </a:lnTo>
                  <a:lnTo>
                    <a:pt x="842" y="357"/>
                  </a:lnTo>
                  <a:lnTo>
                    <a:pt x="843" y="342"/>
                  </a:lnTo>
                  <a:lnTo>
                    <a:pt x="844" y="332"/>
                  </a:lnTo>
                  <a:lnTo>
                    <a:pt x="844" y="328"/>
                  </a:lnTo>
                  <a:lnTo>
                    <a:pt x="845" y="330"/>
                  </a:lnTo>
                  <a:lnTo>
                    <a:pt x="846" y="339"/>
                  </a:lnTo>
                  <a:lnTo>
                    <a:pt x="846" y="353"/>
                  </a:lnTo>
                  <a:lnTo>
                    <a:pt x="847" y="371"/>
                  </a:lnTo>
                  <a:lnTo>
                    <a:pt x="848" y="391"/>
                  </a:lnTo>
                  <a:lnTo>
                    <a:pt x="848" y="411"/>
                  </a:lnTo>
                  <a:lnTo>
                    <a:pt x="849" y="430"/>
                  </a:lnTo>
                  <a:lnTo>
                    <a:pt x="850" y="444"/>
                  </a:lnTo>
                  <a:lnTo>
                    <a:pt x="850" y="454"/>
                  </a:lnTo>
                  <a:lnTo>
                    <a:pt x="851" y="459"/>
                  </a:lnTo>
                  <a:lnTo>
                    <a:pt x="852" y="460"/>
                  </a:lnTo>
                  <a:lnTo>
                    <a:pt x="852" y="458"/>
                  </a:lnTo>
                  <a:lnTo>
                    <a:pt x="853" y="453"/>
                  </a:lnTo>
                  <a:lnTo>
                    <a:pt x="854" y="448"/>
                  </a:lnTo>
                  <a:lnTo>
                    <a:pt x="854" y="444"/>
                  </a:lnTo>
                  <a:lnTo>
                    <a:pt x="855" y="443"/>
                  </a:lnTo>
                  <a:lnTo>
                    <a:pt x="856" y="445"/>
                  </a:lnTo>
                  <a:lnTo>
                    <a:pt x="856" y="451"/>
                  </a:lnTo>
                  <a:lnTo>
                    <a:pt x="857" y="460"/>
                  </a:lnTo>
                  <a:lnTo>
                    <a:pt x="858" y="472"/>
                  </a:lnTo>
                  <a:lnTo>
                    <a:pt x="858" y="485"/>
                  </a:lnTo>
                  <a:lnTo>
                    <a:pt x="859" y="496"/>
                  </a:lnTo>
                  <a:lnTo>
                    <a:pt x="859" y="505"/>
                  </a:lnTo>
                  <a:lnTo>
                    <a:pt x="860" y="510"/>
                  </a:lnTo>
                  <a:lnTo>
                    <a:pt x="861" y="509"/>
                  </a:lnTo>
                  <a:lnTo>
                    <a:pt x="861" y="504"/>
                  </a:lnTo>
                  <a:lnTo>
                    <a:pt x="862" y="494"/>
                  </a:lnTo>
                  <a:lnTo>
                    <a:pt x="863" y="480"/>
                  </a:lnTo>
                  <a:lnTo>
                    <a:pt x="863" y="464"/>
                  </a:lnTo>
                  <a:lnTo>
                    <a:pt x="864" y="448"/>
                  </a:lnTo>
                  <a:lnTo>
                    <a:pt x="865" y="432"/>
                  </a:lnTo>
                  <a:lnTo>
                    <a:pt x="865" y="418"/>
                  </a:lnTo>
                  <a:lnTo>
                    <a:pt x="866" y="405"/>
                  </a:lnTo>
                  <a:lnTo>
                    <a:pt x="867" y="394"/>
                  </a:lnTo>
                  <a:lnTo>
                    <a:pt x="867" y="384"/>
                  </a:lnTo>
                  <a:lnTo>
                    <a:pt x="868" y="375"/>
                  </a:lnTo>
                  <a:lnTo>
                    <a:pt x="869" y="365"/>
                  </a:lnTo>
                  <a:lnTo>
                    <a:pt x="869" y="354"/>
                  </a:lnTo>
                  <a:lnTo>
                    <a:pt x="870" y="343"/>
                  </a:lnTo>
                  <a:lnTo>
                    <a:pt x="871" y="333"/>
                  </a:lnTo>
                  <a:lnTo>
                    <a:pt x="871" y="324"/>
                  </a:lnTo>
                  <a:lnTo>
                    <a:pt x="872" y="318"/>
                  </a:lnTo>
                  <a:lnTo>
                    <a:pt x="873" y="316"/>
                  </a:lnTo>
                  <a:lnTo>
                    <a:pt x="873" y="318"/>
                  </a:lnTo>
                  <a:lnTo>
                    <a:pt x="874" y="324"/>
                  </a:lnTo>
                  <a:lnTo>
                    <a:pt x="875" y="333"/>
                  </a:lnTo>
                  <a:lnTo>
                    <a:pt x="875" y="347"/>
                  </a:lnTo>
                  <a:lnTo>
                    <a:pt x="876" y="362"/>
                  </a:lnTo>
                  <a:lnTo>
                    <a:pt x="876" y="378"/>
                  </a:lnTo>
                  <a:lnTo>
                    <a:pt x="877" y="395"/>
                  </a:lnTo>
                  <a:lnTo>
                    <a:pt x="878" y="412"/>
                  </a:lnTo>
                  <a:lnTo>
                    <a:pt x="878" y="428"/>
                  </a:lnTo>
                  <a:lnTo>
                    <a:pt x="879" y="442"/>
                  </a:lnTo>
                  <a:lnTo>
                    <a:pt x="880" y="455"/>
                  </a:lnTo>
                  <a:lnTo>
                    <a:pt x="880" y="466"/>
                  </a:lnTo>
                  <a:lnTo>
                    <a:pt x="881" y="476"/>
                  </a:lnTo>
                  <a:lnTo>
                    <a:pt x="882" y="483"/>
                  </a:lnTo>
                  <a:lnTo>
                    <a:pt x="882" y="487"/>
                  </a:lnTo>
                  <a:lnTo>
                    <a:pt x="883" y="488"/>
                  </a:lnTo>
                  <a:lnTo>
                    <a:pt x="884" y="486"/>
                  </a:lnTo>
                  <a:lnTo>
                    <a:pt x="884" y="481"/>
                  </a:lnTo>
                  <a:lnTo>
                    <a:pt x="885" y="474"/>
                  </a:lnTo>
                  <a:lnTo>
                    <a:pt x="886" y="465"/>
                  </a:lnTo>
                  <a:lnTo>
                    <a:pt x="886" y="455"/>
                  </a:lnTo>
                  <a:lnTo>
                    <a:pt x="887" y="444"/>
                  </a:lnTo>
                  <a:lnTo>
                    <a:pt x="888" y="433"/>
                  </a:lnTo>
                  <a:lnTo>
                    <a:pt x="888" y="421"/>
                  </a:lnTo>
                  <a:lnTo>
                    <a:pt x="889" y="409"/>
                  </a:lnTo>
                  <a:lnTo>
                    <a:pt x="890" y="397"/>
                  </a:lnTo>
                  <a:lnTo>
                    <a:pt x="890" y="386"/>
                  </a:lnTo>
                  <a:lnTo>
                    <a:pt x="891" y="377"/>
                  </a:lnTo>
                  <a:lnTo>
                    <a:pt x="892" y="370"/>
                  </a:lnTo>
                  <a:lnTo>
                    <a:pt x="892" y="367"/>
                  </a:lnTo>
                  <a:lnTo>
                    <a:pt x="893" y="369"/>
                  </a:lnTo>
                  <a:lnTo>
                    <a:pt x="893" y="376"/>
                  </a:lnTo>
                  <a:lnTo>
                    <a:pt x="894" y="388"/>
                  </a:lnTo>
                  <a:lnTo>
                    <a:pt x="895" y="405"/>
                  </a:lnTo>
                  <a:lnTo>
                    <a:pt x="895" y="425"/>
                  </a:lnTo>
                  <a:lnTo>
                    <a:pt x="896" y="445"/>
                  </a:lnTo>
                  <a:lnTo>
                    <a:pt x="897" y="463"/>
                  </a:lnTo>
                  <a:lnTo>
                    <a:pt x="897" y="476"/>
                  </a:lnTo>
                  <a:lnTo>
                    <a:pt x="898" y="482"/>
                  </a:lnTo>
                  <a:lnTo>
                    <a:pt x="899" y="478"/>
                  </a:lnTo>
                  <a:lnTo>
                    <a:pt x="899" y="463"/>
                  </a:lnTo>
                  <a:lnTo>
                    <a:pt x="900" y="437"/>
                  </a:lnTo>
                  <a:lnTo>
                    <a:pt x="901" y="402"/>
                  </a:lnTo>
                  <a:lnTo>
                    <a:pt x="901" y="360"/>
                  </a:lnTo>
                  <a:lnTo>
                    <a:pt x="902" y="316"/>
                  </a:lnTo>
                  <a:lnTo>
                    <a:pt x="903" y="274"/>
                  </a:lnTo>
                  <a:lnTo>
                    <a:pt x="903" y="239"/>
                  </a:lnTo>
                  <a:lnTo>
                    <a:pt x="904" y="217"/>
                  </a:lnTo>
                  <a:lnTo>
                    <a:pt x="905" y="211"/>
                  </a:lnTo>
                  <a:lnTo>
                    <a:pt x="905" y="223"/>
                  </a:lnTo>
                  <a:lnTo>
                    <a:pt x="906" y="253"/>
                  </a:lnTo>
                  <a:lnTo>
                    <a:pt x="907" y="297"/>
                  </a:lnTo>
                  <a:lnTo>
                    <a:pt x="907" y="350"/>
                  </a:lnTo>
                  <a:lnTo>
                    <a:pt x="908" y="406"/>
                  </a:lnTo>
                  <a:lnTo>
                    <a:pt x="909" y="458"/>
                  </a:lnTo>
                  <a:lnTo>
                    <a:pt x="909" y="498"/>
                  </a:lnTo>
                  <a:lnTo>
                    <a:pt x="910" y="522"/>
                  </a:lnTo>
                  <a:lnTo>
                    <a:pt x="911" y="528"/>
                  </a:lnTo>
                  <a:lnTo>
                    <a:pt x="911" y="516"/>
                  </a:lnTo>
                  <a:lnTo>
                    <a:pt x="912" y="490"/>
                  </a:lnTo>
                  <a:lnTo>
                    <a:pt x="912" y="453"/>
                  </a:lnTo>
                  <a:lnTo>
                    <a:pt x="913" y="413"/>
                  </a:lnTo>
                  <a:lnTo>
                    <a:pt x="914" y="376"/>
                  </a:lnTo>
                  <a:lnTo>
                    <a:pt x="914" y="347"/>
                  </a:lnTo>
                  <a:lnTo>
                    <a:pt x="915" y="331"/>
                  </a:lnTo>
                  <a:lnTo>
                    <a:pt x="916" y="330"/>
                  </a:lnTo>
                  <a:lnTo>
                    <a:pt x="916" y="342"/>
                  </a:lnTo>
                  <a:lnTo>
                    <a:pt x="917" y="365"/>
                  </a:lnTo>
                  <a:lnTo>
                    <a:pt x="918" y="395"/>
                  </a:lnTo>
                  <a:lnTo>
                    <a:pt x="918" y="428"/>
                  </a:lnTo>
                  <a:lnTo>
                    <a:pt x="919" y="458"/>
                  </a:lnTo>
                  <a:lnTo>
                    <a:pt x="920" y="482"/>
                  </a:lnTo>
                  <a:lnTo>
                    <a:pt x="920" y="497"/>
                  </a:lnTo>
                  <a:lnTo>
                    <a:pt x="921" y="503"/>
                  </a:lnTo>
                  <a:lnTo>
                    <a:pt x="922" y="500"/>
                  </a:lnTo>
                  <a:lnTo>
                    <a:pt x="922" y="491"/>
                  </a:lnTo>
                  <a:lnTo>
                    <a:pt x="923" y="477"/>
                  </a:lnTo>
                  <a:lnTo>
                    <a:pt x="924" y="462"/>
                  </a:lnTo>
                  <a:lnTo>
                    <a:pt x="924" y="448"/>
                  </a:lnTo>
                  <a:lnTo>
                    <a:pt x="925" y="438"/>
                  </a:lnTo>
                  <a:lnTo>
                    <a:pt x="926" y="431"/>
                  </a:lnTo>
                  <a:lnTo>
                    <a:pt x="926" y="430"/>
                  </a:lnTo>
                  <a:lnTo>
                    <a:pt x="927" y="432"/>
                  </a:lnTo>
                  <a:lnTo>
                    <a:pt x="928" y="437"/>
                  </a:lnTo>
                  <a:lnTo>
                    <a:pt x="928" y="444"/>
                  </a:lnTo>
                  <a:lnTo>
                    <a:pt x="929" y="451"/>
                  </a:lnTo>
                  <a:lnTo>
                    <a:pt x="929" y="458"/>
                  </a:lnTo>
                  <a:lnTo>
                    <a:pt x="930" y="465"/>
                  </a:lnTo>
                  <a:lnTo>
                    <a:pt x="931" y="470"/>
                  </a:lnTo>
                  <a:lnTo>
                    <a:pt x="931" y="474"/>
                  </a:lnTo>
                  <a:lnTo>
                    <a:pt x="932" y="478"/>
                  </a:lnTo>
                  <a:lnTo>
                    <a:pt x="933" y="482"/>
                  </a:lnTo>
                  <a:lnTo>
                    <a:pt x="933" y="485"/>
                  </a:lnTo>
                  <a:lnTo>
                    <a:pt x="934" y="489"/>
                  </a:lnTo>
                  <a:lnTo>
                    <a:pt x="935" y="493"/>
                  </a:lnTo>
                  <a:lnTo>
                    <a:pt x="935" y="498"/>
                  </a:lnTo>
                  <a:lnTo>
                    <a:pt x="936" y="502"/>
                  </a:lnTo>
                  <a:lnTo>
                    <a:pt x="937" y="504"/>
                  </a:lnTo>
                  <a:lnTo>
                    <a:pt x="937" y="504"/>
                  </a:lnTo>
                  <a:lnTo>
                    <a:pt x="938" y="500"/>
                  </a:lnTo>
                  <a:lnTo>
                    <a:pt x="939" y="490"/>
                  </a:lnTo>
                  <a:lnTo>
                    <a:pt x="939" y="475"/>
                  </a:lnTo>
                  <a:lnTo>
                    <a:pt x="940" y="453"/>
                  </a:lnTo>
                  <a:lnTo>
                    <a:pt x="941" y="426"/>
                  </a:lnTo>
                  <a:lnTo>
                    <a:pt x="941" y="395"/>
                  </a:lnTo>
                  <a:lnTo>
                    <a:pt x="942" y="364"/>
                  </a:lnTo>
                  <a:lnTo>
                    <a:pt x="943" y="334"/>
                  </a:lnTo>
                  <a:lnTo>
                    <a:pt x="943" y="310"/>
                  </a:lnTo>
                  <a:lnTo>
                    <a:pt x="944" y="293"/>
                  </a:lnTo>
                  <a:lnTo>
                    <a:pt x="945" y="284"/>
                  </a:lnTo>
                  <a:lnTo>
                    <a:pt x="945" y="283"/>
                  </a:lnTo>
                  <a:lnTo>
                    <a:pt x="946" y="288"/>
                  </a:lnTo>
                  <a:lnTo>
                    <a:pt x="947" y="299"/>
                  </a:lnTo>
                  <a:lnTo>
                    <a:pt x="947" y="312"/>
                  </a:lnTo>
                  <a:lnTo>
                    <a:pt x="948" y="327"/>
                  </a:lnTo>
                  <a:lnTo>
                    <a:pt x="948" y="341"/>
                  </a:lnTo>
                  <a:lnTo>
                    <a:pt x="949" y="354"/>
                  </a:lnTo>
                  <a:lnTo>
                    <a:pt x="950" y="366"/>
                  </a:lnTo>
                  <a:lnTo>
                    <a:pt x="950" y="377"/>
                  </a:lnTo>
                  <a:lnTo>
                    <a:pt x="951" y="386"/>
                  </a:lnTo>
                  <a:lnTo>
                    <a:pt x="952" y="393"/>
                  </a:lnTo>
                  <a:lnTo>
                    <a:pt x="952" y="396"/>
                  </a:lnTo>
                  <a:lnTo>
                    <a:pt x="953" y="395"/>
                  </a:lnTo>
                  <a:lnTo>
                    <a:pt x="954" y="390"/>
                  </a:lnTo>
                  <a:lnTo>
                    <a:pt x="954" y="379"/>
                  </a:lnTo>
                  <a:lnTo>
                    <a:pt x="955" y="364"/>
                  </a:lnTo>
                  <a:lnTo>
                    <a:pt x="956" y="348"/>
                  </a:lnTo>
                  <a:lnTo>
                    <a:pt x="956" y="332"/>
                  </a:lnTo>
                  <a:lnTo>
                    <a:pt x="957" y="320"/>
                  </a:lnTo>
                  <a:lnTo>
                    <a:pt x="958" y="316"/>
                  </a:lnTo>
                  <a:lnTo>
                    <a:pt x="958" y="322"/>
                  </a:lnTo>
                  <a:lnTo>
                    <a:pt x="959" y="338"/>
                  </a:lnTo>
                  <a:lnTo>
                    <a:pt x="960" y="364"/>
                  </a:lnTo>
                  <a:lnTo>
                    <a:pt x="960" y="396"/>
                  </a:lnTo>
                  <a:lnTo>
                    <a:pt x="961" y="429"/>
                  </a:lnTo>
                  <a:lnTo>
                    <a:pt x="962" y="460"/>
                  </a:lnTo>
                  <a:lnTo>
                    <a:pt x="962" y="482"/>
                  </a:lnTo>
                  <a:lnTo>
                    <a:pt x="963" y="494"/>
                  </a:lnTo>
                  <a:lnTo>
                    <a:pt x="964" y="494"/>
                  </a:lnTo>
                  <a:lnTo>
                    <a:pt x="964" y="481"/>
                  </a:lnTo>
                  <a:lnTo>
                    <a:pt x="965" y="460"/>
                  </a:lnTo>
                  <a:lnTo>
                    <a:pt x="965" y="434"/>
                  </a:lnTo>
                  <a:lnTo>
                    <a:pt x="966" y="408"/>
                  </a:lnTo>
                  <a:lnTo>
                    <a:pt x="967" y="388"/>
                  </a:lnTo>
                  <a:lnTo>
                    <a:pt x="967" y="377"/>
                  </a:lnTo>
                  <a:lnTo>
                    <a:pt x="968" y="378"/>
                  </a:lnTo>
                  <a:lnTo>
                    <a:pt x="969" y="392"/>
                  </a:lnTo>
                  <a:lnTo>
                    <a:pt x="969" y="417"/>
                  </a:lnTo>
                  <a:lnTo>
                    <a:pt x="970" y="451"/>
                  </a:lnTo>
                  <a:lnTo>
                    <a:pt x="971" y="489"/>
                  </a:lnTo>
                  <a:lnTo>
                    <a:pt x="971" y="527"/>
                  </a:lnTo>
                  <a:lnTo>
                    <a:pt x="972" y="559"/>
                  </a:lnTo>
                  <a:lnTo>
                    <a:pt x="973" y="580"/>
                  </a:lnTo>
                  <a:lnTo>
                    <a:pt x="973" y="587"/>
                  </a:lnTo>
                  <a:lnTo>
                    <a:pt x="974" y="579"/>
                  </a:lnTo>
                  <a:lnTo>
                    <a:pt x="975" y="555"/>
                  </a:lnTo>
                  <a:lnTo>
                    <a:pt x="975" y="516"/>
                  </a:lnTo>
                  <a:lnTo>
                    <a:pt x="976" y="465"/>
                  </a:lnTo>
                  <a:lnTo>
                    <a:pt x="977" y="406"/>
                  </a:lnTo>
                  <a:lnTo>
                    <a:pt x="977" y="346"/>
                  </a:lnTo>
                  <a:lnTo>
                    <a:pt x="978" y="290"/>
                  </a:lnTo>
                  <a:lnTo>
                    <a:pt x="979" y="242"/>
                  </a:lnTo>
                  <a:lnTo>
                    <a:pt x="979" y="208"/>
                  </a:lnTo>
                  <a:lnTo>
                    <a:pt x="980" y="190"/>
                  </a:lnTo>
                  <a:lnTo>
                    <a:pt x="981" y="190"/>
                  </a:lnTo>
                  <a:lnTo>
                    <a:pt x="981" y="206"/>
                  </a:lnTo>
                  <a:lnTo>
                    <a:pt x="982" y="238"/>
                  </a:lnTo>
                  <a:lnTo>
                    <a:pt x="982" y="281"/>
                  </a:lnTo>
                  <a:lnTo>
                    <a:pt x="983" y="331"/>
                  </a:lnTo>
                  <a:lnTo>
                    <a:pt x="984" y="383"/>
                  </a:lnTo>
                  <a:lnTo>
                    <a:pt x="984" y="432"/>
                  </a:lnTo>
                  <a:lnTo>
                    <a:pt x="985" y="473"/>
                  </a:lnTo>
                  <a:lnTo>
                    <a:pt x="986" y="503"/>
                  </a:lnTo>
                  <a:lnTo>
                    <a:pt x="986" y="519"/>
                  </a:lnTo>
                  <a:lnTo>
                    <a:pt x="987" y="521"/>
                  </a:lnTo>
                  <a:lnTo>
                    <a:pt x="988" y="511"/>
                  </a:lnTo>
                  <a:lnTo>
                    <a:pt x="988" y="490"/>
                  </a:lnTo>
                  <a:lnTo>
                    <a:pt x="989" y="465"/>
                  </a:lnTo>
                  <a:lnTo>
                    <a:pt x="990" y="438"/>
                  </a:lnTo>
                  <a:lnTo>
                    <a:pt x="990" y="414"/>
                  </a:lnTo>
                  <a:lnTo>
                    <a:pt x="991" y="399"/>
                  </a:lnTo>
                  <a:lnTo>
                    <a:pt x="992" y="395"/>
                  </a:lnTo>
                  <a:lnTo>
                    <a:pt x="992" y="403"/>
                  </a:lnTo>
                  <a:lnTo>
                    <a:pt x="993" y="422"/>
                  </a:lnTo>
                  <a:lnTo>
                    <a:pt x="994" y="451"/>
                  </a:lnTo>
                  <a:lnTo>
                    <a:pt x="994" y="485"/>
                  </a:lnTo>
                  <a:lnTo>
                    <a:pt x="995" y="521"/>
                  </a:lnTo>
                  <a:lnTo>
                    <a:pt x="996" y="553"/>
                  </a:lnTo>
                  <a:lnTo>
                    <a:pt x="996" y="579"/>
                  </a:lnTo>
                  <a:lnTo>
                    <a:pt x="997" y="596"/>
                  </a:lnTo>
                  <a:lnTo>
                    <a:pt x="998" y="602"/>
                  </a:lnTo>
                  <a:lnTo>
                    <a:pt x="998" y="597"/>
                  </a:lnTo>
                  <a:lnTo>
                    <a:pt x="999" y="584"/>
                  </a:lnTo>
                  <a:lnTo>
                    <a:pt x="1000" y="564"/>
                  </a:lnTo>
                  <a:lnTo>
                    <a:pt x="1000" y="541"/>
                  </a:lnTo>
                  <a:lnTo>
                    <a:pt x="1001" y="515"/>
                  </a:lnTo>
                  <a:lnTo>
                    <a:pt x="1001" y="490"/>
                  </a:lnTo>
                  <a:lnTo>
                    <a:pt x="1002" y="465"/>
                  </a:lnTo>
                  <a:lnTo>
                    <a:pt x="1003" y="441"/>
                  </a:lnTo>
                  <a:lnTo>
                    <a:pt x="1003" y="417"/>
                  </a:lnTo>
                  <a:lnTo>
                    <a:pt x="1004" y="394"/>
                  </a:lnTo>
                  <a:lnTo>
                    <a:pt x="1005" y="372"/>
                  </a:lnTo>
                  <a:lnTo>
                    <a:pt x="1005" y="351"/>
                  </a:lnTo>
                  <a:lnTo>
                    <a:pt x="1006" y="334"/>
                  </a:lnTo>
                  <a:lnTo>
                    <a:pt x="1007" y="321"/>
                  </a:lnTo>
                  <a:lnTo>
                    <a:pt x="1007" y="315"/>
                  </a:lnTo>
                  <a:lnTo>
                    <a:pt x="1008" y="316"/>
                  </a:lnTo>
                  <a:lnTo>
                    <a:pt x="1009" y="324"/>
                  </a:lnTo>
                  <a:lnTo>
                    <a:pt x="1009" y="336"/>
                  </a:lnTo>
                  <a:lnTo>
                    <a:pt x="1010" y="350"/>
                  </a:lnTo>
                  <a:lnTo>
                    <a:pt x="1011" y="362"/>
                  </a:lnTo>
                  <a:lnTo>
                    <a:pt x="1011" y="366"/>
                  </a:lnTo>
                  <a:lnTo>
                    <a:pt x="1012" y="358"/>
                  </a:lnTo>
                  <a:lnTo>
                    <a:pt x="1013" y="338"/>
                  </a:lnTo>
                  <a:lnTo>
                    <a:pt x="1013" y="304"/>
                  </a:lnTo>
                  <a:lnTo>
                    <a:pt x="1014" y="260"/>
                  </a:lnTo>
                  <a:lnTo>
                    <a:pt x="1015" y="211"/>
                  </a:lnTo>
                  <a:lnTo>
                    <a:pt x="1015" y="165"/>
                  </a:lnTo>
                  <a:lnTo>
                    <a:pt x="1016" y="130"/>
                  </a:lnTo>
                  <a:lnTo>
                    <a:pt x="1017" y="113"/>
                  </a:lnTo>
                  <a:lnTo>
                    <a:pt x="1017" y="119"/>
                  </a:lnTo>
                  <a:lnTo>
                    <a:pt x="1018" y="151"/>
                  </a:lnTo>
                  <a:lnTo>
                    <a:pt x="1018" y="207"/>
                  </a:lnTo>
                  <a:lnTo>
                    <a:pt x="1019" y="282"/>
                  </a:lnTo>
                  <a:lnTo>
                    <a:pt x="1020" y="368"/>
                  </a:lnTo>
                  <a:lnTo>
                    <a:pt x="1020" y="458"/>
                  </a:lnTo>
                  <a:lnTo>
                    <a:pt x="1021" y="541"/>
                  </a:lnTo>
                  <a:lnTo>
                    <a:pt x="1022" y="609"/>
                  </a:lnTo>
                  <a:lnTo>
                    <a:pt x="1022" y="655"/>
                  </a:lnTo>
                  <a:lnTo>
                    <a:pt x="1023" y="678"/>
                  </a:lnTo>
                  <a:lnTo>
                    <a:pt x="1024" y="676"/>
                  </a:lnTo>
                  <a:lnTo>
                    <a:pt x="1024" y="653"/>
                  </a:lnTo>
                  <a:lnTo>
                    <a:pt x="1025" y="616"/>
                  </a:lnTo>
                  <a:lnTo>
                    <a:pt x="1026" y="569"/>
                  </a:lnTo>
                  <a:lnTo>
                    <a:pt x="1026" y="520"/>
                  </a:lnTo>
                  <a:lnTo>
                    <a:pt x="1027" y="475"/>
                  </a:lnTo>
                  <a:lnTo>
                    <a:pt x="1028" y="436"/>
                  </a:lnTo>
                  <a:lnTo>
                    <a:pt x="1028" y="406"/>
                  </a:lnTo>
                  <a:lnTo>
                    <a:pt x="1029" y="386"/>
                  </a:lnTo>
                  <a:lnTo>
                    <a:pt x="1030" y="376"/>
                  </a:lnTo>
                  <a:lnTo>
                    <a:pt x="1030" y="373"/>
                  </a:lnTo>
                  <a:lnTo>
                    <a:pt x="1031" y="377"/>
                  </a:lnTo>
                  <a:lnTo>
                    <a:pt x="1032" y="387"/>
                  </a:lnTo>
                  <a:lnTo>
                    <a:pt x="1032" y="400"/>
                  </a:lnTo>
                  <a:lnTo>
                    <a:pt x="1033" y="415"/>
                  </a:lnTo>
                  <a:lnTo>
                    <a:pt x="1034" y="431"/>
                  </a:lnTo>
                  <a:lnTo>
                    <a:pt x="1034" y="446"/>
                  </a:lnTo>
                  <a:lnTo>
                    <a:pt x="1035" y="458"/>
                  </a:lnTo>
                  <a:lnTo>
                    <a:pt x="1036" y="466"/>
                  </a:lnTo>
                  <a:lnTo>
                    <a:pt x="1036" y="470"/>
                  </a:lnTo>
                  <a:lnTo>
                    <a:pt x="1037" y="469"/>
                  </a:lnTo>
                  <a:lnTo>
                    <a:pt x="1037" y="463"/>
                  </a:lnTo>
                  <a:lnTo>
                    <a:pt x="1038" y="453"/>
                  </a:lnTo>
                  <a:lnTo>
                    <a:pt x="1039" y="439"/>
                  </a:lnTo>
                  <a:lnTo>
                    <a:pt x="1039" y="422"/>
                  </a:lnTo>
                  <a:lnTo>
                    <a:pt x="1040" y="403"/>
                  </a:lnTo>
                  <a:lnTo>
                    <a:pt x="1041" y="382"/>
                  </a:lnTo>
                  <a:lnTo>
                    <a:pt x="1041" y="360"/>
                  </a:lnTo>
                  <a:lnTo>
                    <a:pt x="1042" y="337"/>
                  </a:lnTo>
                  <a:lnTo>
                    <a:pt x="1043" y="313"/>
                  </a:lnTo>
                  <a:lnTo>
                    <a:pt x="1043" y="289"/>
                  </a:lnTo>
                  <a:lnTo>
                    <a:pt x="1044" y="267"/>
                  </a:lnTo>
                  <a:lnTo>
                    <a:pt x="1045" y="250"/>
                  </a:lnTo>
                  <a:lnTo>
                    <a:pt x="1045" y="241"/>
                  </a:lnTo>
                  <a:lnTo>
                    <a:pt x="1046" y="242"/>
                  </a:lnTo>
                  <a:lnTo>
                    <a:pt x="1047" y="255"/>
                  </a:lnTo>
                  <a:lnTo>
                    <a:pt x="1047" y="281"/>
                  </a:lnTo>
                  <a:lnTo>
                    <a:pt x="1048" y="317"/>
                  </a:lnTo>
                  <a:lnTo>
                    <a:pt x="1049" y="359"/>
                  </a:lnTo>
                  <a:lnTo>
                    <a:pt x="1049" y="403"/>
                  </a:lnTo>
                  <a:lnTo>
                    <a:pt x="1050" y="443"/>
                  </a:lnTo>
                  <a:lnTo>
                    <a:pt x="1051" y="473"/>
                  </a:lnTo>
                  <a:lnTo>
                    <a:pt x="1051" y="490"/>
                  </a:lnTo>
                  <a:lnTo>
                    <a:pt x="1052" y="493"/>
                  </a:lnTo>
                  <a:lnTo>
                    <a:pt x="1053" y="482"/>
                  </a:lnTo>
                  <a:lnTo>
                    <a:pt x="1053" y="463"/>
                  </a:lnTo>
                  <a:lnTo>
                    <a:pt x="1054" y="442"/>
                  </a:lnTo>
                  <a:lnTo>
                    <a:pt x="1054" y="426"/>
                  </a:lnTo>
                  <a:lnTo>
                    <a:pt x="1055" y="419"/>
                  </a:lnTo>
                  <a:lnTo>
                    <a:pt x="1056" y="427"/>
                  </a:lnTo>
                  <a:lnTo>
                    <a:pt x="1056" y="448"/>
                  </a:lnTo>
                  <a:lnTo>
                    <a:pt x="1057" y="481"/>
                  </a:lnTo>
                  <a:lnTo>
                    <a:pt x="1058" y="521"/>
                  </a:lnTo>
                  <a:lnTo>
                    <a:pt x="1058" y="560"/>
                  </a:lnTo>
                  <a:lnTo>
                    <a:pt x="1059" y="592"/>
                  </a:lnTo>
                  <a:lnTo>
                    <a:pt x="1060" y="612"/>
                  </a:lnTo>
                  <a:lnTo>
                    <a:pt x="1060" y="616"/>
                  </a:lnTo>
                  <a:lnTo>
                    <a:pt x="1061" y="606"/>
                  </a:lnTo>
                  <a:lnTo>
                    <a:pt x="1062" y="586"/>
                  </a:lnTo>
                  <a:lnTo>
                    <a:pt x="1062" y="560"/>
                  </a:lnTo>
                  <a:lnTo>
                    <a:pt x="1063" y="538"/>
                  </a:lnTo>
                  <a:lnTo>
                    <a:pt x="1064" y="524"/>
                  </a:lnTo>
                  <a:lnTo>
                    <a:pt x="1064" y="523"/>
                  </a:lnTo>
                  <a:lnTo>
                    <a:pt x="1065" y="535"/>
                  </a:lnTo>
                  <a:lnTo>
                    <a:pt x="1066" y="559"/>
                  </a:lnTo>
                  <a:lnTo>
                    <a:pt x="1066" y="586"/>
                  </a:lnTo>
                  <a:lnTo>
                    <a:pt x="1067" y="609"/>
                  </a:lnTo>
                  <a:lnTo>
                    <a:pt x="1068" y="618"/>
                  </a:lnTo>
                  <a:lnTo>
                    <a:pt x="1068" y="604"/>
                  </a:lnTo>
                  <a:lnTo>
                    <a:pt x="1069" y="564"/>
                  </a:lnTo>
                  <a:lnTo>
                    <a:pt x="1070" y="495"/>
                  </a:lnTo>
                  <a:lnTo>
                    <a:pt x="1070" y="404"/>
                  </a:lnTo>
                  <a:lnTo>
                    <a:pt x="1071" y="299"/>
                  </a:lnTo>
                  <a:lnTo>
                    <a:pt x="1071" y="193"/>
                  </a:lnTo>
                  <a:lnTo>
                    <a:pt x="1072" y="100"/>
                  </a:lnTo>
                  <a:lnTo>
                    <a:pt x="1073" y="33"/>
                  </a:lnTo>
                  <a:lnTo>
                    <a:pt x="1073" y="0"/>
                  </a:lnTo>
                  <a:lnTo>
                    <a:pt x="1074" y="5"/>
                  </a:lnTo>
                  <a:lnTo>
                    <a:pt x="1075" y="46"/>
                  </a:lnTo>
                  <a:lnTo>
                    <a:pt x="1075" y="113"/>
                  </a:lnTo>
                  <a:lnTo>
                    <a:pt x="1076" y="196"/>
                  </a:lnTo>
                  <a:lnTo>
                    <a:pt x="1077" y="278"/>
                  </a:lnTo>
                  <a:lnTo>
                    <a:pt x="1077" y="348"/>
                  </a:lnTo>
                  <a:lnTo>
                    <a:pt x="1078" y="394"/>
                  </a:lnTo>
                  <a:lnTo>
                    <a:pt x="1079" y="412"/>
                  </a:lnTo>
                  <a:lnTo>
                    <a:pt x="1079" y="403"/>
                  </a:lnTo>
                  <a:lnTo>
                    <a:pt x="1080" y="374"/>
                  </a:lnTo>
                  <a:lnTo>
                    <a:pt x="1081" y="335"/>
                  </a:lnTo>
                  <a:lnTo>
                    <a:pt x="1081" y="299"/>
                  </a:lnTo>
                  <a:lnTo>
                    <a:pt x="1082" y="277"/>
                  </a:lnTo>
                  <a:lnTo>
                    <a:pt x="1083" y="277"/>
                  </a:lnTo>
                  <a:lnTo>
                    <a:pt x="1083" y="303"/>
                  </a:lnTo>
                  <a:lnTo>
                    <a:pt x="1084" y="352"/>
                  </a:lnTo>
                  <a:lnTo>
                    <a:pt x="1085" y="418"/>
                  </a:lnTo>
                  <a:lnTo>
                    <a:pt x="1085" y="490"/>
                  </a:lnTo>
                  <a:lnTo>
                    <a:pt x="1086" y="555"/>
                  </a:lnTo>
                  <a:lnTo>
                    <a:pt x="1087" y="606"/>
                  </a:lnTo>
                  <a:lnTo>
                    <a:pt x="1087" y="633"/>
                  </a:lnTo>
                  <a:lnTo>
                    <a:pt x="1088" y="634"/>
                  </a:lnTo>
                  <a:lnTo>
                    <a:pt x="1089" y="612"/>
                  </a:lnTo>
                  <a:lnTo>
                    <a:pt x="1089" y="572"/>
                  </a:lnTo>
                  <a:lnTo>
                    <a:pt x="1090" y="521"/>
                  </a:lnTo>
                  <a:lnTo>
                    <a:pt x="1090" y="470"/>
                  </a:lnTo>
                  <a:lnTo>
                    <a:pt x="1091" y="426"/>
                  </a:lnTo>
                  <a:lnTo>
                    <a:pt x="1092" y="394"/>
                  </a:lnTo>
                  <a:lnTo>
                    <a:pt x="1092" y="377"/>
                  </a:lnTo>
                  <a:lnTo>
                    <a:pt x="1093" y="373"/>
                  </a:lnTo>
                  <a:lnTo>
                    <a:pt x="1094" y="378"/>
                  </a:lnTo>
                  <a:lnTo>
                    <a:pt x="1094" y="386"/>
                  </a:lnTo>
                  <a:lnTo>
                    <a:pt x="1095" y="392"/>
                  </a:lnTo>
                  <a:lnTo>
                    <a:pt x="1096" y="389"/>
                  </a:lnTo>
                  <a:lnTo>
                    <a:pt x="1096" y="376"/>
                  </a:lnTo>
                  <a:lnTo>
                    <a:pt x="1097" y="352"/>
                  </a:lnTo>
                  <a:lnTo>
                    <a:pt x="1098" y="320"/>
                  </a:lnTo>
                  <a:lnTo>
                    <a:pt x="1098" y="285"/>
                  </a:lnTo>
                  <a:lnTo>
                    <a:pt x="1099" y="254"/>
                  </a:lnTo>
                  <a:lnTo>
                    <a:pt x="1100" y="233"/>
                  </a:lnTo>
                  <a:lnTo>
                    <a:pt x="1100" y="230"/>
                  </a:lnTo>
                  <a:lnTo>
                    <a:pt x="1101" y="248"/>
                  </a:lnTo>
                  <a:lnTo>
                    <a:pt x="1102" y="289"/>
                  </a:lnTo>
                  <a:lnTo>
                    <a:pt x="1102" y="349"/>
                  </a:lnTo>
                  <a:lnTo>
                    <a:pt x="1103" y="423"/>
                  </a:lnTo>
                  <a:lnTo>
                    <a:pt x="1104" y="501"/>
                  </a:lnTo>
                  <a:lnTo>
                    <a:pt x="1104" y="575"/>
                  </a:lnTo>
                  <a:lnTo>
                    <a:pt x="1105" y="633"/>
                  </a:lnTo>
                  <a:lnTo>
                    <a:pt x="1106" y="669"/>
                  </a:lnTo>
                  <a:lnTo>
                    <a:pt x="1106" y="676"/>
                  </a:lnTo>
                  <a:lnTo>
                    <a:pt x="1107" y="655"/>
                  </a:lnTo>
                  <a:lnTo>
                    <a:pt x="1107" y="610"/>
                  </a:lnTo>
                  <a:lnTo>
                    <a:pt x="1108" y="549"/>
                  </a:lnTo>
                  <a:lnTo>
                    <a:pt x="1109" y="482"/>
                  </a:lnTo>
                  <a:lnTo>
                    <a:pt x="1109" y="419"/>
                  </a:lnTo>
                  <a:lnTo>
                    <a:pt x="1110" y="370"/>
                  </a:lnTo>
                  <a:lnTo>
                    <a:pt x="1111" y="341"/>
                  </a:lnTo>
                  <a:lnTo>
                    <a:pt x="1111" y="334"/>
                  </a:lnTo>
                  <a:lnTo>
                    <a:pt x="1112" y="349"/>
                  </a:lnTo>
                  <a:lnTo>
                    <a:pt x="1113" y="379"/>
                  </a:lnTo>
                  <a:lnTo>
                    <a:pt x="1113" y="417"/>
                  </a:lnTo>
                  <a:lnTo>
                    <a:pt x="1114" y="455"/>
                  </a:lnTo>
                  <a:lnTo>
                    <a:pt x="1115" y="486"/>
                  </a:lnTo>
                  <a:lnTo>
                    <a:pt x="1115" y="504"/>
                  </a:lnTo>
                  <a:lnTo>
                    <a:pt x="1116" y="507"/>
                  </a:lnTo>
                  <a:lnTo>
                    <a:pt x="1117" y="496"/>
                  </a:lnTo>
                  <a:lnTo>
                    <a:pt x="1117" y="476"/>
                  </a:lnTo>
                  <a:lnTo>
                    <a:pt x="1118" y="450"/>
                  </a:lnTo>
                  <a:lnTo>
                    <a:pt x="1119" y="424"/>
                  </a:lnTo>
                  <a:lnTo>
                    <a:pt x="1119" y="401"/>
                  </a:lnTo>
                  <a:lnTo>
                    <a:pt x="1120" y="384"/>
                  </a:lnTo>
                  <a:lnTo>
                    <a:pt x="1121" y="373"/>
                  </a:lnTo>
                  <a:lnTo>
                    <a:pt x="1121" y="367"/>
                  </a:lnTo>
                  <a:lnTo>
                    <a:pt x="1122" y="364"/>
                  </a:lnTo>
                  <a:lnTo>
                    <a:pt x="1123" y="360"/>
                  </a:lnTo>
                  <a:lnTo>
                    <a:pt x="1123" y="354"/>
                  </a:lnTo>
                  <a:lnTo>
                    <a:pt x="1124" y="347"/>
                  </a:lnTo>
                  <a:lnTo>
                    <a:pt x="1125" y="340"/>
                  </a:lnTo>
                  <a:lnTo>
                    <a:pt x="1125" y="337"/>
                  </a:lnTo>
                  <a:lnTo>
                    <a:pt x="1126" y="341"/>
                  </a:lnTo>
                  <a:lnTo>
                    <a:pt x="1126" y="354"/>
                  </a:lnTo>
                  <a:lnTo>
                    <a:pt x="1127" y="379"/>
                  </a:lnTo>
                  <a:lnTo>
                    <a:pt x="1128" y="413"/>
                  </a:lnTo>
                  <a:lnTo>
                    <a:pt x="1128" y="455"/>
                  </a:lnTo>
                  <a:lnTo>
                    <a:pt x="1129" y="497"/>
                  </a:lnTo>
                  <a:lnTo>
                    <a:pt x="1130" y="533"/>
                  </a:lnTo>
                  <a:lnTo>
                    <a:pt x="1130" y="557"/>
                  </a:lnTo>
                  <a:lnTo>
                    <a:pt x="1131" y="562"/>
                  </a:lnTo>
                  <a:lnTo>
                    <a:pt x="1132" y="546"/>
                  </a:lnTo>
                  <a:lnTo>
                    <a:pt x="1132" y="511"/>
                  </a:lnTo>
                  <a:lnTo>
                    <a:pt x="1133" y="460"/>
                  </a:lnTo>
                  <a:lnTo>
                    <a:pt x="1134" y="403"/>
                  </a:lnTo>
                  <a:lnTo>
                    <a:pt x="1134" y="348"/>
                  </a:lnTo>
                  <a:lnTo>
                    <a:pt x="1135" y="306"/>
                  </a:lnTo>
                  <a:lnTo>
                    <a:pt x="1136" y="283"/>
                  </a:lnTo>
                  <a:lnTo>
                    <a:pt x="1136" y="286"/>
                  </a:lnTo>
                  <a:lnTo>
                    <a:pt x="1137" y="313"/>
                  </a:lnTo>
                  <a:lnTo>
                    <a:pt x="1138" y="362"/>
                  </a:lnTo>
                  <a:lnTo>
                    <a:pt x="1138" y="424"/>
                  </a:lnTo>
                  <a:lnTo>
                    <a:pt x="1139" y="490"/>
                  </a:lnTo>
                  <a:lnTo>
                    <a:pt x="1140" y="549"/>
                  </a:lnTo>
                  <a:lnTo>
                    <a:pt x="1140" y="590"/>
                  </a:lnTo>
                  <a:lnTo>
                    <a:pt x="1141" y="608"/>
                  </a:lnTo>
                  <a:lnTo>
                    <a:pt x="1142" y="598"/>
                  </a:lnTo>
                  <a:lnTo>
                    <a:pt x="1142" y="561"/>
                  </a:lnTo>
                  <a:lnTo>
                    <a:pt x="1143" y="503"/>
                  </a:lnTo>
                  <a:lnTo>
                    <a:pt x="1143" y="431"/>
                  </a:lnTo>
                  <a:lnTo>
                    <a:pt x="1144" y="355"/>
                  </a:lnTo>
                  <a:lnTo>
                    <a:pt x="1145" y="285"/>
                  </a:lnTo>
                  <a:lnTo>
                    <a:pt x="1145" y="228"/>
                  </a:lnTo>
                  <a:lnTo>
                    <a:pt x="1146" y="188"/>
                  </a:lnTo>
                  <a:lnTo>
                    <a:pt x="1147" y="168"/>
                  </a:lnTo>
                  <a:lnTo>
                    <a:pt x="1147" y="165"/>
                  </a:lnTo>
                  <a:lnTo>
                    <a:pt x="1148" y="175"/>
                  </a:lnTo>
                  <a:lnTo>
                    <a:pt x="1149" y="193"/>
                  </a:lnTo>
                  <a:lnTo>
                    <a:pt x="1149" y="212"/>
                  </a:lnTo>
                  <a:lnTo>
                    <a:pt x="1150" y="230"/>
                  </a:lnTo>
                  <a:lnTo>
                    <a:pt x="1151" y="246"/>
                  </a:lnTo>
                  <a:lnTo>
                    <a:pt x="1151" y="260"/>
                  </a:lnTo>
                  <a:lnTo>
                    <a:pt x="1152" y="276"/>
                  </a:lnTo>
                  <a:lnTo>
                    <a:pt x="1153" y="297"/>
                  </a:lnTo>
                  <a:lnTo>
                    <a:pt x="1154" y="327"/>
                  </a:lnTo>
                  <a:lnTo>
                    <a:pt x="1154" y="366"/>
                  </a:lnTo>
                  <a:lnTo>
                    <a:pt x="1155" y="414"/>
                  </a:lnTo>
                  <a:lnTo>
                    <a:pt x="1156" y="466"/>
                  </a:lnTo>
                  <a:lnTo>
                    <a:pt x="1156" y="515"/>
                  </a:lnTo>
                  <a:lnTo>
                    <a:pt x="1157" y="553"/>
                  </a:lnTo>
                  <a:lnTo>
                    <a:pt x="1157" y="575"/>
                  </a:lnTo>
                  <a:lnTo>
                    <a:pt x="1158" y="575"/>
                  </a:lnTo>
                  <a:lnTo>
                    <a:pt x="1159" y="552"/>
                  </a:lnTo>
                  <a:lnTo>
                    <a:pt x="1159" y="510"/>
                  </a:lnTo>
                  <a:lnTo>
                    <a:pt x="1160" y="455"/>
                  </a:lnTo>
                  <a:lnTo>
                    <a:pt x="1161" y="396"/>
                  </a:lnTo>
                  <a:lnTo>
                    <a:pt x="1161" y="346"/>
                  </a:lnTo>
                  <a:lnTo>
                    <a:pt x="1162" y="312"/>
                  </a:lnTo>
                  <a:lnTo>
                    <a:pt x="1163" y="303"/>
                  </a:lnTo>
                  <a:lnTo>
                    <a:pt x="1163" y="320"/>
                  </a:lnTo>
                  <a:lnTo>
                    <a:pt x="1164" y="361"/>
                  </a:lnTo>
                  <a:lnTo>
                    <a:pt x="1165" y="419"/>
                  </a:lnTo>
                  <a:lnTo>
                    <a:pt x="1165" y="485"/>
                  </a:lnTo>
                  <a:lnTo>
                    <a:pt x="1166" y="547"/>
                  </a:lnTo>
                  <a:lnTo>
                    <a:pt x="1167" y="597"/>
                  </a:lnTo>
                  <a:lnTo>
                    <a:pt x="1167" y="626"/>
                  </a:lnTo>
                  <a:lnTo>
                    <a:pt x="1168" y="631"/>
                  </a:lnTo>
                  <a:lnTo>
                    <a:pt x="1169" y="614"/>
                  </a:lnTo>
                  <a:lnTo>
                    <a:pt x="1169" y="579"/>
                  </a:lnTo>
                  <a:lnTo>
                    <a:pt x="1170" y="535"/>
                  </a:lnTo>
                  <a:lnTo>
                    <a:pt x="1171" y="490"/>
                  </a:lnTo>
                  <a:lnTo>
                    <a:pt x="1171" y="452"/>
                  </a:lnTo>
                  <a:lnTo>
                    <a:pt x="1172" y="429"/>
                  </a:lnTo>
                  <a:lnTo>
                    <a:pt x="1173" y="422"/>
                  </a:lnTo>
                  <a:lnTo>
                    <a:pt x="1173" y="430"/>
                  </a:lnTo>
                  <a:lnTo>
                    <a:pt x="1174" y="449"/>
                  </a:lnTo>
                  <a:lnTo>
                    <a:pt x="1174" y="472"/>
                  </a:lnTo>
                  <a:lnTo>
                    <a:pt x="1175" y="491"/>
                  </a:lnTo>
                  <a:lnTo>
                    <a:pt x="1176" y="498"/>
                  </a:lnTo>
                  <a:lnTo>
                    <a:pt x="1176" y="489"/>
                  </a:lnTo>
                  <a:lnTo>
                    <a:pt x="1177" y="463"/>
                  </a:lnTo>
                  <a:lnTo>
                    <a:pt x="1178" y="421"/>
                  </a:lnTo>
                  <a:lnTo>
                    <a:pt x="1178" y="369"/>
                  </a:lnTo>
                  <a:lnTo>
                    <a:pt x="1179" y="316"/>
                  </a:lnTo>
                  <a:lnTo>
                    <a:pt x="1180" y="270"/>
                  </a:lnTo>
                  <a:lnTo>
                    <a:pt x="1180" y="240"/>
                  </a:lnTo>
                  <a:lnTo>
                    <a:pt x="1181" y="232"/>
                  </a:lnTo>
                  <a:lnTo>
                    <a:pt x="1182" y="249"/>
                  </a:lnTo>
                  <a:lnTo>
                    <a:pt x="1182" y="289"/>
                  </a:lnTo>
                  <a:lnTo>
                    <a:pt x="1183" y="347"/>
                  </a:lnTo>
                  <a:lnTo>
                    <a:pt x="1184" y="414"/>
                  </a:lnTo>
                  <a:lnTo>
                    <a:pt x="1184" y="481"/>
                  </a:lnTo>
                  <a:lnTo>
                    <a:pt x="1185" y="538"/>
                  </a:lnTo>
                  <a:lnTo>
                    <a:pt x="1186" y="576"/>
                  </a:lnTo>
                  <a:lnTo>
                    <a:pt x="1186" y="589"/>
                  </a:lnTo>
                  <a:lnTo>
                    <a:pt x="1187" y="576"/>
                  </a:lnTo>
                  <a:lnTo>
                    <a:pt x="1188" y="539"/>
                  </a:lnTo>
                  <a:lnTo>
                    <a:pt x="1188" y="481"/>
                  </a:lnTo>
                  <a:lnTo>
                    <a:pt x="1189" y="410"/>
                  </a:lnTo>
                  <a:lnTo>
                    <a:pt x="1190" y="336"/>
                  </a:lnTo>
                  <a:lnTo>
                    <a:pt x="1190" y="267"/>
                  </a:lnTo>
                  <a:lnTo>
                    <a:pt x="1191" y="212"/>
                  </a:lnTo>
                  <a:lnTo>
                    <a:pt x="1192" y="178"/>
                  </a:lnTo>
                  <a:lnTo>
                    <a:pt x="1192" y="169"/>
                  </a:lnTo>
                  <a:lnTo>
                    <a:pt x="1193" y="188"/>
                  </a:lnTo>
                  <a:lnTo>
                    <a:pt x="1193" y="232"/>
                  </a:lnTo>
                  <a:lnTo>
                    <a:pt x="1194" y="299"/>
                  </a:lnTo>
                  <a:lnTo>
                    <a:pt x="1195" y="382"/>
                  </a:lnTo>
                  <a:lnTo>
                    <a:pt x="1195" y="472"/>
                  </a:lnTo>
                  <a:lnTo>
                    <a:pt x="1196" y="561"/>
                  </a:lnTo>
                  <a:lnTo>
                    <a:pt x="1197" y="639"/>
                  </a:lnTo>
                  <a:lnTo>
                    <a:pt x="1197" y="698"/>
                  </a:lnTo>
                  <a:lnTo>
                    <a:pt x="1198" y="732"/>
                  </a:lnTo>
                  <a:lnTo>
                    <a:pt x="1199" y="737"/>
                  </a:lnTo>
                  <a:lnTo>
                    <a:pt x="1199" y="713"/>
                  </a:lnTo>
                  <a:lnTo>
                    <a:pt x="1200" y="664"/>
                  </a:lnTo>
                  <a:lnTo>
                    <a:pt x="1201" y="596"/>
                  </a:lnTo>
                  <a:lnTo>
                    <a:pt x="1201" y="519"/>
                  </a:lnTo>
                  <a:lnTo>
                    <a:pt x="1202" y="440"/>
                  </a:lnTo>
                  <a:lnTo>
                    <a:pt x="1203" y="368"/>
                  </a:lnTo>
                  <a:lnTo>
                    <a:pt x="1203" y="310"/>
                  </a:lnTo>
                  <a:lnTo>
                    <a:pt x="1204" y="268"/>
                  </a:lnTo>
                  <a:lnTo>
                    <a:pt x="1205" y="243"/>
                  </a:lnTo>
                  <a:lnTo>
                    <a:pt x="1205" y="233"/>
                  </a:lnTo>
                  <a:lnTo>
                    <a:pt x="1206" y="233"/>
                  </a:lnTo>
                  <a:lnTo>
                    <a:pt x="1207" y="237"/>
                  </a:lnTo>
                  <a:lnTo>
                    <a:pt x="1207" y="241"/>
                  </a:lnTo>
                  <a:lnTo>
                    <a:pt x="1208" y="242"/>
                  </a:lnTo>
                  <a:lnTo>
                    <a:pt x="1209" y="238"/>
                  </a:lnTo>
                  <a:lnTo>
                    <a:pt x="1209" y="231"/>
                  </a:lnTo>
                  <a:lnTo>
                    <a:pt x="1210" y="225"/>
                  </a:lnTo>
                  <a:lnTo>
                    <a:pt x="1210" y="222"/>
                  </a:lnTo>
                  <a:lnTo>
                    <a:pt x="1211" y="228"/>
                  </a:lnTo>
                  <a:lnTo>
                    <a:pt x="1212" y="245"/>
                  </a:lnTo>
                  <a:lnTo>
                    <a:pt x="1212" y="272"/>
                  </a:lnTo>
                  <a:lnTo>
                    <a:pt x="1213" y="307"/>
                  </a:lnTo>
                  <a:lnTo>
                    <a:pt x="1214" y="346"/>
                  </a:lnTo>
                  <a:lnTo>
                    <a:pt x="1214" y="382"/>
                  </a:lnTo>
                  <a:lnTo>
                    <a:pt x="1215" y="410"/>
                  </a:lnTo>
                  <a:lnTo>
                    <a:pt x="1216" y="427"/>
                  </a:lnTo>
                  <a:lnTo>
                    <a:pt x="1216" y="429"/>
                  </a:lnTo>
                  <a:lnTo>
                    <a:pt x="1217" y="420"/>
                  </a:lnTo>
                  <a:lnTo>
                    <a:pt x="1218" y="402"/>
                  </a:lnTo>
                  <a:lnTo>
                    <a:pt x="1218" y="384"/>
                  </a:lnTo>
                  <a:lnTo>
                    <a:pt x="1219" y="372"/>
                  </a:lnTo>
                  <a:lnTo>
                    <a:pt x="1220" y="375"/>
                  </a:lnTo>
                  <a:lnTo>
                    <a:pt x="1220" y="397"/>
                  </a:lnTo>
                  <a:lnTo>
                    <a:pt x="1221" y="439"/>
                  </a:lnTo>
                  <a:lnTo>
                    <a:pt x="1222" y="499"/>
                  </a:lnTo>
                  <a:lnTo>
                    <a:pt x="1222" y="570"/>
                  </a:lnTo>
                  <a:lnTo>
                    <a:pt x="1223" y="642"/>
                  </a:lnTo>
                  <a:lnTo>
                    <a:pt x="1224" y="705"/>
                  </a:lnTo>
                  <a:lnTo>
                    <a:pt x="1224" y="747"/>
                  </a:lnTo>
                  <a:lnTo>
                    <a:pt x="1225" y="761"/>
                  </a:lnTo>
                  <a:lnTo>
                    <a:pt x="1226" y="742"/>
                  </a:lnTo>
                  <a:lnTo>
                    <a:pt x="1226" y="691"/>
                  </a:lnTo>
                  <a:lnTo>
                    <a:pt x="1227" y="612"/>
                  </a:lnTo>
                  <a:lnTo>
                    <a:pt x="1227" y="517"/>
                  </a:lnTo>
                  <a:lnTo>
                    <a:pt x="1228" y="418"/>
                  </a:lnTo>
                  <a:lnTo>
                    <a:pt x="1229" y="329"/>
                  </a:lnTo>
                  <a:lnTo>
                    <a:pt x="1229" y="261"/>
                  </a:lnTo>
                  <a:lnTo>
                    <a:pt x="1230" y="224"/>
                  </a:lnTo>
                  <a:lnTo>
                    <a:pt x="1231" y="222"/>
                  </a:lnTo>
                  <a:lnTo>
                    <a:pt x="1231" y="251"/>
                  </a:lnTo>
                  <a:lnTo>
                    <a:pt x="1232" y="306"/>
                  </a:lnTo>
                  <a:lnTo>
                    <a:pt x="1233" y="375"/>
                  </a:lnTo>
                  <a:lnTo>
                    <a:pt x="1233" y="444"/>
                  </a:lnTo>
                  <a:lnTo>
                    <a:pt x="1234" y="500"/>
                  </a:lnTo>
                  <a:lnTo>
                    <a:pt x="1235" y="532"/>
                  </a:lnTo>
                  <a:lnTo>
                    <a:pt x="1235" y="535"/>
                  </a:lnTo>
                  <a:lnTo>
                    <a:pt x="1236" y="508"/>
                  </a:lnTo>
                  <a:lnTo>
                    <a:pt x="1237" y="456"/>
                  </a:lnTo>
                  <a:lnTo>
                    <a:pt x="1237" y="389"/>
                  </a:lnTo>
                  <a:lnTo>
                    <a:pt x="1238" y="317"/>
                  </a:lnTo>
                  <a:lnTo>
                    <a:pt x="1239" y="254"/>
                  </a:lnTo>
                  <a:lnTo>
                    <a:pt x="1239" y="210"/>
                  </a:lnTo>
                  <a:lnTo>
                    <a:pt x="1240" y="191"/>
                  </a:lnTo>
                  <a:lnTo>
                    <a:pt x="1241" y="200"/>
                  </a:lnTo>
                  <a:lnTo>
                    <a:pt x="1241" y="235"/>
                  </a:lnTo>
                  <a:lnTo>
                    <a:pt x="1242" y="290"/>
                  </a:lnTo>
                  <a:lnTo>
                    <a:pt x="1243" y="356"/>
                  </a:lnTo>
                  <a:lnTo>
                    <a:pt x="1243" y="425"/>
                  </a:lnTo>
                  <a:lnTo>
                    <a:pt x="1244" y="488"/>
                  </a:lnTo>
                  <a:lnTo>
                    <a:pt x="1245" y="538"/>
                  </a:lnTo>
                  <a:lnTo>
                    <a:pt x="1245" y="570"/>
                  </a:lnTo>
                  <a:lnTo>
                    <a:pt x="1246" y="585"/>
                  </a:lnTo>
                  <a:lnTo>
                    <a:pt x="1246" y="582"/>
                  </a:lnTo>
                  <a:lnTo>
                    <a:pt x="1247" y="566"/>
                  </a:lnTo>
                  <a:lnTo>
                    <a:pt x="1248" y="540"/>
                  </a:lnTo>
                  <a:lnTo>
                    <a:pt x="1248" y="507"/>
                  </a:lnTo>
                  <a:lnTo>
                    <a:pt x="1249" y="473"/>
                  </a:lnTo>
                  <a:lnTo>
                    <a:pt x="1250" y="440"/>
                  </a:lnTo>
                  <a:lnTo>
                    <a:pt x="1250" y="409"/>
                  </a:lnTo>
                  <a:lnTo>
                    <a:pt x="1251" y="382"/>
                  </a:lnTo>
                  <a:lnTo>
                    <a:pt x="1252" y="359"/>
                  </a:lnTo>
                  <a:lnTo>
                    <a:pt x="1252" y="339"/>
                  </a:lnTo>
                  <a:lnTo>
                    <a:pt x="1253" y="324"/>
                  </a:lnTo>
                  <a:lnTo>
                    <a:pt x="1254" y="311"/>
                  </a:lnTo>
                  <a:lnTo>
                    <a:pt x="1254" y="301"/>
                  </a:lnTo>
                  <a:lnTo>
                    <a:pt x="1255" y="294"/>
                  </a:lnTo>
                  <a:lnTo>
                    <a:pt x="1256" y="290"/>
                  </a:lnTo>
                  <a:lnTo>
                    <a:pt x="1256" y="289"/>
                  </a:lnTo>
                  <a:lnTo>
                    <a:pt x="1257" y="294"/>
                  </a:lnTo>
                  <a:lnTo>
                    <a:pt x="1258" y="305"/>
                  </a:lnTo>
                  <a:lnTo>
                    <a:pt x="1258" y="325"/>
                  </a:lnTo>
                  <a:lnTo>
                    <a:pt x="1259" y="353"/>
                  </a:lnTo>
                  <a:lnTo>
                    <a:pt x="1260" y="391"/>
                  </a:lnTo>
                  <a:lnTo>
                    <a:pt x="1260" y="436"/>
                  </a:lnTo>
                  <a:lnTo>
                    <a:pt x="1261" y="487"/>
                  </a:lnTo>
                  <a:lnTo>
                    <a:pt x="1262" y="538"/>
                  </a:lnTo>
                  <a:lnTo>
                    <a:pt x="1262" y="586"/>
                  </a:lnTo>
                  <a:lnTo>
                    <a:pt x="1263" y="624"/>
                  </a:lnTo>
                  <a:lnTo>
                    <a:pt x="1263" y="650"/>
                  </a:lnTo>
                  <a:lnTo>
                    <a:pt x="1264" y="659"/>
                  </a:lnTo>
                  <a:lnTo>
                    <a:pt x="1265" y="652"/>
                  </a:lnTo>
                  <a:lnTo>
                    <a:pt x="1265" y="630"/>
                  </a:lnTo>
                  <a:lnTo>
                    <a:pt x="1266" y="595"/>
                  </a:lnTo>
                  <a:lnTo>
                    <a:pt x="1267" y="552"/>
                  </a:lnTo>
                  <a:lnTo>
                    <a:pt x="1267" y="504"/>
                  </a:lnTo>
                  <a:lnTo>
                    <a:pt x="1268" y="456"/>
                  </a:lnTo>
                  <a:lnTo>
                    <a:pt x="1269" y="409"/>
                  </a:lnTo>
                  <a:lnTo>
                    <a:pt x="1269" y="366"/>
                  </a:lnTo>
                  <a:lnTo>
                    <a:pt x="1270" y="328"/>
                  </a:lnTo>
                  <a:lnTo>
                    <a:pt x="1271" y="295"/>
                  </a:lnTo>
                  <a:lnTo>
                    <a:pt x="1271" y="267"/>
                  </a:lnTo>
                  <a:lnTo>
                    <a:pt x="1272" y="247"/>
                  </a:lnTo>
                  <a:lnTo>
                    <a:pt x="1273" y="236"/>
                  </a:lnTo>
                  <a:lnTo>
                    <a:pt x="1273" y="235"/>
                  </a:lnTo>
                  <a:lnTo>
                    <a:pt x="1274" y="245"/>
                  </a:lnTo>
                  <a:lnTo>
                    <a:pt x="1275" y="265"/>
                  </a:lnTo>
                  <a:lnTo>
                    <a:pt x="1275" y="295"/>
                  </a:lnTo>
                  <a:lnTo>
                    <a:pt x="1276" y="330"/>
                  </a:lnTo>
                  <a:lnTo>
                    <a:pt x="1277" y="365"/>
                  </a:lnTo>
                  <a:lnTo>
                    <a:pt x="1277" y="397"/>
                  </a:lnTo>
                  <a:lnTo>
                    <a:pt x="1278" y="419"/>
                  </a:lnTo>
                  <a:lnTo>
                    <a:pt x="1279" y="429"/>
                  </a:lnTo>
                  <a:lnTo>
                    <a:pt x="1279" y="427"/>
                  </a:lnTo>
                  <a:lnTo>
                    <a:pt x="1280" y="414"/>
                  </a:lnTo>
                  <a:lnTo>
                    <a:pt x="1280" y="395"/>
                  </a:lnTo>
                  <a:lnTo>
                    <a:pt x="1281" y="376"/>
                  </a:lnTo>
                  <a:lnTo>
                    <a:pt x="1282" y="363"/>
                  </a:lnTo>
                  <a:lnTo>
                    <a:pt x="1282" y="360"/>
                  </a:lnTo>
                  <a:lnTo>
                    <a:pt x="1283" y="369"/>
                  </a:lnTo>
                  <a:lnTo>
                    <a:pt x="1284" y="391"/>
                  </a:lnTo>
                  <a:lnTo>
                    <a:pt x="1284" y="422"/>
                  </a:lnTo>
                  <a:lnTo>
                    <a:pt x="1285" y="458"/>
                  </a:lnTo>
                  <a:lnTo>
                    <a:pt x="1286" y="491"/>
                  </a:lnTo>
                  <a:lnTo>
                    <a:pt x="1286" y="515"/>
                  </a:lnTo>
                  <a:lnTo>
                    <a:pt x="1287" y="526"/>
                  </a:lnTo>
                  <a:lnTo>
                    <a:pt x="1288" y="520"/>
                  </a:lnTo>
                  <a:lnTo>
                    <a:pt x="1288" y="497"/>
                  </a:lnTo>
                  <a:lnTo>
                    <a:pt x="1289" y="459"/>
                  </a:lnTo>
                  <a:lnTo>
                    <a:pt x="1290" y="413"/>
                  </a:lnTo>
                  <a:lnTo>
                    <a:pt x="1290" y="363"/>
                  </a:lnTo>
                  <a:lnTo>
                    <a:pt x="1291" y="319"/>
                  </a:lnTo>
                  <a:lnTo>
                    <a:pt x="1292" y="286"/>
                  </a:lnTo>
                  <a:lnTo>
                    <a:pt x="1292" y="271"/>
                  </a:lnTo>
                  <a:lnTo>
                    <a:pt x="1293" y="276"/>
                  </a:lnTo>
                  <a:lnTo>
                    <a:pt x="1294" y="302"/>
                  </a:lnTo>
                  <a:lnTo>
                    <a:pt x="1294" y="344"/>
                  </a:lnTo>
                  <a:lnTo>
                    <a:pt x="1295" y="397"/>
                  </a:lnTo>
                  <a:lnTo>
                    <a:pt x="1296" y="452"/>
                  </a:lnTo>
                  <a:lnTo>
                    <a:pt x="1296" y="501"/>
                  </a:lnTo>
                  <a:lnTo>
                    <a:pt x="1297" y="534"/>
                  </a:lnTo>
                  <a:lnTo>
                    <a:pt x="1298" y="544"/>
                  </a:lnTo>
                  <a:lnTo>
                    <a:pt x="1298" y="529"/>
                  </a:lnTo>
                  <a:lnTo>
                    <a:pt x="1299" y="489"/>
                  </a:lnTo>
                  <a:lnTo>
                    <a:pt x="1299" y="430"/>
                  </a:lnTo>
                  <a:lnTo>
                    <a:pt x="1300" y="360"/>
                  </a:lnTo>
                  <a:lnTo>
                    <a:pt x="1301" y="291"/>
                  </a:lnTo>
                  <a:lnTo>
                    <a:pt x="1301" y="236"/>
                  </a:lnTo>
                  <a:lnTo>
                    <a:pt x="1302" y="203"/>
                  </a:lnTo>
                  <a:lnTo>
                    <a:pt x="1303" y="201"/>
                  </a:lnTo>
                  <a:lnTo>
                    <a:pt x="1303" y="232"/>
                  </a:lnTo>
                  <a:lnTo>
                    <a:pt x="1304" y="293"/>
                  </a:lnTo>
                  <a:lnTo>
                    <a:pt x="1305" y="375"/>
                  </a:lnTo>
                  <a:lnTo>
                    <a:pt x="1305" y="468"/>
                  </a:lnTo>
                  <a:lnTo>
                    <a:pt x="1306" y="558"/>
                  </a:lnTo>
                  <a:lnTo>
                    <a:pt x="1307" y="633"/>
                  </a:lnTo>
                  <a:lnTo>
                    <a:pt x="1307" y="682"/>
                  </a:lnTo>
                  <a:lnTo>
                    <a:pt x="1308" y="699"/>
                  </a:lnTo>
                  <a:lnTo>
                    <a:pt x="1309" y="684"/>
                  </a:lnTo>
                  <a:lnTo>
                    <a:pt x="1309" y="641"/>
                  </a:lnTo>
                  <a:lnTo>
                    <a:pt x="1310" y="579"/>
                  </a:lnTo>
                  <a:lnTo>
                    <a:pt x="1311" y="508"/>
                  </a:lnTo>
                  <a:lnTo>
                    <a:pt x="1311" y="438"/>
                  </a:lnTo>
                  <a:lnTo>
                    <a:pt x="1312" y="378"/>
                  </a:lnTo>
                  <a:lnTo>
                    <a:pt x="1313" y="334"/>
                  </a:lnTo>
                  <a:lnTo>
                    <a:pt x="1313" y="308"/>
                  </a:lnTo>
                  <a:lnTo>
                    <a:pt x="1314" y="298"/>
                  </a:lnTo>
                  <a:lnTo>
                    <a:pt x="1315" y="301"/>
                  </a:lnTo>
                  <a:lnTo>
                    <a:pt x="1315" y="310"/>
                  </a:lnTo>
                  <a:lnTo>
                    <a:pt x="1316" y="322"/>
                  </a:lnTo>
                  <a:lnTo>
                    <a:pt x="1316" y="333"/>
                  </a:lnTo>
                  <a:lnTo>
                    <a:pt x="1317" y="343"/>
                  </a:lnTo>
                  <a:lnTo>
                    <a:pt x="1318" y="352"/>
                  </a:lnTo>
                  <a:lnTo>
                    <a:pt x="1318" y="363"/>
                  </a:lnTo>
                  <a:lnTo>
                    <a:pt x="1319" y="381"/>
                  </a:lnTo>
                  <a:lnTo>
                    <a:pt x="1320" y="408"/>
                  </a:lnTo>
                  <a:lnTo>
                    <a:pt x="1320" y="446"/>
                  </a:lnTo>
                  <a:lnTo>
                    <a:pt x="1321" y="493"/>
                  </a:lnTo>
                  <a:lnTo>
                    <a:pt x="1322" y="545"/>
                  </a:lnTo>
                  <a:lnTo>
                    <a:pt x="1322" y="598"/>
                  </a:lnTo>
                  <a:lnTo>
                    <a:pt x="1323" y="643"/>
                  </a:lnTo>
                  <a:lnTo>
                    <a:pt x="1324" y="674"/>
                  </a:lnTo>
                  <a:lnTo>
                    <a:pt x="1324" y="684"/>
                  </a:lnTo>
                  <a:lnTo>
                    <a:pt x="1325" y="670"/>
                  </a:lnTo>
                  <a:lnTo>
                    <a:pt x="1326" y="629"/>
                  </a:lnTo>
                  <a:lnTo>
                    <a:pt x="1326" y="567"/>
                  </a:lnTo>
                  <a:lnTo>
                    <a:pt x="1327" y="487"/>
                  </a:lnTo>
                  <a:lnTo>
                    <a:pt x="1328" y="398"/>
                  </a:lnTo>
                  <a:lnTo>
                    <a:pt x="1328" y="310"/>
                  </a:lnTo>
                  <a:lnTo>
                    <a:pt x="1329" y="233"/>
                  </a:lnTo>
                  <a:lnTo>
                    <a:pt x="1330" y="174"/>
                  </a:lnTo>
                  <a:lnTo>
                    <a:pt x="1330" y="141"/>
                  </a:lnTo>
                  <a:lnTo>
                    <a:pt x="1331" y="135"/>
                  </a:lnTo>
                  <a:lnTo>
                    <a:pt x="1332" y="155"/>
                  </a:lnTo>
                  <a:lnTo>
                    <a:pt x="1332" y="197"/>
                  </a:lnTo>
                  <a:lnTo>
                    <a:pt x="1333" y="254"/>
                  </a:lnTo>
                  <a:lnTo>
                    <a:pt x="1334" y="317"/>
                  </a:lnTo>
                  <a:lnTo>
                    <a:pt x="1334" y="379"/>
                  </a:lnTo>
                  <a:lnTo>
                    <a:pt x="1335" y="431"/>
                  </a:lnTo>
                  <a:lnTo>
                    <a:pt x="1335" y="470"/>
                  </a:lnTo>
                  <a:lnTo>
                    <a:pt x="1336" y="492"/>
                  </a:lnTo>
                  <a:lnTo>
                    <a:pt x="1337" y="500"/>
                  </a:lnTo>
                  <a:lnTo>
                    <a:pt x="1337" y="495"/>
                  </a:lnTo>
                  <a:lnTo>
                    <a:pt x="1338" y="481"/>
                  </a:lnTo>
                  <a:lnTo>
                    <a:pt x="1339" y="463"/>
                  </a:lnTo>
                  <a:lnTo>
                    <a:pt x="1339" y="443"/>
                  </a:lnTo>
                  <a:lnTo>
                    <a:pt x="1340" y="424"/>
                  </a:lnTo>
                  <a:lnTo>
                    <a:pt x="1341" y="404"/>
                  </a:lnTo>
                  <a:lnTo>
                    <a:pt x="1341" y="384"/>
                  </a:lnTo>
                  <a:lnTo>
                    <a:pt x="1342" y="362"/>
                  </a:lnTo>
                  <a:lnTo>
                    <a:pt x="1343" y="336"/>
                  </a:lnTo>
                  <a:lnTo>
                    <a:pt x="1343" y="307"/>
                  </a:lnTo>
                  <a:lnTo>
                    <a:pt x="1344" y="277"/>
                  </a:lnTo>
                  <a:lnTo>
                    <a:pt x="1345" y="249"/>
                  </a:lnTo>
                  <a:lnTo>
                    <a:pt x="1345" y="228"/>
                  </a:lnTo>
                  <a:lnTo>
                    <a:pt x="1346" y="221"/>
                  </a:lnTo>
                  <a:lnTo>
                    <a:pt x="1347" y="233"/>
                  </a:lnTo>
                  <a:lnTo>
                    <a:pt x="1347" y="264"/>
                  </a:lnTo>
                  <a:lnTo>
                    <a:pt x="1348" y="316"/>
                  </a:lnTo>
                  <a:lnTo>
                    <a:pt x="1349" y="382"/>
                  </a:lnTo>
                  <a:lnTo>
                    <a:pt x="1349" y="457"/>
                  </a:lnTo>
                  <a:lnTo>
                    <a:pt x="1350" y="528"/>
                  </a:lnTo>
                  <a:lnTo>
                    <a:pt x="1351" y="588"/>
                  </a:lnTo>
                  <a:lnTo>
                    <a:pt x="1351" y="626"/>
                  </a:lnTo>
                  <a:lnTo>
                    <a:pt x="1352" y="637"/>
                  </a:lnTo>
                  <a:lnTo>
                    <a:pt x="1352" y="621"/>
                  </a:lnTo>
                  <a:lnTo>
                    <a:pt x="1353" y="580"/>
                  </a:lnTo>
                  <a:lnTo>
                    <a:pt x="1354" y="523"/>
                  </a:lnTo>
                  <a:lnTo>
                    <a:pt x="1354" y="459"/>
                  </a:lnTo>
                  <a:lnTo>
                    <a:pt x="1355" y="399"/>
                  </a:lnTo>
                  <a:lnTo>
                    <a:pt x="1356" y="353"/>
                  </a:lnTo>
                  <a:lnTo>
                    <a:pt x="1356" y="328"/>
                  </a:lnTo>
                  <a:lnTo>
                    <a:pt x="1357" y="325"/>
                  </a:lnTo>
                  <a:lnTo>
                    <a:pt x="1358" y="343"/>
                  </a:lnTo>
                  <a:lnTo>
                    <a:pt x="1358" y="377"/>
                  </a:lnTo>
                  <a:lnTo>
                    <a:pt x="1359" y="420"/>
                  </a:lnTo>
                  <a:lnTo>
                    <a:pt x="1360" y="461"/>
                  </a:lnTo>
                  <a:lnTo>
                    <a:pt x="1360" y="493"/>
                  </a:lnTo>
                  <a:lnTo>
                    <a:pt x="1361" y="510"/>
                  </a:lnTo>
                  <a:lnTo>
                    <a:pt x="1362" y="507"/>
                  </a:lnTo>
                  <a:lnTo>
                    <a:pt x="1362" y="487"/>
                  </a:lnTo>
                  <a:lnTo>
                    <a:pt x="1363" y="451"/>
                  </a:lnTo>
                  <a:lnTo>
                    <a:pt x="1364" y="405"/>
                  </a:lnTo>
                  <a:lnTo>
                    <a:pt x="1364" y="358"/>
                  </a:lnTo>
                  <a:lnTo>
                    <a:pt x="1365" y="316"/>
                  </a:lnTo>
                  <a:lnTo>
                    <a:pt x="1366" y="288"/>
                  </a:lnTo>
                  <a:lnTo>
                    <a:pt x="1366" y="279"/>
                  </a:lnTo>
                  <a:lnTo>
                    <a:pt x="1367" y="290"/>
                  </a:lnTo>
                  <a:lnTo>
                    <a:pt x="1368" y="321"/>
                  </a:lnTo>
                  <a:lnTo>
                    <a:pt x="1368" y="369"/>
                  </a:lnTo>
                  <a:lnTo>
                    <a:pt x="1369" y="426"/>
                  </a:lnTo>
                  <a:lnTo>
                    <a:pt x="1369" y="485"/>
                  </a:lnTo>
                  <a:lnTo>
                    <a:pt x="1370" y="535"/>
                  </a:lnTo>
                  <a:lnTo>
                    <a:pt x="1371" y="569"/>
                  </a:lnTo>
                  <a:lnTo>
                    <a:pt x="1371" y="581"/>
                  </a:lnTo>
                  <a:lnTo>
                    <a:pt x="1372" y="570"/>
                  </a:lnTo>
                  <a:lnTo>
                    <a:pt x="1373" y="536"/>
                  </a:lnTo>
                  <a:lnTo>
                    <a:pt x="1373" y="486"/>
                  </a:lnTo>
                  <a:lnTo>
                    <a:pt x="1374" y="429"/>
                  </a:lnTo>
                  <a:lnTo>
                    <a:pt x="1375" y="375"/>
                  </a:lnTo>
                  <a:lnTo>
                    <a:pt x="1375" y="333"/>
                  </a:lnTo>
                  <a:lnTo>
                    <a:pt x="1376" y="312"/>
                  </a:lnTo>
                  <a:lnTo>
                    <a:pt x="1377" y="314"/>
                  </a:lnTo>
                  <a:lnTo>
                    <a:pt x="1377" y="339"/>
                  </a:lnTo>
                  <a:lnTo>
                    <a:pt x="1378" y="381"/>
                  </a:lnTo>
                  <a:lnTo>
                    <a:pt x="1379" y="432"/>
                  </a:lnTo>
                  <a:lnTo>
                    <a:pt x="1379" y="481"/>
                  </a:lnTo>
                  <a:lnTo>
                    <a:pt x="1380" y="518"/>
                  </a:lnTo>
                  <a:lnTo>
                    <a:pt x="1381" y="537"/>
                  </a:lnTo>
                  <a:lnTo>
                    <a:pt x="1381" y="534"/>
                  </a:lnTo>
                  <a:lnTo>
                    <a:pt x="1382" y="509"/>
                  </a:lnTo>
                  <a:lnTo>
                    <a:pt x="1383" y="469"/>
                  </a:lnTo>
                  <a:lnTo>
                    <a:pt x="1383" y="420"/>
                  </a:lnTo>
                  <a:lnTo>
                    <a:pt x="1384" y="374"/>
                  </a:lnTo>
                  <a:lnTo>
                    <a:pt x="1385" y="337"/>
                  </a:lnTo>
                  <a:lnTo>
                    <a:pt x="1385" y="317"/>
                  </a:lnTo>
                  <a:lnTo>
                    <a:pt x="1386" y="314"/>
                  </a:lnTo>
                  <a:lnTo>
                    <a:pt x="1387" y="328"/>
                  </a:lnTo>
                  <a:lnTo>
                    <a:pt x="1387" y="353"/>
                  </a:lnTo>
                  <a:lnTo>
                    <a:pt x="1388" y="383"/>
                  </a:lnTo>
                  <a:lnTo>
                    <a:pt x="1388" y="409"/>
                  </a:lnTo>
                  <a:lnTo>
                    <a:pt x="1389" y="427"/>
                  </a:lnTo>
                  <a:lnTo>
                    <a:pt x="1390" y="431"/>
                  </a:lnTo>
                  <a:lnTo>
                    <a:pt x="1390" y="422"/>
                  </a:lnTo>
                  <a:lnTo>
                    <a:pt x="1391" y="401"/>
                  </a:lnTo>
                  <a:lnTo>
                    <a:pt x="1392" y="376"/>
                  </a:lnTo>
                  <a:lnTo>
                    <a:pt x="1392" y="354"/>
                  </a:lnTo>
                  <a:lnTo>
                    <a:pt x="1393" y="341"/>
                  </a:lnTo>
                  <a:lnTo>
                    <a:pt x="1394" y="342"/>
                  </a:lnTo>
                  <a:lnTo>
                    <a:pt x="1394" y="360"/>
                  </a:lnTo>
                  <a:lnTo>
                    <a:pt x="1395" y="391"/>
                  </a:lnTo>
                  <a:lnTo>
                    <a:pt x="1396" y="432"/>
                  </a:lnTo>
                  <a:lnTo>
                    <a:pt x="1396" y="474"/>
                  </a:lnTo>
                  <a:lnTo>
                    <a:pt x="1397" y="508"/>
                  </a:lnTo>
                  <a:lnTo>
                    <a:pt x="1398" y="528"/>
                  </a:lnTo>
                  <a:lnTo>
                    <a:pt x="1398" y="530"/>
                  </a:lnTo>
                  <a:lnTo>
                    <a:pt x="1399" y="514"/>
                  </a:lnTo>
                  <a:lnTo>
                    <a:pt x="1400" y="482"/>
                  </a:lnTo>
                  <a:lnTo>
                    <a:pt x="1400" y="443"/>
                  </a:lnTo>
                  <a:lnTo>
                    <a:pt x="1401" y="404"/>
                  </a:lnTo>
                  <a:lnTo>
                    <a:pt x="1402" y="374"/>
                  </a:lnTo>
                  <a:lnTo>
                    <a:pt x="1402" y="359"/>
                  </a:lnTo>
                  <a:lnTo>
                    <a:pt x="1403" y="361"/>
                  </a:lnTo>
                  <a:lnTo>
                    <a:pt x="1404" y="381"/>
                  </a:lnTo>
                  <a:lnTo>
                    <a:pt x="1404" y="411"/>
                  </a:lnTo>
                  <a:lnTo>
                    <a:pt x="1405" y="447"/>
                  </a:lnTo>
                  <a:lnTo>
                    <a:pt x="1405" y="480"/>
                  </a:lnTo>
                  <a:lnTo>
                    <a:pt x="1406" y="502"/>
                  </a:lnTo>
                  <a:lnTo>
                    <a:pt x="1407" y="508"/>
                  </a:lnTo>
                  <a:lnTo>
                    <a:pt x="1407" y="498"/>
                  </a:lnTo>
                  <a:lnTo>
                    <a:pt x="1408" y="471"/>
                  </a:lnTo>
                  <a:lnTo>
                    <a:pt x="1409" y="431"/>
                  </a:lnTo>
                  <a:lnTo>
                    <a:pt x="1409" y="384"/>
                  </a:lnTo>
                  <a:lnTo>
                    <a:pt x="1410" y="336"/>
                  </a:lnTo>
                  <a:lnTo>
                    <a:pt x="1411" y="291"/>
                  </a:lnTo>
                  <a:lnTo>
                    <a:pt x="1411" y="255"/>
                  </a:lnTo>
                  <a:lnTo>
                    <a:pt x="1412" y="228"/>
                  </a:lnTo>
                  <a:lnTo>
                    <a:pt x="1413" y="211"/>
                  </a:lnTo>
                  <a:lnTo>
                    <a:pt x="1413" y="203"/>
                  </a:lnTo>
                  <a:lnTo>
                    <a:pt x="1414" y="202"/>
                  </a:lnTo>
                  <a:lnTo>
                    <a:pt x="1415" y="206"/>
                  </a:lnTo>
                  <a:lnTo>
                    <a:pt x="1415" y="212"/>
                  </a:lnTo>
                  <a:lnTo>
                    <a:pt x="1416" y="222"/>
                  </a:lnTo>
                  <a:lnTo>
                    <a:pt x="1417" y="234"/>
                  </a:lnTo>
                  <a:lnTo>
                    <a:pt x="1417" y="250"/>
                  </a:lnTo>
                  <a:lnTo>
                    <a:pt x="1418" y="272"/>
                  </a:lnTo>
                  <a:lnTo>
                    <a:pt x="1419" y="299"/>
                  </a:lnTo>
                  <a:lnTo>
                    <a:pt x="1419" y="333"/>
                  </a:lnTo>
                  <a:lnTo>
                    <a:pt x="1420" y="372"/>
                  </a:lnTo>
                  <a:lnTo>
                    <a:pt x="1421" y="415"/>
                  </a:lnTo>
                  <a:lnTo>
                    <a:pt x="1421" y="457"/>
                  </a:lnTo>
                  <a:lnTo>
                    <a:pt x="1422" y="497"/>
                  </a:lnTo>
                  <a:lnTo>
                    <a:pt x="1423" y="530"/>
                  </a:lnTo>
                  <a:lnTo>
                    <a:pt x="1423" y="556"/>
                  </a:lnTo>
                  <a:lnTo>
                    <a:pt x="1424" y="574"/>
                  </a:lnTo>
                  <a:lnTo>
                    <a:pt x="1424" y="585"/>
                  </a:lnTo>
                  <a:lnTo>
                    <a:pt x="1425" y="590"/>
                  </a:lnTo>
                  <a:lnTo>
                    <a:pt x="1426" y="592"/>
                  </a:lnTo>
                  <a:lnTo>
                    <a:pt x="1426" y="593"/>
                  </a:lnTo>
                  <a:lnTo>
                    <a:pt x="1427" y="594"/>
                  </a:lnTo>
                  <a:lnTo>
                    <a:pt x="1428" y="595"/>
                  </a:lnTo>
                  <a:lnTo>
                    <a:pt x="1428" y="596"/>
                  </a:lnTo>
                  <a:lnTo>
                    <a:pt x="1429" y="596"/>
                  </a:lnTo>
                  <a:lnTo>
                    <a:pt x="1430" y="591"/>
                  </a:lnTo>
                  <a:lnTo>
                    <a:pt x="1430" y="581"/>
                  </a:lnTo>
                  <a:lnTo>
                    <a:pt x="1431" y="565"/>
                  </a:lnTo>
                  <a:lnTo>
                    <a:pt x="1432" y="544"/>
                  </a:lnTo>
                  <a:lnTo>
                    <a:pt x="1432" y="520"/>
                  </a:lnTo>
                  <a:lnTo>
                    <a:pt x="1433" y="495"/>
                  </a:lnTo>
                  <a:lnTo>
                    <a:pt x="1434" y="473"/>
                  </a:lnTo>
                  <a:lnTo>
                    <a:pt x="1434" y="457"/>
                  </a:lnTo>
                  <a:lnTo>
                    <a:pt x="1435" y="449"/>
                  </a:lnTo>
                  <a:lnTo>
                    <a:pt x="1436" y="451"/>
                  </a:lnTo>
                  <a:lnTo>
                    <a:pt x="1436" y="460"/>
                  </a:lnTo>
                  <a:lnTo>
                    <a:pt x="1437" y="475"/>
                  </a:lnTo>
                  <a:lnTo>
                    <a:pt x="1438" y="491"/>
                  </a:lnTo>
                  <a:lnTo>
                    <a:pt x="1438" y="504"/>
                  </a:lnTo>
                  <a:lnTo>
                    <a:pt x="1439" y="510"/>
                  </a:lnTo>
                  <a:lnTo>
                    <a:pt x="1440" y="508"/>
                  </a:lnTo>
                  <a:lnTo>
                    <a:pt x="1440" y="496"/>
                  </a:lnTo>
                  <a:lnTo>
                    <a:pt x="1441" y="474"/>
                  </a:lnTo>
                  <a:lnTo>
                    <a:pt x="1441" y="444"/>
                  </a:lnTo>
                  <a:lnTo>
                    <a:pt x="1442" y="409"/>
                  </a:lnTo>
                  <a:lnTo>
                    <a:pt x="1443" y="371"/>
                  </a:lnTo>
                  <a:lnTo>
                    <a:pt x="1443" y="333"/>
                  </a:lnTo>
                  <a:lnTo>
                    <a:pt x="1444" y="297"/>
                  </a:lnTo>
                  <a:lnTo>
                    <a:pt x="1445" y="265"/>
                  </a:lnTo>
                  <a:lnTo>
                    <a:pt x="1445" y="238"/>
                  </a:lnTo>
                  <a:lnTo>
                    <a:pt x="1446" y="217"/>
                  </a:lnTo>
                  <a:lnTo>
                    <a:pt x="1447" y="202"/>
                  </a:lnTo>
                  <a:lnTo>
                    <a:pt x="1447" y="192"/>
                  </a:lnTo>
                  <a:lnTo>
                    <a:pt x="1448" y="189"/>
                  </a:lnTo>
                  <a:lnTo>
                    <a:pt x="1449" y="192"/>
                  </a:lnTo>
                  <a:lnTo>
                    <a:pt x="1449" y="198"/>
                  </a:lnTo>
                  <a:lnTo>
                    <a:pt x="1450" y="209"/>
                  </a:lnTo>
                  <a:lnTo>
                    <a:pt x="1451" y="221"/>
                  </a:lnTo>
                  <a:lnTo>
                    <a:pt x="1451" y="235"/>
                  </a:lnTo>
                  <a:lnTo>
                    <a:pt x="1452" y="250"/>
                  </a:lnTo>
                  <a:lnTo>
                    <a:pt x="1453" y="265"/>
                  </a:lnTo>
                  <a:lnTo>
                    <a:pt x="1453" y="280"/>
                  </a:lnTo>
                  <a:lnTo>
                    <a:pt x="1454" y="296"/>
                  </a:lnTo>
                  <a:lnTo>
                    <a:pt x="1455" y="313"/>
                  </a:lnTo>
                  <a:lnTo>
                    <a:pt x="1455" y="332"/>
                  </a:lnTo>
                  <a:lnTo>
                    <a:pt x="1456" y="352"/>
                  </a:lnTo>
                  <a:lnTo>
                    <a:pt x="1457" y="374"/>
                  </a:lnTo>
                  <a:lnTo>
                    <a:pt x="1457" y="395"/>
                  </a:lnTo>
                  <a:lnTo>
                    <a:pt x="1458" y="417"/>
                  </a:lnTo>
                  <a:lnTo>
                    <a:pt x="1458" y="438"/>
                  </a:lnTo>
                  <a:lnTo>
                    <a:pt x="1459" y="457"/>
                  </a:lnTo>
                  <a:lnTo>
                    <a:pt x="1460" y="476"/>
                  </a:lnTo>
                  <a:lnTo>
                    <a:pt x="1460" y="493"/>
                  </a:lnTo>
                  <a:lnTo>
                    <a:pt x="1461" y="511"/>
                  </a:lnTo>
                  <a:lnTo>
                    <a:pt x="1462" y="528"/>
                  </a:lnTo>
                  <a:lnTo>
                    <a:pt x="1462" y="545"/>
                  </a:lnTo>
                  <a:lnTo>
                    <a:pt x="1463" y="561"/>
                  </a:lnTo>
                  <a:lnTo>
                    <a:pt x="1464" y="575"/>
                  </a:lnTo>
                  <a:lnTo>
                    <a:pt x="1464" y="585"/>
                  </a:lnTo>
                  <a:lnTo>
                    <a:pt x="1465" y="590"/>
                  </a:lnTo>
                  <a:lnTo>
                    <a:pt x="1466" y="587"/>
                  </a:lnTo>
                  <a:lnTo>
                    <a:pt x="1466" y="575"/>
                  </a:lnTo>
                  <a:lnTo>
                    <a:pt x="1467" y="554"/>
                  </a:lnTo>
                  <a:lnTo>
                    <a:pt x="1468" y="526"/>
                  </a:lnTo>
                  <a:lnTo>
                    <a:pt x="1468" y="492"/>
                  </a:lnTo>
                  <a:lnTo>
                    <a:pt x="1469" y="456"/>
                  </a:lnTo>
                  <a:lnTo>
                    <a:pt x="1470" y="424"/>
                  </a:lnTo>
                  <a:lnTo>
                    <a:pt x="1470" y="400"/>
                  </a:lnTo>
                  <a:lnTo>
                    <a:pt x="1471" y="387"/>
                  </a:lnTo>
                  <a:lnTo>
                    <a:pt x="1472" y="389"/>
                  </a:lnTo>
                  <a:lnTo>
                    <a:pt x="1472" y="405"/>
                  </a:lnTo>
                  <a:lnTo>
                    <a:pt x="1473" y="433"/>
                  </a:lnTo>
                  <a:lnTo>
                    <a:pt x="1474" y="466"/>
                  </a:lnTo>
                  <a:lnTo>
                    <a:pt x="1474" y="500"/>
                  </a:lnTo>
                  <a:lnTo>
                    <a:pt x="1475" y="525"/>
                  </a:lnTo>
                  <a:lnTo>
                    <a:pt x="1476" y="535"/>
                  </a:lnTo>
                  <a:lnTo>
                    <a:pt x="1476" y="526"/>
                  </a:lnTo>
                  <a:lnTo>
                    <a:pt x="1477" y="494"/>
                  </a:lnTo>
                  <a:lnTo>
                    <a:pt x="1477" y="442"/>
                  </a:lnTo>
                  <a:lnTo>
                    <a:pt x="1478" y="374"/>
                  </a:lnTo>
                  <a:lnTo>
                    <a:pt x="1479" y="300"/>
                  </a:lnTo>
                  <a:lnTo>
                    <a:pt x="1479" y="229"/>
                  </a:lnTo>
                  <a:lnTo>
                    <a:pt x="1480" y="170"/>
                  </a:lnTo>
                  <a:lnTo>
                    <a:pt x="1481" y="133"/>
                  </a:lnTo>
                  <a:lnTo>
                    <a:pt x="1481" y="122"/>
                  </a:lnTo>
                  <a:lnTo>
                    <a:pt x="1482" y="141"/>
                  </a:lnTo>
                  <a:lnTo>
                    <a:pt x="1483" y="187"/>
                  </a:lnTo>
                  <a:lnTo>
                    <a:pt x="1483" y="253"/>
                  </a:lnTo>
                  <a:lnTo>
                    <a:pt x="1484" y="333"/>
                  </a:lnTo>
                  <a:lnTo>
                    <a:pt x="1485" y="417"/>
                  </a:lnTo>
                  <a:lnTo>
                    <a:pt x="1485" y="495"/>
                  </a:lnTo>
                  <a:lnTo>
                    <a:pt x="1486" y="561"/>
                  </a:lnTo>
                  <a:lnTo>
                    <a:pt x="1487" y="608"/>
                  </a:lnTo>
                  <a:lnTo>
                    <a:pt x="1487" y="634"/>
                  </a:lnTo>
                  <a:lnTo>
                    <a:pt x="1488" y="639"/>
                  </a:lnTo>
                  <a:lnTo>
                    <a:pt x="1489" y="626"/>
                  </a:lnTo>
                  <a:lnTo>
                    <a:pt x="1489" y="596"/>
                  </a:lnTo>
                  <a:lnTo>
                    <a:pt x="1490" y="555"/>
                  </a:lnTo>
                  <a:lnTo>
                    <a:pt x="1491" y="505"/>
                  </a:lnTo>
                  <a:lnTo>
                    <a:pt x="1491" y="450"/>
                  </a:lnTo>
                  <a:lnTo>
                    <a:pt x="1492" y="391"/>
                  </a:lnTo>
                  <a:lnTo>
                    <a:pt x="1493" y="333"/>
                  </a:lnTo>
                  <a:lnTo>
                    <a:pt x="1493" y="278"/>
                  </a:lnTo>
                  <a:lnTo>
                    <a:pt x="1494" y="230"/>
                  </a:lnTo>
                  <a:lnTo>
                    <a:pt x="1494" y="192"/>
                  </a:lnTo>
                  <a:lnTo>
                    <a:pt x="1495" y="169"/>
                  </a:lnTo>
                  <a:lnTo>
                    <a:pt x="1496" y="165"/>
                  </a:lnTo>
                  <a:lnTo>
                    <a:pt x="1496" y="182"/>
                  </a:lnTo>
                  <a:lnTo>
                    <a:pt x="1497" y="221"/>
                  </a:lnTo>
                  <a:lnTo>
                    <a:pt x="1498" y="281"/>
                  </a:lnTo>
                  <a:lnTo>
                    <a:pt x="1498" y="358"/>
                  </a:lnTo>
                  <a:lnTo>
                    <a:pt x="1499" y="447"/>
                  </a:lnTo>
                  <a:lnTo>
                    <a:pt x="1500" y="539"/>
                  </a:lnTo>
                  <a:lnTo>
                    <a:pt x="1500" y="628"/>
                  </a:lnTo>
                  <a:lnTo>
                    <a:pt x="1501" y="704"/>
                  </a:lnTo>
                  <a:lnTo>
                    <a:pt x="1502" y="761"/>
                  </a:lnTo>
                  <a:lnTo>
                    <a:pt x="1502" y="793"/>
                  </a:lnTo>
                  <a:lnTo>
                    <a:pt x="1503" y="797"/>
                  </a:lnTo>
                  <a:lnTo>
                    <a:pt x="1504" y="774"/>
                  </a:lnTo>
                  <a:lnTo>
                    <a:pt x="1504" y="725"/>
                  </a:lnTo>
                  <a:lnTo>
                    <a:pt x="1505" y="655"/>
                  </a:lnTo>
                  <a:lnTo>
                    <a:pt x="1506" y="570"/>
                  </a:lnTo>
                  <a:lnTo>
                    <a:pt x="1506" y="479"/>
                  </a:lnTo>
                  <a:lnTo>
                    <a:pt x="1507" y="388"/>
                  </a:lnTo>
                  <a:lnTo>
                    <a:pt x="1508" y="305"/>
                  </a:lnTo>
                  <a:lnTo>
                    <a:pt x="1508" y="235"/>
                  </a:lnTo>
                  <a:lnTo>
                    <a:pt x="1509" y="183"/>
                  </a:lnTo>
                  <a:lnTo>
                    <a:pt x="1510" y="152"/>
                  </a:lnTo>
                  <a:lnTo>
                    <a:pt x="1510" y="141"/>
                  </a:lnTo>
                  <a:lnTo>
                    <a:pt x="1511" y="149"/>
                  </a:lnTo>
                  <a:lnTo>
                    <a:pt x="1512" y="173"/>
                  </a:lnTo>
                  <a:lnTo>
                    <a:pt x="1512" y="207"/>
                  </a:lnTo>
                  <a:lnTo>
                    <a:pt x="1513" y="246"/>
                  </a:lnTo>
                  <a:lnTo>
                    <a:pt x="1513" y="284"/>
                  </a:lnTo>
                  <a:lnTo>
                    <a:pt x="1514" y="314"/>
                  </a:lnTo>
                  <a:lnTo>
                    <a:pt x="1515" y="333"/>
                  </a:lnTo>
                  <a:lnTo>
                    <a:pt x="1515" y="337"/>
                  </a:lnTo>
                  <a:lnTo>
                    <a:pt x="1516" y="327"/>
                  </a:lnTo>
                  <a:lnTo>
                    <a:pt x="1517" y="306"/>
                  </a:lnTo>
                  <a:lnTo>
                    <a:pt x="1517" y="278"/>
                  </a:lnTo>
                  <a:lnTo>
                    <a:pt x="1518" y="252"/>
                  </a:lnTo>
                  <a:lnTo>
                    <a:pt x="1519" y="235"/>
                  </a:lnTo>
                  <a:lnTo>
                    <a:pt x="1519" y="233"/>
                  </a:lnTo>
                  <a:lnTo>
                    <a:pt x="1520" y="253"/>
                  </a:lnTo>
                  <a:lnTo>
                    <a:pt x="1521" y="295"/>
                  </a:lnTo>
                  <a:lnTo>
                    <a:pt x="1521" y="358"/>
                  </a:lnTo>
                  <a:lnTo>
                    <a:pt x="1522" y="436"/>
                  </a:lnTo>
                  <a:lnTo>
                    <a:pt x="1523" y="522"/>
                  </a:lnTo>
                  <a:lnTo>
                    <a:pt x="1523" y="605"/>
                  </a:lnTo>
                  <a:lnTo>
                    <a:pt x="1524" y="675"/>
                  </a:lnTo>
                  <a:lnTo>
                    <a:pt x="1525" y="723"/>
                  </a:lnTo>
                  <a:lnTo>
                    <a:pt x="1525" y="741"/>
                  </a:lnTo>
                  <a:lnTo>
                    <a:pt x="1526" y="727"/>
                  </a:lnTo>
                  <a:lnTo>
                    <a:pt x="1527" y="683"/>
                  </a:lnTo>
                  <a:lnTo>
                    <a:pt x="1527" y="613"/>
                  </a:lnTo>
                  <a:lnTo>
                    <a:pt x="1528" y="528"/>
                  </a:lnTo>
                  <a:lnTo>
                    <a:pt x="1529" y="439"/>
                  </a:lnTo>
                  <a:lnTo>
                    <a:pt x="1529" y="358"/>
                  </a:lnTo>
                  <a:lnTo>
                    <a:pt x="1530" y="296"/>
                  </a:lnTo>
                  <a:lnTo>
                    <a:pt x="1530" y="262"/>
                  </a:lnTo>
                  <a:lnTo>
                    <a:pt x="1531" y="260"/>
                  </a:lnTo>
                  <a:lnTo>
                    <a:pt x="1532" y="287"/>
                  </a:lnTo>
                  <a:lnTo>
                    <a:pt x="1532" y="338"/>
                  </a:lnTo>
                  <a:lnTo>
                    <a:pt x="1533" y="403"/>
                  </a:lnTo>
                  <a:lnTo>
                    <a:pt x="1534" y="469"/>
                  </a:lnTo>
                  <a:lnTo>
                    <a:pt x="1534" y="525"/>
                  </a:lnTo>
                  <a:lnTo>
                    <a:pt x="1535" y="562"/>
                  </a:lnTo>
                  <a:lnTo>
                    <a:pt x="1536" y="572"/>
                  </a:lnTo>
                  <a:lnTo>
                    <a:pt x="1536" y="557"/>
                  </a:lnTo>
                  <a:lnTo>
                    <a:pt x="1537" y="519"/>
                  </a:lnTo>
                  <a:lnTo>
                    <a:pt x="1538" y="466"/>
                  </a:lnTo>
                  <a:lnTo>
                    <a:pt x="1538" y="408"/>
                  </a:lnTo>
                  <a:lnTo>
                    <a:pt x="1539" y="357"/>
                  </a:lnTo>
                  <a:lnTo>
                    <a:pt x="1540" y="321"/>
                  </a:lnTo>
                  <a:lnTo>
                    <a:pt x="1540" y="306"/>
                  </a:lnTo>
                  <a:lnTo>
                    <a:pt x="1541" y="313"/>
                  </a:lnTo>
                  <a:lnTo>
                    <a:pt x="1542" y="340"/>
                  </a:lnTo>
                  <a:lnTo>
                    <a:pt x="1542" y="382"/>
                  </a:lnTo>
                  <a:lnTo>
                    <a:pt x="1543" y="432"/>
                  </a:lnTo>
                  <a:lnTo>
                    <a:pt x="1544" y="480"/>
                  </a:lnTo>
                  <a:lnTo>
                    <a:pt x="1544" y="521"/>
                  </a:lnTo>
                  <a:lnTo>
                    <a:pt x="1545" y="549"/>
                  </a:lnTo>
                  <a:lnTo>
                    <a:pt x="1546" y="561"/>
                  </a:lnTo>
                  <a:lnTo>
                    <a:pt x="1546" y="558"/>
                  </a:lnTo>
                  <a:lnTo>
                    <a:pt x="1547" y="542"/>
                  </a:lnTo>
                  <a:lnTo>
                    <a:pt x="1547" y="518"/>
                  </a:lnTo>
                  <a:lnTo>
                    <a:pt x="1548" y="490"/>
                  </a:lnTo>
                  <a:lnTo>
                    <a:pt x="1549" y="461"/>
                  </a:lnTo>
                  <a:lnTo>
                    <a:pt x="1549" y="436"/>
                  </a:lnTo>
                  <a:lnTo>
                    <a:pt x="1550" y="416"/>
                  </a:lnTo>
                  <a:lnTo>
                    <a:pt x="1551" y="404"/>
                  </a:lnTo>
                  <a:lnTo>
                    <a:pt x="1551" y="398"/>
                  </a:lnTo>
                  <a:lnTo>
                    <a:pt x="1552" y="398"/>
                  </a:lnTo>
                  <a:lnTo>
                    <a:pt x="1553" y="401"/>
                  </a:lnTo>
                  <a:lnTo>
                    <a:pt x="1553" y="405"/>
                  </a:lnTo>
                  <a:lnTo>
                    <a:pt x="1554" y="409"/>
                  </a:lnTo>
                  <a:lnTo>
                    <a:pt x="1555" y="409"/>
                  </a:lnTo>
                  <a:lnTo>
                    <a:pt x="1555" y="405"/>
                  </a:lnTo>
                  <a:lnTo>
                    <a:pt x="1556" y="397"/>
                  </a:lnTo>
                  <a:lnTo>
                    <a:pt x="1557" y="385"/>
                  </a:lnTo>
                  <a:lnTo>
                    <a:pt x="1557" y="370"/>
                  </a:lnTo>
                  <a:lnTo>
                    <a:pt x="1558" y="354"/>
                  </a:lnTo>
                  <a:lnTo>
                    <a:pt x="1559" y="339"/>
                  </a:lnTo>
                  <a:lnTo>
                    <a:pt x="1559" y="328"/>
                  </a:lnTo>
                  <a:lnTo>
                    <a:pt x="1560" y="320"/>
                  </a:lnTo>
                  <a:lnTo>
                    <a:pt x="1561" y="318"/>
                  </a:lnTo>
                  <a:lnTo>
                    <a:pt x="1561" y="318"/>
                  </a:lnTo>
                  <a:lnTo>
                    <a:pt x="1562" y="318"/>
                  </a:lnTo>
                  <a:lnTo>
                    <a:pt x="1563" y="315"/>
                  </a:lnTo>
                  <a:lnTo>
                    <a:pt x="1563" y="305"/>
                  </a:lnTo>
                  <a:lnTo>
                    <a:pt x="1564" y="285"/>
                  </a:lnTo>
                  <a:lnTo>
                    <a:pt x="1565" y="253"/>
                  </a:lnTo>
                  <a:lnTo>
                    <a:pt x="1565" y="210"/>
                  </a:lnTo>
                  <a:lnTo>
                    <a:pt x="1566" y="159"/>
                  </a:lnTo>
                  <a:lnTo>
                    <a:pt x="1566" y="108"/>
                  </a:lnTo>
                  <a:lnTo>
                    <a:pt x="1567" y="65"/>
                  </a:lnTo>
                  <a:lnTo>
                    <a:pt x="1568" y="37"/>
                  </a:lnTo>
                  <a:lnTo>
                    <a:pt x="1568" y="32"/>
                  </a:lnTo>
                  <a:lnTo>
                    <a:pt x="1569" y="57"/>
                  </a:lnTo>
                  <a:lnTo>
                    <a:pt x="1570" y="111"/>
                  </a:lnTo>
                  <a:lnTo>
                    <a:pt x="1570" y="194"/>
                  </a:lnTo>
                  <a:lnTo>
                    <a:pt x="1571" y="297"/>
                  </a:lnTo>
                  <a:lnTo>
                    <a:pt x="1572" y="412"/>
                  </a:lnTo>
                </a:path>
              </a:pathLst>
            </a:custGeom>
            <a:noFill/>
            <a:ln w="4763"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Line 209">
              <a:extLst>
                <a:ext uri="{FF2B5EF4-FFF2-40B4-BE49-F238E27FC236}">
                  <a16:creationId xmlns:a16="http://schemas.microsoft.com/office/drawing/2014/main" id="{4CF2194A-BECB-4101-A9DF-515F38C52BAB}"/>
                </a:ext>
              </a:extLst>
            </p:cNvPr>
            <p:cNvSpPr>
              <a:spLocks noChangeShapeType="1"/>
            </p:cNvSpPr>
            <p:nvPr/>
          </p:nvSpPr>
          <p:spPr bwMode="auto">
            <a:xfrm>
              <a:off x="5013325" y="5819775"/>
              <a:ext cx="25971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210">
              <a:extLst>
                <a:ext uri="{FF2B5EF4-FFF2-40B4-BE49-F238E27FC236}">
                  <a16:creationId xmlns:a16="http://schemas.microsoft.com/office/drawing/2014/main" id="{4C986B4A-17C8-41A7-AE1B-470A40CD8474}"/>
                </a:ext>
              </a:extLst>
            </p:cNvPr>
            <p:cNvSpPr>
              <a:spLocks noChangeShapeType="1"/>
            </p:cNvSpPr>
            <p:nvPr/>
          </p:nvSpPr>
          <p:spPr bwMode="auto">
            <a:xfrm>
              <a:off x="5013325" y="4497388"/>
              <a:ext cx="25971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211">
              <a:extLst>
                <a:ext uri="{FF2B5EF4-FFF2-40B4-BE49-F238E27FC236}">
                  <a16:creationId xmlns:a16="http://schemas.microsoft.com/office/drawing/2014/main" id="{D7D8B1C1-5DEF-4FD4-B8F2-B154F458080B}"/>
                </a:ext>
              </a:extLst>
            </p:cNvPr>
            <p:cNvSpPr>
              <a:spLocks noChangeShapeType="1"/>
            </p:cNvSpPr>
            <p:nvPr/>
          </p:nvSpPr>
          <p:spPr bwMode="auto">
            <a:xfrm flipV="1">
              <a:off x="5013325" y="5792788"/>
              <a:ext cx="0" cy="2698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212">
              <a:extLst>
                <a:ext uri="{FF2B5EF4-FFF2-40B4-BE49-F238E27FC236}">
                  <a16:creationId xmlns:a16="http://schemas.microsoft.com/office/drawing/2014/main" id="{1F868380-E735-4700-8533-69B6FA9CA095}"/>
                </a:ext>
              </a:extLst>
            </p:cNvPr>
            <p:cNvSpPr>
              <a:spLocks noChangeShapeType="1"/>
            </p:cNvSpPr>
            <p:nvPr/>
          </p:nvSpPr>
          <p:spPr bwMode="auto">
            <a:xfrm flipV="1">
              <a:off x="5532438" y="5792788"/>
              <a:ext cx="0" cy="2698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213">
              <a:extLst>
                <a:ext uri="{FF2B5EF4-FFF2-40B4-BE49-F238E27FC236}">
                  <a16:creationId xmlns:a16="http://schemas.microsoft.com/office/drawing/2014/main" id="{4691238E-37BB-4FE8-878C-A6C23902B1BC}"/>
                </a:ext>
              </a:extLst>
            </p:cNvPr>
            <p:cNvSpPr>
              <a:spLocks noChangeShapeType="1"/>
            </p:cNvSpPr>
            <p:nvPr/>
          </p:nvSpPr>
          <p:spPr bwMode="auto">
            <a:xfrm flipV="1">
              <a:off x="6051550" y="5792788"/>
              <a:ext cx="0" cy="2698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Line 214">
              <a:extLst>
                <a:ext uri="{FF2B5EF4-FFF2-40B4-BE49-F238E27FC236}">
                  <a16:creationId xmlns:a16="http://schemas.microsoft.com/office/drawing/2014/main" id="{5A05D484-D739-4D48-9FA6-A41DD72B66F6}"/>
                </a:ext>
              </a:extLst>
            </p:cNvPr>
            <p:cNvSpPr>
              <a:spLocks noChangeShapeType="1"/>
            </p:cNvSpPr>
            <p:nvPr/>
          </p:nvSpPr>
          <p:spPr bwMode="auto">
            <a:xfrm flipV="1">
              <a:off x="6572250" y="5792788"/>
              <a:ext cx="0" cy="2698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215">
              <a:extLst>
                <a:ext uri="{FF2B5EF4-FFF2-40B4-BE49-F238E27FC236}">
                  <a16:creationId xmlns:a16="http://schemas.microsoft.com/office/drawing/2014/main" id="{BA2117D2-7A2F-422F-8986-2C0D3CF098A5}"/>
                </a:ext>
              </a:extLst>
            </p:cNvPr>
            <p:cNvSpPr>
              <a:spLocks noChangeShapeType="1"/>
            </p:cNvSpPr>
            <p:nvPr/>
          </p:nvSpPr>
          <p:spPr bwMode="auto">
            <a:xfrm flipV="1">
              <a:off x="7091363" y="5792788"/>
              <a:ext cx="0" cy="2698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216">
              <a:extLst>
                <a:ext uri="{FF2B5EF4-FFF2-40B4-BE49-F238E27FC236}">
                  <a16:creationId xmlns:a16="http://schemas.microsoft.com/office/drawing/2014/main" id="{4AC7D04D-3DD5-4D96-AC3D-78786155AB6B}"/>
                </a:ext>
              </a:extLst>
            </p:cNvPr>
            <p:cNvSpPr>
              <a:spLocks noChangeShapeType="1"/>
            </p:cNvSpPr>
            <p:nvPr/>
          </p:nvSpPr>
          <p:spPr bwMode="auto">
            <a:xfrm flipV="1">
              <a:off x="7610475" y="5792788"/>
              <a:ext cx="0" cy="2698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217">
              <a:extLst>
                <a:ext uri="{FF2B5EF4-FFF2-40B4-BE49-F238E27FC236}">
                  <a16:creationId xmlns:a16="http://schemas.microsoft.com/office/drawing/2014/main" id="{FBD7F2BE-5B88-4C63-82B1-F86C8865C8D1}"/>
                </a:ext>
              </a:extLst>
            </p:cNvPr>
            <p:cNvSpPr>
              <a:spLocks noChangeShapeType="1"/>
            </p:cNvSpPr>
            <p:nvPr/>
          </p:nvSpPr>
          <p:spPr bwMode="auto">
            <a:xfrm>
              <a:off x="5013325" y="4497388"/>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218">
              <a:extLst>
                <a:ext uri="{FF2B5EF4-FFF2-40B4-BE49-F238E27FC236}">
                  <a16:creationId xmlns:a16="http://schemas.microsoft.com/office/drawing/2014/main" id="{A3F10C98-6BB6-4019-85AA-12263965E4F3}"/>
                </a:ext>
              </a:extLst>
            </p:cNvPr>
            <p:cNvSpPr>
              <a:spLocks noChangeShapeType="1"/>
            </p:cNvSpPr>
            <p:nvPr/>
          </p:nvSpPr>
          <p:spPr bwMode="auto">
            <a:xfrm>
              <a:off x="5532438" y="4497388"/>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219">
              <a:extLst>
                <a:ext uri="{FF2B5EF4-FFF2-40B4-BE49-F238E27FC236}">
                  <a16:creationId xmlns:a16="http://schemas.microsoft.com/office/drawing/2014/main" id="{6E058E4E-B71C-42BE-8974-C30613E65CE4}"/>
                </a:ext>
              </a:extLst>
            </p:cNvPr>
            <p:cNvSpPr>
              <a:spLocks noChangeShapeType="1"/>
            </p:cNvSpPr>
            <p:nvPr/>
          </p:nvSpPr>
          <p:spPr bwMode="auto">
            <a:xfrm>
              <a:off x="6051550" y="4497388"/>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220">
              <a:extLst>
                <a:ext uri="{FF2B5EF4-FFF2-40B4-BE49-F238E27FC236}">
                  <a16:creationId xmlns:a16="http://schemas.microsoft.com/office/drawing/2014/main" id="{93D177C4-1784-46E3-956F-2A9FAA4D82A7}"/>
                </a:ext>
              </a:extLst>
            </p:cNvPr>
            <p:cNvSpPr>
              <a:spLocks noChangeShapeType="1"/>
            </p:cNvSpPr>
            <p:nvPr/>
          </p:nvSpPr>
          <p:spPr bwMode="auto">
            <a:xfrm>
              <a:off x="6572250" y="4497388"/>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221">
              <a:extLst>
                <a:ext uri="{FF2B5EF4-FFF2-40B4-BE49-F238E27FC236}">
                  <a16:creationId xmlns:a16="http://schemas.microsoft.com/office/drawing/2014/main" id="{A006F7AA-265F-4ADF-BCFF-06C45EEE227B}"/>
                </a:ext>
              </a:extLst>
            </p:cNvPr>
            <p:cNvSpPr>
              <a:spLocks noChangeShapeType="1"/>
            </p:cNvSpPr>
            <p:nvPr/>
          </p:nvSpPr>
          <p:spPr bwMode="auto">
            <a:xfrm>
              <a:off x="7091363" y="4497388"/>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222">
              <a:extLst>
                <a:ext uri="{FF2B5EF4-FFF2-40B4-BE49-F238E27FC236}">
                  <a16:creationId xmlns:a16="http://schemas.microsoft.com/office/drawing/2014/main" id="{7DE5DC24-7BEE-4C51-A805-1CC92FA3C46A}"/>
                </a:ext>
              </a:extLst>
            </p:cNvPr>
            <p:cNvSpPr>
              <a:spLocks noChangeShapeType="1"/>
            </p:cNvSpPr>
            <p:nvPr/>
          </p:nvSpPr>
          <p:spPr bwMode="auto">
            <a:xfrm>
              <a:off x="7610475" y="4497388"/>
              <a:ext cx="0" cy="2540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Rectangle 223">
              <a:extLst>
                <a:ext uri="{FF2B5EF4-FFF2-40B4-BE49-F238E27FC236}">
                  <a16:creationId xmlns:a16="http://schemas.microsoft.com/office/drawing/2014/main" id="{6123FCDF-5A26-435A-BDBE-AAC5CCEA9D0B}"/>
                </a:ext>
              </a:extLst>
            </p:cNvPr>
            <p:cNvSpPr>
              <a:spLocks noChangeArrowheads="1"/>
            </p:cNvSpPr>
            <p:nvPr/>
          </p:nvSpPr>
          <p:spPr bwMode="auto">
            <a:xfrm>
              <a:off x="4987925" y="5864225"/>
              <a:ext cx="889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224">
              <a:extLst>
                <a:ext uri="{FF2B5EF4-FFF2-40B4-BE49-F238E27FC236}">
                  <a16:creationId xmlns:a16="http://schemas.microsoft.com/office/drawing/2014/main" id="{F9F3D19C-E7DB-4B8D-9BD3-0228D80F6337}"/>
                </a:ext>
              </a:extLst>
            </p:cNvPr>
            <p:cNvSpPr>
              <a:spLocks noChangeArrowheads="1"/>
            </p:cNvSpPr>
            <p:nvPr/>
          </p:nvSpPr>
          <p:spPr bwMode="auto">
            <a:xfrm>
              <a:off x="5464175" y="5864225"/>
              <a:ext cx="1841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500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Rectangle 225">
              <a:extLst>
                <a:ext uri="{FF2B5EF4-FFF2-40B4-BE49-F238E27FC236}">
                  <a16:creationId xmlns:a16="http://schemas.microsoft.com/office/drawing/2014/main" id="{DC1CA899-B626-45AE-AA30-7B4EF659BF07}"/>
                </a:ext>
              </a:extLst>
            </p:cNvPr>
            <p:cNvSpPr>
              <a:spLocks noChangeArrowheads="1"/>
            </p:cNvSpPr>
            <p:nvPr/>
          </p:nvSpPr>
          <p:spPr bwMode="auto">
            <a:xfrm>
              <a:off x="5959475" y="5864225"/>
              <a:ext cx="2349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Rectangle 226">
              <a:extLst>
                <a:ext uri="{FF2B5EF4-FFF2-40B4-BE49-F238E27FC236}">
                  <a16:creationId xmlns:a16="http://schemas.microsoft.com/office/drawing/2014/main" id="{D7F60069-C03C-4A6D-94DD-DB792E3FABC5}"/>
                </a:ext>
              </a:extLst>
            </p:cNvPr>
            <p:cNvSpPr>
              <a:spLocks noChangeArrowheads="1"/>
            </p:cNvSpPr>
            <p:nvPr/>
          </p:nvSpPr>
          <p:spPr bwMode="auto">
            <a:xfrm>
              <a:off x="6473825" y="5864225"/>
              <a:ext cx="2349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1500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227">
              <a:extLst>
                <a:ext uri="{FF2B5EF4-FFF2-40B4-BE49-F238E27FC236}">
                  <a16:creationId xmlns:a16="http://schemas.microsoft.com/office/drawing/2014/main" id="{5767E584-6F60-49DF-AAD8-C4AB3625BB08}"/>
                </a:ext>
              </a:extLst>
            </p:cNvPr>
            <p:cNvSpPr>
              <a:spLocks noChangeArrowheads="1"/>
            </p:cNvSpPr>
            <p:nvPr/>
          </p:nvSpPr>
          <p:spPr bwMode="auto">
            <a:xfrm>
              <a:off x="6994525" y="5864225"/>
              <a:ext cx="2349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28">
              <a:extLst>
                <a:ext uri="{FF2B5EF4-FFF2-40B4-BE49-F238E27FC236}">
                  <a16:creationId xmlns:a16="http://schemas.microsoft.com/office/drawing/2014/main" id="{BE203C2B-AB90-458A-B053-39043C97245D}"/>
                </a:ext>
              </a:extLst>
            </p:cNvPr>
            <p:cNvSpPr>
              <a:spLocks noChangeArrowheads="1"/>
            </p:cNvSpPr>
            <p:nvPr/>
          </p:nvSpPr>
          <p:spPr bwMode="auto">
            <a:xfrm>
              <a:off x="7515225" y="5864225"/>
              <a:ext cx="2349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2500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Line 229">
              <a:extLst>
                <a:ext uri="{FF2B5EF4-FFF2-40B4-BE49-F238E27FC236}">
                  <a16:creationId xmlns:a16="http://schemas.microsoft.com/office/drawing/2014/main" id="{069432BE-011B-4063-8281-0F9F24C7F014}"/>
                </a:ext>
              </a:extLst>
            </p:cNvPr>
            <p:cNvSpPr>
              <a:spLocks noChangeShapeType="1"/>
            </p:cNvSpPr>
            <p:nvPr/>
          </p:nvSpPr>
          <p:spPr bwMode="auto">
            <a:xfrm flipV="1">
              <a:off x="5013325" y="4497388"/>
              <a:ext cx="0" cy="132238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Line 230">
              <a:extLst>
                <a:ext uri="{FF2B5EF4-FFF2-40B4-BE49-F238E27FC236}">
                  <a16:creationId xmlns:a16="http://schemas.microsoft.com/office/drawing/2014/main" id="{DDB7064A-C2A6-4D5B-9C7B-331F906BF4E1}"/>
                </a:ext>
              </a:extLst>
            </p:cNvPr>
            <p:cNvSpPr>
              <a:spLocks noChangeShapeType="1"/>
            </p:cNvSpPr>
            <p:nvPr/>
          </p:nvSpPr>
          <p:spPr bwMode="auto">
            <a:xfrm flipV="1">
              <a:off x="7610475" y="4497388"/>
              <a:ext cx="0" cy="1322388"/>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231">
              <a:extLst>
                <a:ext uri="{FF2B5EF4-FFF2-40B4-BE49-F238E27FC236}">
                  <a16:creationId xmlns:a16="http://schemas.microsoft.com/office/drawing/2014/main" id="{7033E5E1-82AA-42A7-9CAC-D0A8B3E82EB1}"/>
                </a:ext>
              </a:extLst>
            </p:cNvPr>
            <p:cNvSpPr>
              <a:spLocks noChangeShapeType="1"/>
            </p:cNvSpPr>
            <p:nvPr/>
          </p:nvSpPr>
          <p:spPr bwMode="auto">
            <a:xfrm>
              <a:off x="5013325" y="5819775"/>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Line 232">
              <a:extLst>
                <a:ext uri="{FF2B5EF4-FFF2-40B4-BE49-F238E27FC236}">
                  <a16:creationId xmlns:a16="http://schemas.microsoft.com/office/drawing/2014/main" id="{B36765A1-D8E1-4756-804D-EB261320D9E0}"/>
                </a:ext>
              </a:extLst>
            </p:cNvPr>
            <p:cNvSpPr>
              <a:spLocks noChangeShapeType="1"/>
            </p:cNvSpPr>
            <p:nvPr/>
          </p:nvSpPr>
          <p:spPr bwMode="auto">
            <a:xfrm>
              <a:off x="5013325" y="5599113"/>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Line 233">
              <a:extLst>
                <a:ext uri="{FF2B5EF4-FFF2-40B4-BE49-F238E27FC236}">
                  <a16:creationId xmlns:a16="http://schemas.microsoft.com/office/drawing/2014/main" id="{ACBC8F51-2053-4BCC-B285-D20613A14088}"/>
                </a:ext>
              </a:extLst>
            </p:cNvPr>
            <p:cNvSpPr>
              <a:spLocks noChangeShapeType="1"/>
            </p:cNvSpPr>
            <p:nvPr/>
          </p:nvSpPr>
          <p:spPr bwMode="auto">
            <a:xfrm>
              <a:off x="5013325" y="5378450"/>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Line 234">
              <a:extLst>
                <a:ext uri="{FF2B5EF4-FFF2-40B4-BE49-F238E27FC236}">
                  <a16:creationId xmlns:a16="http://schemas.microsoft.com/office/drawing/2014/main" id="{86684AE4-7FF3-487F-AC23-30480D867D72}"/>
                </a:ext>
              </a:extLst>
            </p:cNvPr>
            <p:cNvSpPr>
              <a:spLocks noChangeShapeType="1"/>
            </p:cNvSpPr>
            <p:nvPr/>
          </p:nvSpPr>
          <p:spPr bwMode="auto">
            <a:xfrm>
              <a:off x="5013325" y="5157788"/>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Line 235">
              <a:extLst>
                <a:ext uri="{FF2B5EF4-FFF2-40B4-BE49-F238E27FC236}">
                  <a16:creationId xmlns:a16="http://schemas.microsoft.com/office/drawing/2014/main" id="{4DF45C83-76F8-466B-9886-13EEBC85A9FB}"/>
                </a:ext>
              </a:extLst>
            </p:cNvPr>
            <p:cNvSpPr>
              <a:spLocks noChangeShapeType="1"/>
            </p:cNvSpPr>
            <p:nvPr/>
          </p:nvSpPr>
          <p:spPr bwMode="auto">
            <a:xfrm>
              <a:off x="5013325" y="4938713"/>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Line 236">
              <a:extLst>
                <a:ext uri="{FF2B5EF4-FFF2-40B4-BE49-F238E27FC236}">
                  <a16:creationId xmlns:a16="http://schemas.microsoft.com/office/drawing/2014/main" id="{28CC0A23-F929-4FED-8121-1E0C8101415B}"/>
                </a:ext>
              </a:extLst>
            </p:cNvPr>
            <p:cNvSpPr>
              <a:spLocks noChangeShapeType="1"/>
            </p:cNvSpPr>
            <p:nvPr/>
          </p:nvSpPr>
          <p:spPr bwMode="auto">
            <a:xfrm>
              <a:off x="5013325" y="4718050"/>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Line 237">
              <a:extLst>
                <a:ext uri="{FF2B5EF4-FFF2-40B4-BE49-F238E27FC236}">
                  <a16:creationId xmlns:a16="http://schemas.microsoft.com/office/drawing/2014/main" id="{AC18E624-D78B-44AC-988E-E871F1A1CD74}"/>
                </a:ext>
              </a:extLst>
            </p:cNvPr>
            <p:cNvSpPr>
              <a:spLocks noChangeShapeType="1"/>
            </p:cNvSpPr>
            <p:nvPr/>
          </p:nvSpPr>
          <p:spPr bwMode="auto">
            <a:xfrm>
              <a:off x="5013325" y="4497388"/>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238">
              <a:extLst>
                <a:ext uri="{FF2B5EF4-FFF2-40B4-BE49-F238E27FC236}">
                  <a16:creationId xmlns:a16="http://schemas.microsoft.com/office/drawing/2014/main" id="{292699C8-756C-41AD-9A19-F0C98C340198}"/>
                </a:ext>
              </a:extLst>
            </p:cNvPr>
            <p:cNvSpPr>
              <a:spLocks noChangeShapeType="1"/>
            </p:cNvSpPr>
            <p:nvPr/>
          </p:nvSpPr>
          <p:spPr bwMode="auto">
            <a:xfrm flipH="1">
              <a:off x="7585075" y="5819775"/>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Line 239">
              <a:extLst>
                <a:ext uri="{FF2B5EF4-FFF2-40B4-BE49-F238E27FC236}">
                  <a16:creationId xmlns:a16="http://schemas.microsoft.com/office/drawing/2014/main" id="{388C2416-00A2-469D-B0A6-031BA3521DC9}"/>
                </a:ext>
              </a:extLst>
            </p:cNvPr>
            <p:cNvSpPr>
              <a:spLocks noChangeShapeType="1"/>
            </p:cNvSpPr>
            <p:nvPr/>
          </p:nvSpPr>
          <p:spPr bwMode="auto">
            <a:xfrm flipH="1">
              <a:off x="7585075" y="5599113"/>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Line 240">
              <a:extLst>
                <a:ext uri="{FF2B5EF4-FFF2-40B4-BE49-F238E27FC236}">
                  <a16:creationId xmlns:a16="http://schemas.microsoft.com/office/drawing/2014/main" id="{47E75A7C-C686-4F0C-ACF7-ED964A722644}"/>
                </a:ext>
              </a:extLst>
            </p:cNvPr>
            <p:cNvSpPr>
              <a:spLocks noChangeShapeType="1"/>
            </p:cNvSpPr>
            <p:nvPr/>
          </p:nvSpPr>
          <p:spPr bwMode="auto">
            <a:xfrm flipH="1">
              <a:off x="7585075" y="5378450"/>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Line 241">
              <a:extLst>
                <a:ext uri="{FF2B5EF4-FFF2-40B4-BE49-F238E27FC236}">
                  <a16:creationId xmlns:a16="http://schemas.microsoft.com/office/drawing/2014/main" id="{AAA2FD54-19CB-41F5-B0C5-CC39246EC896}"/>
                </a:ext>
              </a:extLst>
            </p:cNvPr>
            <p:cNvSpPr>
              <a:spLocks noChangeShapeType="1"/>
            </p:cNvSpPr>
            <p:nvPr/>
          </p:nvSpPr>
          <p:spPr bwMode="auto">
            <a:xfrm flipH="1">
              <a:off x="7585075" y="5157788"/>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242">
              <a:extLst>
                <a:ext uri="{FF2B5EF4-FFF2-40B4-BE49-F238E27FC236}">
                  <a16:creationId xmlns:a16="http://schemas.microsoft.com/office/drawing/2014/main" id="{CCA5FC32-1F22-4139-A4F0-6E0EADAA3476}"/>
                </a:ext>
              </a:extLst>
            </p:cNvPr>
            <p:cNvSpPr>
              <a:spLocks noChangeShapeType="1"/>
            </p:cNvSpPr>
            <p:nvPr/>
          </p:nvSpPr>
          <p:spPr bwMode="auto">
            <a:xfrm flipH="1">
              <a:off x="7585075" y="4938713"/>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243">
              <a:extLst>
                <a:ext uri="{FF2B5EF4-FFF2-40B4-BE49-F238E27FC236}">
                  <a16:creationId xmlns:a16="http://schemas.microsoft.com/office/drawing/2014/main" id="{37745092-98FF-41F0-A8A0-43DF05908610}"/>
                </a:ext>
              </a:extLst>
            </p:cNvPr>
            <p:cNvSpPr>
              <a:spLocks noChangeShapeType="1"/>
            </p:cNvSpPr>
            <p:nvPr/>
          </p:nvSpPr>
          <p:spPr bwMode="auto">
            <a:xfrm flipH="1">
              <a:off x="7585075" y="4718050"/>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244">
              <a:extLst>
                <a:ext uri="{FF2B5EF4-FFF2-40B4-BE49-F238E27FC236}">
                  <a16:creationId xmlns:a16="http://schemas.microsoft.com/office/drawing/2014/main" id="{73B9C6DA-A5D4-4D64-B6FA-35A5386930A6}"/>
                </a:ext>
              </a:extLst>
            </p:cNvPr>
            <p:cNvSpPr>
              <a:spLocks noChangeShapeType="1"/>
            </p:cNvSpPr>
            <p:nvPr/>
          </p:nvSpPr>
          <p:spPr bwMode="auto">
            <a:xfrm flipH="1">
              <a:off x="7585075" y="4497388"/>
              <a:ext cx="2540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Rectangle 245">
              <a:extLst>
                <a:ext uri="{FF2B5EF4-FFF2-40B4-BE49-F238E27FC236}">
                  <a16:creationId xmlns:a16="http://schemas.microsoft.com/office/drawing/2014/main" id="{15854B78-DD56-4C7A-8A64-ADD080FE05BF}"/>
                </a:ext>
              </a:extLst>
            </p:cNvPr>
            <p:cNvSpPr>
              <a:spLocks noChangeArrowheads="1"/>
            </p:cNvSpPr>
            <p:nvPr/>
          </p:nvSpPr>
          <p:spPr bwMode="auto">
            <a:xfrm>
              <a:off x="4810125" y="5775325"/>
              <a:ext cx="2159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-600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 name="Rectangle 246">
              <a:extLst>
                <a:ext uri="{FF2B5EF4-FFF2-40B4-BE49-F238E27FC236}">
                  <a16:creationId xmlns:a16="http://schemas.microsoft.com/office/drawing/2014/main" id="{20250E58-F388-42DA-A345-7881B6CB4083}"/>
                </a:ext>
              </a:extLst>
            </p:cNvPr>
            <p:cNvSpPr>
              <a:spLocks noChangeArrowheads="1"/>
            </p:cNvSpPr>
            <p:nvPr/>
          </p:nvSpPr>
          <p:spPr bwMode="auto">
            <a:xfrm>
              <a:off x="4810125" y="5553075"/>
              <a:ext cx="2159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-400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 name="Rectangle 247">
              <a:extLst>
                <a:ext uri="{FF2B5EF4-FFF2-40B4-BE49-F238E27FC236}">
                  <a16:creationId xmlns:a16="http://schemas.microsoft.com/office/drawing/2014/main" id="{CEF14985-BD87-4DDA-8296-0CB66FE77E71}"/>
                </a:ext>
              </a:extLst>
            </p:cNvPr>
            <p:cNvSpPr>
              <a:spLocks noChangeArrowheads="1"/>
            </p:cNvSpPr>
            <p:nvPr/>
          </p:nvSpPr>
          <p:spPr bwMode="auto">
            <a:xfrm>
              <a:off x="4810125" y="5335588"/>
              <a:ext cx="2159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 name="Rectangle 248">
              <a:extLst>
                <a:ext uri="{FF2B5EF4-FFF2-40B4-BE49-F238E27FC236}">
                  <a16:creationId xmlns:a16="http://schemas.microsoft.com/office/drawing/2014/main" id="{F0CBE579-01D9-4692-A5F7-0DB8C2BD3D36}"/>
                </a:ext>
              </a:extLst>
            </p:cNvPr>
            <p:cNvSpPr>
              <a:spLocks noChangeArrowheads="1"/>
            </p:cNvSpPr>
            <p:nvPr/>
          </p:nvSpPr>
          <p:spPr bwMode="auto">
            <a:xfrm>
              <a:off x="4930775" y="5113338"/>
              <a:ext cx="889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 name="Rectangle 249">
              <a:extLst>
                <a:ext uri="{FF2B5EF4-FFF2-40B4-BE49-F238E27FC236}">
                  <a16:creationId xmlns:a16="http://schemas.microsoft.com/office/drawing/2014/main" id="{72408DA6-1EDC-47F6-9990-F43AF9E93527}"/>
                </a:ext>
              </a:extLst>
            </p:cNvPr>
            <p:cNvSpPr>
              <a:spLocks noChangeArrowheads="1"/>
            </p:cNvSpPr>
            <p:nvPr/>
          </p:nvSpPr>
          <p:spPr bwMode="auto">
            <a:xfrm>
              <a:off x="4835525" y="4891088"/>
              <a:ext cx="1841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 name="Rectangle 250">
              <a:extLst>
                <a:ext uri="{FF2B5EF4-FFF2-40B4-BE49-F238E27FC236}">
                  <a16:creationId xmlns:a16="http://schemas.microsoft.com/office/drawing/2014/main" id="{DC1CCB7D-233D-48AE-AE05-6F6192AE1B9D}"/>
                </a:ext>
              </a:extLst>
            </p:cNvPr>
            <p:cNvSpPr>
              <a:spLocks noChangeArrowheads="1"/>
            </p:cNvSpPr>
            <p:nvPr/>
          </p:nvSpPr>
          <p:spPr bwMode="auto">
            <a:xfrm>
              <a:off x="4835525" y="4675188"/>
              <a:ext cx="1841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400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 name="Rectangle 251">
              <a:extLst>
                <a:ext uri="{FF2B5EF4-FFF2-40B4-BE49-F238E27FC236}">
                  <a16:creationId xmlns:a16="http://schemas.microsoft.com/office/drawing/2014/main" id="{764E0BCE-EF25-45E4-82B9-0F852CD273A1}"/>
                </a:ext>
              </a:extLst>
            </p:cNvPr>
            <p:cNvSpPr>
              <a:spLocks noChangeArrowheads="1"/>
            </p:cNvSpPr>
            <p:nvPr/>
          </p:nvSpPr>
          <p:spPr bwMode="auto">
            <a:xfrm>
              <a:off x="4835525" y="4452938"/>
              <a:ext cx="1841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600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 name="Freeform 252">
              <a:extLst>
                <a:ext uri="{FF2B5EF4-FFF2-40B4-BE49-F238E27FC236}">
                  <a16:creationId xmlns:a16="http://schemas.microsoft.com/office/drawing/2014/main" id="{3A80858F-C00A-47BD-8F6B-824D41CE14A3}"/>
                </a:ext>
              </a:extLst>
            </p:cNvPr>
            <p:cNvSpPr>
              <a:spLocks/>
            </p:cNvSpPr>
            <p:nvPr/>
          </p:nvSpPr>
          <p:spPr bwMode="auto">
            <a:xfrm>
              <a:off x="5013325" y="4635500"/>
              <a:ext cx="2495550" cy="1114425"/>
            </a:xfrm>
            <a:custGeom>
              <a:avLst/>
              <a:gdLst>
                <a:gd name="T0" fmla="*/ 25 w 1572"/>
                <a:gd name="T1" fmla="*/ 236 h 702"/>
                <a:gd name="T2" fmla="*/ 49 w 1572"/>
                <a:gd name="T3" fmla="*/ 383 h 702"/>
                <a:gd name="T4" fmla="*/ 74 w 1572"/>
                <a:gd name="T5" fmla="*/ 339 h 702"/>
                <a:gd name="T6" fmla="*/ 99 w 1572"/>
                <a:gd name="T7" fmla="*/ 306 h 702"/>
                <a:gd name="T8" fmla="*/ 124 w 1572"/>
                <a:gd name="T9" fmla="*/ 316 h 702"/>
                <a:gd name="T10" fmla="*/ 149 w 1572"/>
                <a:gd name="T11" fmla="*/ 343 h 702"/>
                <a:gd name="T12" fmla="*/ 174 w 1572"/>
                <a:gd name="T13" fmla="*/ 350 h 702"/>
                <a:gd name="T14" fmla="*/ 199 w 1572"/>
                <a:gd name="T15" fmla="*/ 340 h 702"/>
                <a:gd name="T16" fmla="*/ 224 w 1572"/>
                <a:gd name="T17" fmla="*/ 302 h 702"/>
                <a:gd name="T18" fmla="*/ 249 w 1572"/>
                <a:gd name="T19" fmla="*/ 325 h 702"/>
                <a:gd name="T20" fmla="*/ 274 w 1572"/>
                <a:gd name="T21" fmla="*/ 330 h 702"/>
                <a:gd name="T22" fmla="*/ 298 w 1572"/>
                <a:gd name="T23" fmla="*/ 315 h 702"/>
                <a:gd name="T24" fmla="*/ 323 w 1572"/>
                <a:gd name="T25" fmla="*/ 296 h 702"/>
                <a:gd name="T26" fmla="*/ 348 w 1572"/>
                <a:gd name="T27" fmla="*/ 317 h 702"/>
                <a:gd name="T28" fmla="*/ 373 w 1572"/>
                <a:gd name="T29" fmla="*/ 317 h 702"/>
                <a:gd name="T30" fmla="*/ 398 w 1572"/>
                <a:gd name="T31" fmla="*/ 320 h 702"/>
                <a:gd name="T32" fmla="*/ 423 w 1572"/>
                <a:gd name="T33" fmla="*/ 360 h 702"/>
                <a:gd name="T34" fmla="*/ 448 w 1572"/>
                <a:gd name="T35" fmla="*/ 311 h 702"/>
                <a:gd name="T36" fmla="*/ 472 w 1572"/>
                <a:gd name="T37" fmla="*/ 352 h 702"/>
                <a:gd name="T38" fmla="*/ 497 w 1572"/>
                <a:gd name="T39" fmla="*/ 351 h 702"/>
                <a:gd name="T40" fmla="*/ 522 w 1572"/>
                <a:gd name="T41" fmla="*/ 309 h 702"/>
                <a:gd name="T42" fmla="*/ 547 w 1572"/>
                <a:gd name="T43" fmla="*/ 351 h 702"/>
                <a:gd name="T44" fmla="*/ 572 w 1572"/>
                <a:gd name="T45" fmla="*/ 306 h 702"/>
                <a:gd name="T46" fmla="*/ 597 w 1572"/>
                <a:gd name="T47" fmla="*/ 347 h 702"/>
                <a:gd name="T48" fmla="*/ 622 w 1572"/>
                <a:gd name="T49" fmla="*/ 319 h 702"/>
                <a:gd name="T50" fmla="*/ 647 w 1572"/>
                <a:gd name="T51" fmla="*/ 306 h 702"/>
                <a:gd name="T52" fmla="*/ 672 w 1572"/>
                <a:gd name="T53" fmla="*/ 318 h 702"/>
                <a:gd name="T54" fmla="*/ 697 w 1572"/>
                <a:gd name="T55" fmla="*/ 332 h 702"/>
                <a:gd name="T56" fmla="*/ 721 w 1572"/>
                <a:gd name="T57" fmla="*/ 314 h 702"/>
                <a:gd name="T58" fmla="*/ 746 w 1572"/>
                <a:gd name="T59" fmla="*/ 309 h 702"/>
                <a:gd name="T60" fmla="*/ 771 w 1572"/>
                <a:gd name="T61" fmla="*/ 303 h 702"/>
                <a:gd name="T62" fmla="*/ 796 w 1572"/>
                <a:gd name="T63" fmla="*/ 321 h 702"/>
                <a:gd name="T64" fmla="*/ 821 w 1572"/>
                <a:gd name="T65" fmla="*/ 318 h 702"/>
                <a:gd name="T66" fmla="*/ 846 w 1572"/>
                <a:gd name="T67" fmla="*/ 331 h 702"/>
                <a:gd name="T68" fmla="*/ 871 w 1572"/>
                <a:gd name="T69" fmla="*/ 303 h 702"/>
                <a:gd name="T70" fmla="*/ 895 w 1572"/>
                <a:gd name="T71" fmla="*/ 418 h 702"/>
                <a:gd name="T72" fmla="*/ 920 w 1572"/>
                <a:gd name="T73" fmla="*/ 283 h 702"/>
                <a:gd name="T74" fmla="*/ 945 w 1572"/>
                <a:gd name="T75" fmla="*/ 386 h 702"/>
                <a:gd name="T76" fmla="*/ 970 w 1572"/>
                <a:gd name="T77" fmla="*/ 677 h 702"/>
                <a:gd name="T78" fmla="*/ 995 w 1572"/>
                <a:gd name="T79" fmla="*/ 425 h 702"/>
                <a:gd name="T80" fmla="*/ 1020 w 1572"/>
                <a:gd name="T81" fmla="*/ 478 h 702"/>
                <a:gd name="T82" fmla="*/ 1045 w 1572"/>
                <a:gd name="T83" fmla="*/ 309 h 702"/>
                <a:gd name="T84" fmla="*/ 1070 w 1572"/>
                <a:gd name="T85" fmla="*/ 186 h 702"/>
                <a:gd name="T86" fmla="*/ 1094 w 1572"/>
                <a:gd name="T87" fmla="*/ 243 h 702"/>
                <a:gd name="T88" fmla="*/ 1119 w 1572"/>
                <a:gd name="T89" fmla="*/ 414 h 702"/>
                <a:gd name="T90" fmla="*/ 1144 w 1572"/>
                <a:gd name="T91" fmla="*/ 266 h 702"/>
                <a:gd name="T92" fmla="*/ 1169 w 1572"/>
                <a:gd name="T93" fmla="*/ 281 h 702"/>
                <a:gd name="T94" fmla="*/ 1194 w 1572"/>
                <a:gd name="T95" fmla="*/ 407 h 702"/>
                <a:gd name="T96" fmla="*/ 1219 w 1572"/>
                <a:gd name="T97" fmla="*/ 411 h 702"/>
                <a:gd name="T98" fmla="*/ 1244 w 1572"/>
                <a:gd name="T99" fmla="*/ 365 h 702"/>
                <a:gd name="T100" fmla="*/ 1269 w 1572"/>
                <a:gd name="T101" fmla="*/ 260 h 702"/>
                <a:gd name="T102" fmla="*/ 1294 w 1572"/>
                <a:gd name="T103" fmla="*/ 479 h 702"/>
                <a:gd name="T104" fmla="*/ 1318 w 1572"/>
                <a:gd name="T105" fmla="*/ 306 h 702"/>
                <a:gd name="T106" fmla="*/ 1343 w 1572"/>
                <a:gd name="T107" fmla="*/ 222 h 702"/>
                <a:gd name="T108" fmla="*/ 1368 w 1572"/>
                <a:gd name="T109" fmla="*/ 453 h 702"/>
                <a:gd name="T110" fmla="*/ 1393 w 1572"/>
                <a:gd name="T111" fmla="*/ 253 h 702"/>
                <a:gd name="T112" fmla="*/ 1418 w 1572"/>
                <a:gd name="T113" fmla="*/ 216 h 702"/>
                <a:gd name="T114" fmla="*/ 1443 w 1572"/>
                <a:gd name="T115" fmla="*/ 233 h 702"/>
                <a:gd name="T116" fmla="*/ 1468 w 1572"/>
                <a:gd name="T117" fmla="*/ 436 h 702"/>
                <a:gd name="T118" fmla="*/ 1493 w 1572"/>
                <a:gd name="T119" fmla="*/ 202 h 702"/>
                <a:gd name="T120" fmla="*/ 1517 w 1572"/>
                <a:gd name="T121" fmla="*/ 214 h 702"/>
                <a:gd name="T122" fmla="*/ 1542 w 1572"/>
                <a:gd name="T123" fmla="*/ 330 h 702"/>
                <a:gd name="T124" fmla="*/ 1567 w 1572"/>
                <a:gd name="T125" fmla="*/ 100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72" h="702">
                  <a:moveTo>
                    <a:pt x="0" y="329"/>
                  </a:moveTo>
                  <a:lnTo>
                    <a:pt x="1" y="333"/>
                  </a:lnTo>
                  <a:lnTo>
                    <a:pt x="2" y="339"/>
                  </a:lnTo>
                  <a:lnTo>
                    <a:pt x="2" y="347"/>
                  </a:lnTo>
                  <a:lnTo>
                    <a:pt x="3" y="356"/>
                  </a:lnTo>
                  <a:lnTo>
                    <a:pt x="4" y="368"/>
                  </a:lnTo>
                  <a:lnTo>
                    <a:pt x="4" y="381"/>
                  </a:lnTo>
                  <a:lnTo>
                    <a:pt x="5" y="394"/>
                  </a:lnTo>
                  <a:lnTo>
                    <a:pt x="6" y="407"/>
                  </a:lnTo>
                  <a:lnTo>
                    <a:pt x="6" y="418"/>
                  </a:lnTo>
                  <a:lnTo>
                    <a:pt x="7" y="425"/>
                  </a:lnTo>
                  <a:lnTo>
                    <a:pt x="8" y="427"/>
                  </a:lnTo>
                  <a:lnTo>
                    <a:pt x="8" y="425"/>
                  </a:lnTo>
                  <a:lnTo>
                    <a:pt x="9" y="417"/>
                  </a:lnTo>
                  <a:lnTo>
                    <a:pt x="10" y="405"/>
                  </a:lnTo>
                  <a:lnTo>
                    <a:pt x="10" y="390"/>
                  </a:lnTo>
                  <a:lnTo>
                    <a:pt x="11" y="373"/>
                  </a:lnTo>
                  <a:lnTo>
                    <a:pt x="12" y="355"/>
                  </a:lnTo>
                  <a:lnTo>
                    <a:pt x="12" y="339"/>
                  </a:lnTo>
                  <a:lnTo>
                    <a:pt x="13" y="325"/>
                  </a:lnTo>
                  <a:lnTo>
                    <a:pt x="13" y="315"/>
                  </a:lnTo>
                  <a:lnTo>
                    <a:pt x="14" y="308"/>
                  </a:lnTo>
                  <a:lnTo>
                    <a:pt x="15" y="304"/>
                  </a:lnTo>
                  <a:lnTo>
                    <a:pt x="15" y="302"/>
                  </a:lnTo>
                  <a:lnTo>
                    <a:pt x="16" y="300"/>
                  </a:lnTo>
                  <a:lnTo>
                    <a:pt x="17" y="298"/>
                  </a:lnTo>
                  <a:lnTo>
                    <a:pt x="17" y="294"/>
                  </a:lnTo>
                  <a:lnTo>
                    <a:pt x="18" y="288"/>
                  </a:lnTo>
                  <a:lnTo>
                    <a:pt x="19" y="279"/>
                  </a:lnTo>
                  <a:lnTo>
                    <a:pt x="19" y="267"/>
                  </a:lnTo>
                  <a:lnTo>
                    <a:pt x="20" y="255"/>
                  </a:lnTo>
                  <a:lnTo>
                    <a:pt x="21" y="242"/>
                  </a:lnTo>
                  <a:lnTo>
                    <a:pt x="21" y="231"/>
                  </a:lnTo>
                  <a:lnTo>
                    <a:pt x="22" y="223"/>
                  </a:lnTo>
                  <a:lnTo>
                    <a:pt x="23" y="219"/>
                  </a:lnTo>
                  <a:lnTo>
                    <a:pt x="23" y="220"/>
                  </a:lnTo>
                  <a:lnTo>
                    <a:pt x="24" y="226"/>
                  </a:lnTo>
                  <a:lnTo>
                    <a:pt x="25" y="236"/>
                  </a:lnTo>
                  <a:lnTo>
                    <a:pt x="25" y="248"/>
                  </a:lnTo>
                  <a:lnTo>
                    <a:pt x="26" y="260"/>
                  </a:lnTo>
                  <a:lnTo>
                    <a:pt x="27" y="273"/>
                  </a:lnTo>
                  <a:lnTo>
                    <a:pt x="27" y="283"/>
                  </a:lnTo>
                  <a:lnTo>
                    <a:pt x="28" y="291"/>
                  </a:lnTo>
                  <a:lnTo>
                    <a:pt x="29" y="295"/>
                  </a:lnTo>
                  <a:lnTo>
                    <a:pt x="29" y="298"/>
                  </a:lnTo>
                  <a:lnTo>
                    <a:pt x="30" y="299"/>
                  </a:lnTo>
                  <a:lnTo>
                    <a:pt x="30" y="299"/>
                  </a:lnTo>
                  <a:lnTo>
                    <a:pt x="31" y="299"/>
                  </a:lnTo>
                  <a:lnTo>
                    <a:pt x="32" y="300"/>
                  </a:lnTo>
                  <a:lnTo>
                    <a:pt x="32" y="302"/>
                  </a:lnTo>
                  <a:lnTo>
                    <a:pt x="33" y="306"/>
                  </a:lnTo>
                  <a:lnTo>
                    <a:pt x="34" y="311"/>
                  </a:lnTo>
                  <a:lnTo>
                    <a:pt x="34" y="317"/>
                  </a:lnTo>
                  <a:lnTo>
                    <a:pt x="35" y="323"/>
                  </a:lnTo>
                  <a:lnTo>
                    <a:pt x="36" y="329"/>
                  </a:lnTo>
                  <a:lnTo>
                    <a:pt x="36" y="334"/>
                  </a:lnTo>
                  <a:lnTo>
                    <a:pt x="37" y="338"/>
                  </a:lnTo>
                  <a:lnTo>
                    <a:pt x="38" y="340"/>
                  </a:lnTo>
                  <a:lnTo>
                    <a:pt x="38" y="342"/>
                  </a:lnTo>
                  <a:lnTo>
                    <a:pt x="39" y="343"/>
                  </a:lnTo>
                  <a:lnTo>
                    <a:pt x="40" y="344"/>
                  </a:lnTo>
                  <a:lnTo>
                    <a:pt x="40" y="345"/>
                  </a:lnTo>
                  <a:lnTo>
                    <a:pt x="41" y="347"/>
                  </a:lnTo>
                  <a:lnTo>
                    <a:pt x="42" y="349"/>
                  </a:lnTo>
                  <a:lnTo>
                    <a:pt x="42" y="352"/>
                  </a:lnTo>
                  <a:lnTo>
                    <a:pt x="43" y="356"/>
                  </a:lnTo>
                  <a:lnTo>
                    <a:pt x="44" y="360"/>
                  </a:lnTo>
                  <a:lnTo>
                    <a:pt x="44" y="364"/>
                  </a:lnTo>
                  <a:lnTo>
                    <a:pt x="45" y="369"/>
                  </a:lnTo>
                  <a:lnTo>
                    <a:pt x="46" y="373"/>
                  </a:lnTo>
                  <a:lnTo>
                    <a:pt x="46" y="376"/>
                  </a:lnTo>
                  <a:lnTo>
                    <a:pt x="47" y="379"/>
                  </a:lnTo>
                  <a:lnTo>
                    <a:pt x="48" y="381"/>
                  </a:lnTo>
                  <a:lnTo>
                    <a:pt x="48" y="382"/>
                  </a:lnTo>
                  <a:lnTo>
                    <a:pt x="49" y="383"/>
                  </a:lnTo>
                  <a:lnTo>
                    <a:pt x="49" y="383"/>
                  </a:lnTo>
                  <a:lnTo>
                    <a:pt x="50" y="381"/>
                  </a:lnTo>
                  <a:lnTo>
                    <a:pt x="51" y="379"/>
                  </a:lnTo>
                  <a:lnTo>
                    <a:pt x="51" y="375"/>
                  </a:lnTo>
                  <a:lnTo>
                    <a:pt x="52" y="371"/>
                  </a:lnTo>
                  <a:lnTo>
                    <a:pt x="53" y="365"/>
                  </a:lnTo>
                  <a:lnTo>
                    <a:pt x="53" y="359"/>
                  </a:lnTo>
                  <a:lnTo>
                    <a:pt x="54" y="354"/>
                  </a:lnTo>
                  <a:lnTo>
                    <a:pt x="55" y="349"/>
                  </a:lnTo>
                  <a:lnTo>
                    <a:pt x="55" y="345"/>
                  </a:lnTo>
                  <a:lnTo>
                    <a:pt x="56" y="342"/>
                  </a:lnTo>
                  <a:lnTo>
                    <a:pt x="57" y="341"/>
                  </a:lnTo>
                  <a:lnTo>
                    <a:pt x="57" y="341"/>
                  </a:lnTo>
                  <a:lnTo>
                    <a:pt x="58" y="341"/>
                  </a:lnTo>
                  <a:lnTo>
                    <a:pt x="59" y="342"/>
                  </a:lnTo>
                  <a:lnTo>
                    <a:pt x="59" y="342"/>
                  </a:lnTo>
                  <a:lnTo>
                    <a:pt x="60" y="340"/>
                  </a:lnTo>
                  <a:lnTo>
                    <a:pt x="61" y="337"/>
                  </a:lnTo>
                  <a:lnTo>
                    <a:pt x="61" y="333"/>
                  </a:lnTo>
                  <a:lnTo>
                    <a:pt x="62" y="328"/>
                  </a:lnTo>
                  <a:lnTo>
                    <a:pt x="63" y="322"/>
                  </a:lnTo>
                  <a:lnTo>
                    <a:pt x="63" y="317"/>
                  </a:lnTo>
                  <a:lnTo>
                    <a:pt x="64" y="313"/>
                  </a:lnTo>
                  <a:lnTo>
                    <a:pt x="65" y="310"/>
                  </a:lnTo>
                  <a:lnTo>
                    <a:pt x="65" y="309"/>
                  </a:lnTo>
                  <a:lnTo>
                    <a:pt x="66" y="310"/>
                  </a:lnTo>
                  <a:lnTo>
                    <a:pt x="66" y="313"/>
                  </a:lnTo>
                  <a:lnTo>
                    <a:pt x="67" y="317"/>
                  </a:lnTo>
                  <a:lnTo>
                    <a:pt x="68" y="321"/>
                  </a:lnTo>
                  <a:lnTo>
                    <a:pt x="68" y="326"/>
                  </a:lnTo>
                  <a:lnTo>
                    <a:pt x="69" y="330"/>
                  </a:lnTo>
                  <a:lnTo>
                    <a:pt x="70" y="333"/>
                  </a:lnTo>
                  <a:lnTo>
                    <a:pt x="70" y="335"/>
                  </a:lnTo>
                  <a:lnTo>
                    <a:pt x="71" y="336"/>
                  </a:lnTo>
                  <a:lnTo>
                    <a:pt x="72" y="337"/>
                  </a:lnTo>
                  <a:lnTo>
                    <a:pt x="72" y="338"/>
                  </a:lnTo>
                  <a:lnTo>
                    <a:pt x="73" y="338"/>
                  </a:lnTo>
                  <a:lnTo>
                    <a:pt x="74" y="338"/>
                  </a:lnTo>
                  <a:lnTo>
                    <a:pt x="74" y="339"/>
                  </a:lnTo>
                  <a:lnTo>
                    <a:pt x="75" y="339"/>
                  </a:lnTo>
                  <a:lnTo>
                    <a:pt x="76" y="339"/>
                  </a:lnTo>
                  <a:lnTo>
                    <a:pt x="76" y="340"/>
                  </a:lnTo>
                  <a:lnTo>
                    <a:pt x="77" y="339"/>
                  </a:lnTo>
                  <a:lnTo>
                    <a:pt x="78" y="338"/>
                  </a:lnTo>
                  <a:lnTo>
                    <a:pt x="78" y="338"/>
                  </a:lnTo>
                  <a:lnTo>
                    <a:pt x="79" y="337"/>
                  </a:lnTo>
                  <a:lnTo>
                    <a:pt x="80" y="336"/>
                  </a:lnTo>
                  <a:lnTo>
                    <a:pt x="80" y="337"/>
                  </a:lnTo>
                  <a:lnTo>
                    <a:pt x="81" y="339"/>
                  </a:lnTo>
                  <a:lnTo>
                    <a:pt x="82" y="342"/>
                  </a:lnTo>
                  <a:lnTo>
                    <a:pt x="82" y="346"/>
                  </a:lnTo>
                  <a:lnTo>
                    <a:pt x="83" y="351"/>
                  </a:lnTo>
                  <a:lnTo>
                    <a:pt x="84" y="355"/>
                  </a:lnTo>
                  <a:lnTo>
                    <a:pt x="84" y="358"/>
                  </a:lnTo>
                  <a:lnTo>
                    <a:pt x="85" y="359"/>
                  </a:lnTo>
                  <a:lnTo>
                    <a:pt x="85" y="357"/>
                  </a:lnTo>
                  <a:lnTo>
                    <a:pt x="86" y="351"/>
                  </a:lnTo>
                  <a:lnTo>
                    <a:pt x="87" y="344"/>
                  </a:lnTo>
                  <a:lnTo>
                    <a:pt x="87" y="333"/>
                  </a:lnTo>
                  <a:lnTo>
                    <a:pt x="88" y="322"/>
                  </a:lnTo>
                  <a:lnTo>
                    <a:pt x="89" y="311"/>
                  </a:lnTo>
                  <a:lnTo>
                    <a:pt x="89" y="301"/>
                  </a:lnTo>
                  <a:lnTo>
                    <a:pt x="90" y="292"/>
                  </a:lnTo>
                  <a:lnTo>
                    <a:pt x="91" y="286"/>
                  </a:lnTo>
                  <a:lnTo>
                    <a:pt x="91" y="283"/>
                  </a:lnTo>
                  <a:lnTo>
                    <a:pt x="92" y="282"/>
                  </a:lnTo>
                  <a:lnTo>
                    <a:pt x="93" y="283"/>
                  </a:lnTo>
                  <a:lnTo>
                    <a:pt x="93" y="286"/>
                  </a:lnTo>
                  <a:lnTo>
                    <a:pt x="94" y="289"/>
                  </a:lnTo>
                  <a:lnTo>
                    <a:pt x="95" y="292"/>
                  </a:lnTo>
                  <a:lnTo>
                    <a:pt x="95" y="295"/>
                  </a:lnTo>
                  <a:lnTo>
                    <a:pt x="96" y="298"/>
                  </a:lnTo>
                  <a:lnTo>
                    <a:pt x="97" y="300"/>
                  </a:lnTo>
                  <a:lnTo>
                    <a:pt x="97" y="302"/>
                  </a:lnTo>
                  <a:lnTo>
                    <a:pt x="98" y="304"/>
                  </a:lnTo>
                  <a:lnTo>
                    <a:pt x="99" y="305"/>
                  </a:lnTo>
                  <a:lnTo>
                    <a:pt x="99" y="306"/>
                  </a:lnTo>
                  <a:lnTo>
                    <a:pt x="100" y="307"/>
                  </a:lnTo>
                  <a:lnTo>
                    <a:pt x="101" y="308"/>
                  </a:lnTo>
                  <a:lnTo>
                    <a:pt x="101" y="308"/>
                  </a:lnTo>
                  <a:lnTo>
                    <a:pt x="102" y="309"/>
                  </a:lnTo>
                  <a:lnTo>
                    <a:pt x="102" y="311"/>
                  </a:lnTo>
                  <a:lnTo>
                    <a:pt x="103" y="313"/>
                  </a:lnTo>
                  <a:lnTo>
                    <a:pt x="104" y="315"/>
                  </a:lnTo>
                  <a:lnTo>
                    <a:pt x="104" y="318"/>
                  </a:lnTo>
                  <a:lnTo>
                    <a:pt x="105" y="321"/>
                  </a:lnTo>
                  <a:lnTo>
                    <a:pt x="106" y="324"/>
                  </a:lnTo>
                  <a:lnTo>
                    <a:pt x="106" y="327"/>
                  </a:lnTo>
                  <a:lnTo>
                    <a:pt x="107" y="331"/>
                  </a:lnTo>
                  <a:lnTo>
                    <a:pt x="108" y="335"/>
                  </a:lnTo>
                  <a:lnTo>
                    <a:pt x="108" y="340"/>
                  </a:lnTo>
                  <a:lnTo>
                    <a:pt x="109" y="345"/>
                  </a:lnTo>
                  <a:lnTo>
                    <a:pt x="110" y="351"/>
                  </a:lnTo>
                  <a:lnTo>
                    <a:pt x="110" y="357"/>
                  </a:lnTo>
                  <a:lnTo>
                    <a:pt x="111" y="362"/>
                  </a:lnTo>
                  <a:lnTo>
                    <a:pt x="112" y="366"/>
                  </a:lnTo>
                  <a:lnTo>
                    <a:pt x="112" y="369"/>
                  </a:lnTo>
                  <a:lnTo>
                    <a:pt x="113" y="369"/>
                  </a:lnTo>
                  <a:lnTo>
                    <a:pt x="114" y="368"/>
                  </a:lnTo>
                  <a:lnTo>
                    <a:pt x="114" y="364"/>
                  </a:lnTo>
                  <a:lnTo>
                    <a:pt x="115" y="358"/>
                  </a:lnTo>
                  <a:lnTo>
                    <a:pt x="116" y="352"/>
                  </a:lnTo>
                  <a:lnTo>
                    <a:pt x="116" y="345"/>
                  </a:lnTo>
                  <a:lnTo>
                    <a:pt x="117" y="339"/>
                  </a:lnTo>
                  <a:lnTo>
                    <a:pt x="118" y="335"/>
                  </a:lnTo>
                  <a:lnTo>
                    <a:pt x="118" y="332"/>
                  </a:lnTo>
                  <a:lnTo>
                    <a:pt x="119" y="331"/>
                  </a:lnTo>
                  <a:lnTo>
                    <a:pt x="119" y="331"/>
                  </a:lnTo>
                  <a:lnTo>
                    <a:pt x="120" y="332"/>
                  </a:lnTo>
                  <a:lnTo>
                    <a:pt x="121" y="332"/>
                  </a:lnTo>
                  <a:lnTo>
                    <a:pt x="121" y="332"/>
                  </a:lnTo>
                  <a:lnTo>
                    <a:pt x="122" y="330"/>
                  </a:lnTo>
                  <a:lnTo>
                    <a:pt x="123" y="327"/>
                  </a:lnTo>
                  <a:lnTo>
                    <a:pt x="123" y="322"/>
                  </a:lnTo>
                  <a:lnTo>
                    <a:pt x="124" y="316"/>
                  </a:lnTo>
                  <a:lnTo>
                    <a:pt x="125" y="310"/>
                  </a:lnTo>
                  <a:lnTo>
                    <a:pt x="125" y="305"/>
                  </a:lnTo>
                  <a:lnTo>
                    <a:pt x="126" y="301"/>
                  </a:lnTo>
                  <a:lnTo>
                    <a:pt x="127" y="300"/>
                  </a:lnTo>
                  <a:lnTo>
                    <a:pt x="127" y="301"/>
                  </a:lnTo>
                  <a:lnTo>
                    <a:pt x="128" y="305"/>
                  </a:lnTo>
                  <a:lnTo>
                    <a:pt x="129" y="310"/>
                  </a:lnTo>
                  <a:lnTo>
                    <a:pt x="129" y="315"/>
                  </a:lnTo>
                  <a:lnTo>
                    <a:pt x="130" y="321"/>
                  </a:lnTo>
                  <a:lnTo>
                    <a:pt x="131" y="326"/>
                  </a:lnTo>
                  <a:lnTo>
                    <a:pt x="131" y="329"/>
                  </a:lnTo>
                  <a:lnTo>
                    <a:pt x="132" y="331"/>
                  </a:lnTo>
                  <a:lnTo>
                    <a:pt x="133" y="331"/>
                  </a:lnTo>
                  <a:lnTo>
                    <a:pt x="133" y="329"/>
                  </a:lnTo>
                  <a:lnTo>
                    <a:pt x="134" y="327"/>
                  </a:lnTo>
                  <a:lnTo>
                    <a:pt x="135" y="325"/>
                  </a:lnTo>
                  <a:lnTo>
                    <a:pt x="135" y="323"/>
                  </a:lnTo>
                  <a:lnTo>
                    <a:pt x="136" y="323"/>
                  </a:lnTo>
                  <a:lnTo>
                    <a:pt x="137" y="324"/>
                  </a:lnTo>
                  <a:lnTo>
                    <a:pt x="137" y="326"/>
                  </a:lnTo>
                  <a:lnTo>
                    <a:pt x="138" y="329"/>
                  </a:lnTo>
                  <a:lnTo>
                    <a:pt x="138" y="333"/>
                  </a:lnTo>
                  <a:lnTo>
                    <a:pt x="139" y="337"/>
                  </a:lnTo>
                  <a:lnTo>
                    <a:pt x="140" y="340"/>
                  </a:lnTo>
                  <a:lnTo>
                    <a:pt x="140" y="344"/>
                  </a:lnTo>
                  <a:lnTo>
                    <a:pt x="141" y="346"/>
                  </a:lnTo>
                  <a:lnTo>
                    <a:pt x="142" y="347"/>
                  </a:lnTo>
                  <a:lnTo>
                    <a:pt x="142" y="348"/>
                  </a:lnTo>
                  <a:lnTo>
                    <a:pt x="143" y="349"/>
                  </a:lnTo>
                  <a:lnTo>
                    <a:pt x="144" y="349"/>
                  </a:lnTo>
                  <a:lnTo>
                    <a:pt x="144" y="348"/>
                  </a:lnTo>
                  <a:lnTo>
                    <a:pt x="145" y="348"/>
                  </a:lnTo>
                  <a:lnTo>
                    <a:pt x="146" y="347"/>
                  </a:lnTo>
                  <a:lnTo>
                    <a:pt x="146" y="346"/>
                  </a:lnTo>
                  <a:lnTo>
                    <a:pt x="147" y="346"/>
                  </a:lnTo>
                  <a:lnTo>
                    <a:pt x="148" y="345"/>
                  </a:lnTo>
                  <a:lnTo>
                    <a:pt x="148" y="344"/>
                  </a:lnTo>
                  <a:lnTo>
                    <a:pt x="149" y="343"/>
                  </a:lnTo>
                  <a:lnTo>
                    <a:pt x="150" y="342"/>
                  </a:lnTo>
                  <a:lnTo>
                    <a:pt x="150" y="341"/>
                  </a:lnTo>
                  <a:lnTo>
                    <a:pt x="151" y="339"/>
                  </a:lnTo>
                  <a:lnTo>
                    <a:pt x="152" y="338"/>
                  </a:lnTo>
                  <a:lnTo>
                    <a:pt x="152" y="336"/>
                  </a:lnTo>
                  <a:lnTo>
                    <a:pt x="153" y="334"/>
                  </a:lnTo>
                  <a:lnTo>
                    <a:pt x="154" y="333"/>
                  </a:lnTo>
                  <a:lnTo>
                    <a:pt x="154" y="331"/>
                  </a:lnTo>
                  <a:lnTo>
                    <a:pt x="155" y="330"/>
                  </a:lnTo>
                  <a:lnTo>
                    <a:pt x="155" y="329"/>
                  </a:lnTo>
                  <a:lnTo>
                    <a:pt x="156" y="328"/>
                  </a:lnTo>
                  <a:lnTo>
                    <a:pt x="157" y="327"/>
                  </a:lnTo>
                  <a:lnTo>
                    <a:pt x="157" y="326"/>
                  </a:lnTo>
                  <a:lnTo>
                    <a:pt x="158" y="325"/>
                  </a:lnTo>
                  <a:lnTo>
                    <a:pt x="159" y="323"/>
                  </a:lnTo>
                  <a:lnTo>
                    <a:pt x="159" y="321"/>
                  </a:lnTo>
                  <a:lnTo>
                    <a:pt x="160" y="320"/>
                  </a:lnTo>
                  <a:lnTo>
                    <a:pt x="161" y="318"/>
                  </a:lnTo>
                  <a:lnTo>
                    <a:pt x="161" y="316"/>
                  </a:lnTo>
                  <a:lnTo>
                    <a:pt x="162" y="314"/>
                  </a:lnTo>
                  <a:lnTo>
                    <a:pt x="163" y="312"/>
                  </a:lnTo>
                  <a:lnTo>
                    <a:pt x="163" y="311"/>
                  </a:lnTo>
                  <a:lnTo>
                    <a:pt x="164" y="310"/>
                  </a:lnTo>
                  <a:lnTo>
                    <a:pt x="165" y="310"/>
                  </a:lnTo>
                  <a:lnTo>
                    <a:pt x="165" y="311"/>
                  </a:lnTo>
                  <a:lnTo>
                    <a:pt x="166" y="314"/>
                  </a:lnTo>
                  <a:lnTo>
                    <a:pt x="167" y="319"/>
                  </a:lnTo>
                  <a:lnTo>
                    <a:pt x="167" y="324"/>
                  </a:lnTo>
                  <a:lnTo>
                    <a:pt x="168" y="331"/>
                  </a:lnTo>
                  <a:lnTo>
                    <a:pt x="169" y="337"/>
                  </a:lnTo>
                  <a:lnTo>
                    <a:pt x="169" y="344"/>
                  </a:lnTo>
                  <a:lnTo>
                    <a:pt x="170" y="349"/>
                  </a:lnTo>
                  <a:lnTo>
                    <a:pt x="171" y="354"/>
                  </a:lnTo>
                  <a:lnTo>
                    <a:pt x="171" y="356"/>
                  </a:lnTo>
                  <a:lnTo>
                    <a:pt x="172" y="357"/>
                  </a:lnTo>
                  <a:lnTo>
                    <a:pt x="173" y="356"/>
                  </a:lnTo>
                  <a:lnTo>
                    <a:pt x="173" y="354"/>
                  </a:lnTo>
                  <a:lnTo>
                    <a:pt x="174" y="350"/>
                  </a:lnTo>
                  <a:lnTo>
                    <a:pt x="174" y="346"/>
                  </a:lnTo>
                  <a:lnTo>
                    <a:pt x="175" y="342"/>
                  </a:lnTo>
                  <a:lnTo>
                    <a:pt x="176" y="338"/>
                  </a:lnTo>
                  <a:lnTo>
                    <a:pt x="176" y="334"/>
                  </a:lnTo>
                  <a:lnTo>
                    <a:pt x="177" y="330"/>
                  </a:lnTo>
                  <a:lnTo>
                    <a:pt x="178" y="327"/>
                  </a:lnTo>
                  <a:lnTo>
                    <a:pt x="178" y="325"/>
                  </a:lnTo>
                  <a:lnTo>
                    <a:pt x="179" y="322"/>
                  </a:lnTo>
                  <a:lnTo>
                    <a:pt x="180" y="319"/>
                  </a:lnTo>
                  <a:lnTo>
                    <a:pt x="180" y="315"/>
                  </a:lnTo>
                  <a:lnTo>
                    <a:pt x="181" y="310"/>
                  </a:lnTo>
                  <a:lnTo>
                    <a:pt x="182" y="303"/>
                  </a:lnTo>
                  <a:lnTo>
                    <a:pt x="183" y="294"/>
                  </a:lnTo>
                  <a:lnTo>
                    <a:pt x="183" y="286"/>
                  </a:lnTo>
                  <a:lnTo>
                    <a:pt x="184" y="277"/>
                  </a:lnTo>
                  <a:lnTo>
                    <a:pt x="185" y="270"/>
                  </a:lnTo>
                  <a:lnTo>
                    <a:pt x="185" y="266"/>
                  </a:lnTo>
                  <a:lnTo>
                    <a:pt x="186" y="265"/>
                  </a:lnTo>
                  <a:lnTo>
                    <a:pt x="186" y="268"/>
                  </a:lnTo>
                  <a:lnTo>
                    <a:pt x="187" y="275"/>
                  </a:lnTo>
                  <a:lnTo>
                    <a:pt x="188" y="286"/>
                  </a:lnTo>
                  <a:lnTo>
                    <a:pt x="188" y="300"/>
                  </a:lnTo>
                  <a:lnTo>
                    <a:pt x="189" y="314"/>
                  </a:lnTo>
                  <a:lnTo>
                    <a:pt x="190" y="328"/>
                  </a:lnTo>
                  <a:lnTo>
                    <a:pt x="190" y="340"/>
                  </a:lnTo>
                  <a:lnTo>
                    <a:pt x="191" y="349"/>
                  </a:lnTo>
                  <a:lnTo>
                    <a:pt x="192" y="355"/>
                  </a:lnTo>
                  <a:lnTo>
                    <a:pt x="192" y="356"/>
                  </a:lnTo>
                  <a:lnTo>
                    <a:pt x="193" y="354"/>
                  </a:lnTo>
                  <a:lnTo>
                    <a:pt x="194" y="350"/>
                  </a:lnTo>
                  <a:lnTo>
                    <a:pt x="194" y="344"/>
                  </a:lnTo>
                  <a:lnTo>
                    <a:pt x="195" y="339"/>
                  </a:lnTo>
                  <a:lnTo>
                    <a:pt x="196" y="335"/>
                  </a:lnTo>
                  <a:lnTo>
                    <a:pt x="196" y="332"/>
                  </a:lnTo>
                  <a:lnTo>
                    <a:pt x="197" y="332"/>
                  </a:lnTo>
                  <a:lnTo>
                    <a:pt x="198" y="334"/>
                  </a:lnTo>
                  <a:lnTo>
                    <a:pt x="198" y="337"/>
                  </a:lnTo>
                  <a:lnTo>
                    <a:pt x="199" y="340"/>
                  </a:lnTo>
                  <a:lnTo>
                    <a:pt x="200" y="344"/>
                  </a:lnTo>
                  <a:lnTo>
                    <a:pt x="200" y="346"/>
                  </a:lnTo>
                  <a:lnTo>
                    <a:pt x="201" y="348"/>
                  </a:lnTo>
                  <a:lnTo>
                    <a:pt x="202" y="348"/>
                  </a:lnTo>
                  <a:lnTo>
                    <a:pt x="202" y="348"/>
                  </a:lnTo>
                  <a:lnTo>
                    <a:pt x="203" y="347"/>
                  </a:lnTo>
                  <a:lnTo>
                    <a:pt x="204" y="346"/>
                  </a:lnTo>
                  <a:lnTo>
                    <a:pt x="204" y="345"/>
                  </a:lnTo>
                  <a:lnTo>
                    <a:pt x="205" y="345"/>
                  </a:lnTo>
                  <a:lnTo>
                    <a:pt x="205" y="345"/>
                  </a:lnTo>
                  <a:lnTo>
                    <a:pt x="206" y="346"/>
                  </a:lnTo>
                  <a:lnTo>
                    <a:pt x="207" y="346"/>
                  </a:lnTo>
                  <a:lnTo>
                    <a:pt x="207" y="346"/>
                  </a:lnTo>
                  <a:lnTo>
                    <a:pt x="208" y="346"/>
                  </a:lnTo>
                  <a:lnTo>
                    <a:pt x="209" y="346"/>
                  </a:lnTo>
                  <a:lnTo>
                    <a:pt x="209" y="346"/>
                  </a:lnTo>
                  <a:lnTo>
                    <a:pt x="210" y="345"/>
                  </a:lnTo>
                  <a:lnTo>
                    <a:pt x="211" y="345"/>
                  </a:lnTo>
                  <a:lnTo>
                    <a:pt x="211" y="344"/>
                  </a:lnTo>
                  <a:lnTo>
                    <a:pt x="212" y="345"/>
                  </a:lnTo>
                  <a:lnTo>
                    <a:pt x="213" y="345"/>
                  </a:lnTo>
                  <a:lnTo>
                    <a:pt x="213" y="346"/>
                  </a:lnTo>
                  <a:lnTo>
                    <a:pt x="214" y="348"/>
                  </a:lnTo>
                  <a:lnTo>
                    <a:pt x="215" y="349"/>
                  </a:lnTo>
                  <a:lnTo>
                    <a:pt x="215" y="350"/>
                  </a:lnTo>
                  <a:lnTo>
                    <a:pt x="216" y="351"/>
                  </a:lnTo>
                  <a:lnTo>
                    <a:pt x="217" y="352"/>
                  </a:lnTo>
                  <a:lnTo>
                    <a:pt x="217" y="352"/>
                  </a:lnTo>
                  <a:lnTo>
                    <a:pt x="218" y="352"/>
                  </a:lnTo>
                  <a:lnTo>
                    <a:pt x="219" y="351"/>
                  </a:lnTo>
                  <a:lnTo>
                    <a:pt x="219" y="349"/>
                  </a:lnTo>
                  <a:lnTo>
                    <a:pt x="220" y="346"/>
                  </a:lnTo>
                  <a:lnTo>
                    <a:pt x="221" y="341"/>
                  </a:lnTo>
                  <a:lnTo>
                    <a:pt x="221" y="336"/>
                  </a:lnTo>
                  <a:lnTo>
                    <a:pt x="222" y="329"/>
                  </a:lnTo>
                  <a:lnTo>
                    <a:pt x="222" y="320"/>
                  </a:lnTo>
                  <a:lnTo>
                    <a:pt x="223" y="311"/>
                  </a:lnTo>
                  <a:lnTo>
                    <a:pt x="224" y="302"/>
                  </a:lnTo>
                  <a:lnTo>
                    <a:pt x="224" y="294"/>
                  </a:lnTo>
                  <a:lnTo>
                    <a:pt x="225" y="286"/>
                  </a:lnTo>
                  <a:lnTo>
                    <a:pt x="226" y="281"/>
                  </a:lnTo>
                  <a:lnTo>
                    <a:pt x="226" y="278"/>
                  </a:lnTo>
                  <a:lnTo>
                    <a:pt x="227" y="278"/>
                  </a:lnTo>
                  <a:lnTo>
                    <a:pt x="228" y="280"/>
                  </a:lnTo>
                  <a:lnTo>
                    <a:pt x="228" y="285"/>
                  </a:lnTo>
                  <a:lnTo>
                    <a:pt x="229" y="292"/>
                  </a:lnTo>
                  <a:lnTo>
                    <a:pt x="230" y="300"/>
                  </a:lnTo>
                  <a:lnTo>
                    <a:pt x="230" y="308"/>
                  </a:lnTo>
                  <a:lnTo>
                    <a:pt x="231" y="316"/>
                  </a:lnTo>
                  <a:lnTo>
                    <a:pt x="232" y="322"/>
                  </a:lnTo>
                  <a:lnTo>
                    <a:pt x="232" y="326"/>
                  </a:lnTo>
                  <a:lnTo>
                    <a:pt x="233" y="328"/>
                  </a:lnTo>
                  <a:lnTo>
                    <a:pt x="234" y="328"/>
                  </a:lnTo>
                  <a:lnTo>
                    <a:pt x="234" y="328"/>
                  </a:lnTo>
                  <a:lnTo>
                    <a:pt x="235" y="327"/>
                  </a:lnTo>
                  <a:lnTo>
                    <a:pt x="236" y="327"/>
                  </a:lnTo>
                  <a:lnTo>
                    <a:pt x="236" y="328"/>
                  </a:lnTo>
                  <a:lnTo>
                    <a:pt x="237" y="330"/>
                  </a:lnTo>
                  <a:lnTo>
                    <a:pt x="238" y="333"/>
                  </a:lnTo>
                  <a:lnTo>
                    <a:pt x="238" y="336"/>
                  </a:lnTo>
                  <a:lnTo>
                    <a:pt x="239" y="339"/>
                  </a:lnTo>
                  <a:lnTo>
                    <a:pt x="240" y="341"/>
                  </a:lnTo>
                  <a:lnTo>
                    <a:pt x="240" y="341"/>
                  </a:lnTo>
                  <a:lnTo>
                    <a:pt x="241" y="340"/>
                  </a:lnTo>
                  <a:lnTo>
                    <a:pt x="241" y="335"/>
                  </a:lnTo>
                  <a:lnTo>
                    <a:pt x="242" y="329"/>
                  </a:lnTo>
                  <a:lnTo>
                    <a:pt x="243" y="322"/>
                  </a:lnTo>
                  <a:lnTo>
                    <a:pt x="243" y="314"/>
                  </a:lnTo>
                  <a:lnTo>
                    <a:pt x="244" y="307"/>
                  </a:lnTo>
                  <a:lnTo>
                    <a:pt x="245" y="302"/>
                  </a:lnTo>
                  <a:lnTo>
                    <a:pt x="245" y="300"/>
                  </a:lnTo>
                  <a:lnTo>
                    <a:pt x="246" y="300"/>
                  </a:lnTo>
                  <a:lnTo>
                    <a:pt x="247" y="303"/>
                  </a:lnTo>
                  <a:lnTo>
                    <a:pt x="247" y="309"/>
                  </a:lnTo>
                  <a:lnTo>
                    <a:pt x="248" y="317"/>
                  </a:lnTo>
                  <a:lnTo>
                    <a:pt x="249" y="325"/>
                  </a:lnTo>
                  <a:lnTo>
                    <a:pt x="249" y="334"/>
                  </a:lnTo>
                  <a:lnTo>
                    <a:pt x="250" y="341"/>
                  </a:lnTo>
                  <a:lnTo>
                    <a:pt x="251" y="347"/>
                  </a:lnTo>
                  <a:lnTo>
                    <a:pt x="251" y="351"/>
                  </a:lnTo>
                  <a:lnTo>
                    <a:pt x="252" y="353"/>
                  </a:lnTo>
                  <a:lnTo>
                    <a:pt x="253" y="353"/>
                  </a:lnTo>
                  <a:lnTo>
                    <a:pt x="253" y="351"/>
                  </a:lnTo>
                  <a:lnTo>
                    <a:pt x="254" y="348"/>
                  </a:lnTo>
                  <a:lnTo>
                    <a:pt x="255" y="344"/>
                  </a:lnTo>
                  <a:lnTo>
                    <a:pt x="255" y="340"/>
                  </a:lnTo>
                  <a:lnTo>
                    <a:pt x="256" y="337"/>
                  </a:lnTo>
                  <a:lnTo>
                    <a:pt x="257" y="334"/>
                  </a:lnTo>
                  <a:lnTo>
                    <a:pt x="257" y="333"/>
                  </a:lnTo>
                  <a:lnTo>
                    <a:pt x="258" y="334"/>
                  </a:lnTo>
                  <a:lnTo>
                    <a:pt x="258" y="337"/>
                  </a:lnTo>
                  <a:lnTo>
                    <a:pt x="259" y="341"/>
                  </a:lnTo>
                  <a:lnTo>
                    <a:pt x="260" y="346"/>
                  </a:lnTo>
                  <a:lnTo>
                    <a:pt x="260" y="351"/>
                  </a:lnTo>
                  <a:lnTo>
                    <a:pt x="261" y="355"/>
                  </a:lnTo>
                  <a:lnTo>
                    <a:pt x="262" y="357"/>
                  </a:lnTo>
                  <a:lnTo>
                    <a:pt x="262" y="356"/>
                  </a:lnTo>
                  <a:lnTo>
                    <a:pt x="263" y="353"/>
                  </a:lnTo>
                  <a:lnTo>
                    <a:pt x="264" y="348"/>
                  </a:lnTo>
                  <a:lnTo>
                    <a:pt x="264" y="341"/>
                  </a:lnTo>
                  <a:lnTo>
                    <a:pt x="265" y="334"/>
                  </a:lnTo>
                  <a:lnTo>
                    <a:pt x="266" y="326"/>
                  </a:lnTo>
                  <a:lnTo>
                    <a:pt x="266" y="321"/>
                  </a:lnTo>
                  <a:lnTo>
                    <a:pt x="267" y="317"/>
                  </a:lnTo>
                  <a:lnTo>
                    <a:pt x="268" y="315"/>
                  </a:lnTo>
                  <a:lnTo>
                    <a:pt x="268" y="316"/>
                  </a:lnTo>
                  <a:lnTo>
                    <a:pt x="269" y="318"/>
                  </a:lnTo>
                  <a:lnTo>
                    <a:pt x="270" y="321"/>
                  </a:lnTo>
                  <a:lnTo>
                    <a:pt x="270" y="324"/>
                  </a:lnTo>
                  <a:lnTo>
                    <a:pt x="271" y="327"/>
                  </a:lnTo>
                  <a:lnTo>
                    <a:pt x="272" y="329"/>
                  </a:lnTo>
                  <a:lnTo>
                    <a:pt x="272" y="330"/>
                  </a:lnTo>
                  <a:lnTo>
                    <a:pt x="273" y="330"/>
                  </a:lnTo>
                  <a:lnTo>
                    <a:pt x="274" y="330"/>
                  </a:lnTo>
                  <a:lnTo>
                    <a:pt x="274" y="329"/>
                  </a:lnTo>
                  <a:lnTo>
                    <a:pt x="275" y="328"/>
                  </a:lnTo>
                  <a:lnTo>
                    <a:pt x="275" y="328"/>
                  </a:lnTo>
                  <a:lnTo>
                    <a:pt x="276" y="327"/>
                  </a:lnTo>
                  <a:lnTo>
                    <a:pt x="277" y="326"/>
                  </a:lnTo>
                  <a:lnTo>
                    <a:pt x="277" y="326"/>
                  </a:lnTo>
                  <a:lnTo>
                    <a:pt x="278" y="326"/>
                  </a:lnTo>
                  <a:lnTo>
                    <a:pt x="279" y="327"/>
                  </a:lnTo>
                  <a:lnTo>
                    <a:pt x="279" y="327"/>
                  </a:lnTo>
                  <a:lnTo>
                    <a:pt x="280" y="328"/>
                  </a:lnTo>
                  <a:lnTo>
                    <a:pt x="281" y="329"/>
                  </a:lnTo>
                  <a:lnTo>
                    <a:pt x="281" y="329"/>
                  </a:lnTo>
                  <a:lnTo>
                    <a:pt x="282" y="330"/>
                  </a:lnTo>
                  <a:lnTo>
                    <a:pt x="283" y="330"/>
                  </a:lnTo>
                  <a:lnTo>
                    <a:pt x="283" y="330"/>
                  </a:lnTo>
                  <a:lnTo>
                    <a:pt x="284" y="330"/>
                  </a:lnTo>
                  <a:lnTo>
                    <a:pt x="285" y="329"/>
                  </a:lnTo>
                  <a:lnTo>
                    <a:pt x="285" y="328"/>
                  </a:lnTo>
                  <a:lnTo>
                    <a:pt x="286" y="325"/>
                  </a:lnTo>
                  <a:lnTo>
                    <a:pt x="287" y="323"/>
                  </a:lnTo>
                  <a:lnTo>
                    <a:pt x="287" y="320"/>
                  </a:lnTo>
                  <a:lnTo>
                    <a:pt x="288" y="317"/>
                  </a:lnTo>
                  <a:lnTo>
                    <a:pt x="289" y="315"/>
                  </a:lnTo>
                  <a:lnTo>
                    <a:pt x="289" y="314"/>
                  </a:lnTo>
                  <a:lnTo>
                    <a:pt x="290" y="314"/>
                  </a:lnTo>
                  <a:lnTo>
                    <a:pt x="291" y="315"/>
                  </a:lnTo>
                  <a:lnTo>
                    <a:pt x="291" y="317"/>
                  </a:lnTo>
                  <a:lnTo>
                    <a:pt x="292" y="320"/>
                  </a:lnTo>
                  <a:lnTo>
                    <a:pt x="293" y="323"/>
                  </a:lnTo>
                  <a:lnTo>
                    <a:pt x="293" y="324"/>
                  </a:lnTo>
                  <a:lnTo>
                    <a:pt x="294" y="325"/>
                  </a:lnTo>
                  <a:lnTo>
                    <a:pt x="294" y="325"/>
                  </a:lnTo>
                  <a:lnTo>
                    <a:pt x="295" y="324"/>
                  </a:lnTo>
                  <a:lnTo>
                    <a:pt x="296" y="321"/>
                  </a:lnTo>
                  <a:lnTo>
                    <a:pt x="296" y="319"/>
                  </a:lnTo>
                  <a:lnTo>
                    <a:pt x="297" y="317"/>
                  </a:lnTo>
                  <a:lnTo>
                    <a:pt x="298" y="315"/>
                  </a:lnTo>
                  <a:lnTo>
                    <a:pt x="298" y="315"/>
                  </a:lnTo>
                  <a:lnTo>
                    <a:pt x="299" y="316"/>
                  </a:lnTo>
                  <a:lnTo>
                    <a:pt x="300" y="319"/>
                  </a:lnTo>
                  <a:lnTo>
                    <a:pt x="300" y="323"/>
                  </a:lnTo>
                  <a:lnTo>
                    <a:pt x="301" y="327"/>
                  </a:lnTo>
                  <a:lnTo>
                    <a:pt x="302" y="333"/>
                  </a:lnTo>
                  <a:lnTo>
                    <a:pt x="302" y="339"/>
                  </a:lnTo>
                  <a:lnTo>
                    <a:pt x="303" y="346"/>
                  </a:lnTo>
                  <a:lnTo>
                    <a:pt x="304" y="352"/>
                  </a:lnTo>
                  <a:lnTo>
                    <a:pt x="304" y="358"/>
                  </a:lnTo>
                  <a:lnTo>
                    <a:pt x="305" y="363"/>
                  </a:lnTo>
                  <a:lnTo>
                    <a:pt x="306" y="367"/>
                  </a:lnTo>
                  <a:lnTo>
                    <a:pt x="306" y="368"/>
                  </a:lnTo>
                  <a:lnTo>
                    <a:pt x="307" y="368"/>
                  </a:lnTo>
                  <a:lnTo>
                    <a:pt x="308" y="366"/>
                  </a:lnTo>
                  <a:lnTo>
                    <a:pt x="308" y="361"/>
                  </a:lnTo>
                  <a:lnTo>
                    <a:pt x="309" y="354"/>
                  </a:lnTo>
                  <a:lnTo>
                    <a:pt x="310" y="347"/>
                  </a:lnTo>
                  <a:lnTo>
                    <a:pt x="310" y="340"/>
                  </a:lnTo>
                  <a:lnTo>
                    <a:pt x="311" y="334"/>
                  </a:lnTo>
                  <a:lnTo>
                    <a:pt x="311" y="329"/>
                  </a:lnTo>
                  <a:lnTo>
                    <a:pt x="312" y="326"/>
                  </a:lnTo>
                  <a:lnTo>
                    <a:pt x="313" y="325"/>
                  </a:lnTo>
                  <a:lnTo>
                    <a:pt x="313" y="327"/>
                  </a:lnTo>
                  <a:lnTo>
                    <a:pt x="314" y="330"/>
                  </a:lnTo>
                  <a:lnTo>
                    <a:pt x="315" y="334"/>
                  </a:lnTo>
                  <a:lnTo>
                    <a:pt x="315" y="337"/>
                  </a:lnTo>
                  <a:lnTo>
                    <a:pt x="316" y="340"/>
                  </a:lnTo>
                  <a:lnTo>
                    <a:pt x="317" y="341"/>
                  </a:lnTo>
                  <a:lnTo>
                    <a:pt x="317" y="339"/>
                  </a:lnTo>
                  <a:lnTo>
                    <a:pt x="318" y="335"/>
                  </a:lnTo>
                  <a:lnTo>
                    <a:pt x="319" y="329"/>
                  </a:lnTo>
                  <a:lnTo>
                    <a:pt x="319" y="322"/>
                  </a:lnTo>
                  <a:lnTo>
                    <a:pt x="320" y="315"/>
                  </a:lnTo>
                  <a:lnTo>
                    <a:pt x="321" y="308"/>
                  </a:lnTo>
                  <a:lnTo>
                    <a:pt x="321" y="302"/>
                  </a:lnTo>
                  <a:lnTo>
                    <a:pt x="322" y="298"/>
                  </a:lnTo>
                  <a:lnTo>
                    <a:pt x="323" y="296"/>
                  </a:lnTo>
                  <a:lnTo>
                    <a:pt x="323" y="296"/>
                  </a:lnTo>
                  <a:lnTo>
                    <a:pt x="324" y="298"/>
                  </a:lnTo>
                  <a:lnTo>
                    <a:pt x="325" y="302"/>
                  </a:lnTo>
                  <a:lnTo>
                    <a:pt x="325" y="306"/>
                  </a:lnTo>
                  <a:lnTo>
                    <a:pt x="326" y="311"/>
                  </a:lnTo>
                  <a:lnTo>
                    <a:pt x="327" y="315"/>
                  </a:lnTo>
                  <a:lnTo>
                    <a:pt x="327" y="319"/>
                  </a:lnTo>
                  <a:lnTo>
                    <a:pt x="328" y="321"/>
                  </a:lnTo>
                  <a:lnTo>
                    <a:pt x="329" y="322"/>
                  </a:lnTo>
                  <a:lnTo>
                    <a:pt x="329" y="322"/>
                  </a:lnTo>
                  <a:lnTo>
                    <a:pt x="330" y="322"/>
                  </a:lnTo>
                  <a:lnTo>
                    <a:pt x="330" y="320"/>
                  </a:lnTo>
                  <a:lnTo>
                    <a:pt x="331" y="319"/>
                  </a:lnTo>
                  <a:lnTo>
                    <a:pt x="332" y="319"/>
                  </a:lnTo>
                  <a:lnTo>
                    <a:pt x="332" y="319"/>
                  </a:lnTo>
                  <a:lnTo>
                    <a:pt x="333" y="321"/>
                  </a:lnTo>
                  <a:lnTo>
                    <a:pt x="334" y="323"/>
                  </a:lnTo>
                  <a:lnTo>
                    <a:pt x="334" y="327"/>
                  </a:lnTo>
                  <a:lnTo>
                    <a:pt x="335" y="332"/>
                  </a:lnTo>
                  <a:lnTo>
                    <a:pt x="336" y="336"/>
                  </a:lnTo>
                  <a:lnTo>
                    <a:pt x="336" y="340"/>
                  </a:lnTo>
                  <a:lnTo>
                    <a:pt x="337" y="343"/>
                  </a:lnTo>
                  <a:lnTo>
                    <a:pt x="338" y="344"/>
                  </a:lnTo>
                  <a:lnTo>
                    <a:pt x="338" y="345"/>
                  </a:lnTo>
                  <a:lnTo>
                    <a:pt x="339" y="343"/>
                  </a:lnTo>
                  <a:lnTo>
                    <a:pt x="340" y="341"/>
                  </a:lnTo>
                  <a:lnTo>
                    <a:pt x="340" y="338"/>
                  </a:lnTo>
                  <a:lnTo>
                    <a:pt x="341" y="334"/>
                  </a:lnTo>
                  <a:lnTo>
                    <a:pt x="342" y="331"/>
                  </a:lnTo>
                  <a:lnTo>
                    <a:pt x="342" y="328"/>
                  </a:lnTo>
                  <a:lnTo>
                    <a:pt x="343" y="325"/>
                  </a:lnTo>
                  <a:lnTo>
                    <a:pt x="344" y="323"/>
                  </a:lnTo>
                  <a:lnTo>
                    <a:pt x="344" y="321"/>
                  </a:lnTo>
                  <a:lnTo>
                    <a:pt x="345" y="320"/>
                  </a:lnTo>
                  <a:lnTo>
                    <a:pt x="346" y="319"/>
                  </a:lnTo>
                  <a:lnTo>
                    <a:pt x="346" y="318"/>
                  </a:lnTo>
                  <a:lnTo>
                    <a:pt x="347" y="317"/>
                  </a:lnTo>
                  <a:lnTo>
                    <a:pt x="347" y="317"/>
                  </a:lnTo>
                  <a:lnTo>
                    <a:pt x="348" y="317"/>
                  </a:lnTo>
                  <a:lnTo>
                    <a:pt x="349" y="317"/>
                  </a:lnTo>
                  <a:lnTo>
                    <a:pt x="349" y="317"/>
                  </a:lnTo>
                  <a:lnTo>
                    <a:pt x="350" y="319"/>
                  </a:lnTo>
                  <a:lnTo>
                    <a:pt x="351" y="320"/>
                  </a:lnTo>
                  <a:lnTo>
                    <a:pt x="351" y="323"/>
                  </a:lnTo>
                  <a:lnTo>
                    <a:pt x="352" y="326"/>
                  </a:lnTo>
                  <a:lnTo>
                    <a:pt x="353" y="329"/>
                  </a:lnTo>
                  <a:lnTo>
                    <a:pt x="353" y="332"/>
                  </a:lnTo>
                  <a:lnTo>
                    <a:pt x="354" y="334"/>
                  </a:lnTo>
                  <a:lnTo>
                    <a:pt x="355" y="336"/>
                  </a:lnTo>
                  <a:lnTo>
                    <a:pt x="355" y="338"/>
                  </a:lnTo>
                  <a:lnTo>
                    <a:pt x="356" y="339"/>
                  </a:lnTo>
                  <a:lnTo>
                    <a:pt x="357" y="341"/>
                  </a:lnTo>
                  <a:lnTo>
                    <a:pt x="357" y="342"/>
                  </a:lnTo>
                  <a:lnTo>
                    <a:pt x="358" y="345"/>
                  </a:lnTo>
                  <a:lnTo>
                    <a:pt x="359" y="348"/>
                  </a:lnTo>
                  <a:lnTo>
                    <a:pt x="359" y="352"/>
                  </a:lnTo>
                  <a:lnTo>
                    <a:pt x="360" y="357"/>
                  </a:lnTo>
                  <a:lnTo>
                    <a:pt x="361" y="362"/>
                  </a:lnTo>
                  <a:lnTo>
                    <a:pt x="361" y="367"/>
                  </a:lnTo>
                  <a:lnTo>
                    <a:pt x="362" y="372"/>
                  </a:lnTo>
                  <a:lnTo>
                    <a:pt x="363" y="374"/>
                  </a:lnTo>
                  <a:lnTo>
                    <a:pt x="363" y="375"/>
                  </a:lnTo>
                  <a:lnTo>
                    <a:pt x="364" y="373"/>
                  </a:lnTo>
                  <a:lnTo>
                    <a:pt x="364" y="369"/>
                  </a:lnTo>
                  <a:lnTo>
                    <a:pt x="365" y="363"/>
                  </a:lnTo>
                  <a:lnTo>
                    <a:pt x="366" y="355"/>
                  </a:lnTo>
                  <a:lnTo>
                    <a:pt x="366" y="347"/>
                  </a:lnTo>
                  <a:lnTo>
                    <a:pt x="367" y="338"/>
                  </a:lnTo>
                  <a:lnTo>
                    <a:pt x="368" y="331"/>
                  </a:lnTo>
                  <a:lnTo>
                    <a:pt x="368" y="324"/>
                  </a:lnTo>
                  <a:lnTo>
                    <a:pt x="369" y="320"/>
                  </a:lnTo>
                  <a:lnTo>
                    <a:pt x="370" y="317"/>
                  </a:lnTo>
                  <a:lnTo>
                    <a:pt x="370" y="316"/>
                  </a:lnTo>
                  <a:lnTo>
                    <a:pt x="371" y="315"/>
                  </a:lnTo>
                  <a:lnTo>
                    <a:pt x="372" y="316"/>
                  </a:lnTo>
                  <a:lnTo>
                    <a:pt x="372" y="317"/>
                  </a:lnTo>
                  <a:lnTo>
                    <a:pt x="373" y="317"/>
                  </a:lnTo>
                  <a:lnTo>
                    <a:pt x="374" y="316"/>
                  </a:lnTo>
                  <a:lnTo>
                    <a:pt x="374" y="315"/>
                  </a:lnTo>
                  <a:lnTo>
                    <a:pt x="375" y="314"/>
                  </a:lnTo>
                  <a:lnTo>
                    <a:pt x="376" y="312"/>
                  </a:lnTo>
                  <a:lnTo>
                    <a:pt x="376" y="310"/>
                  </a:lnTo>
                  <a:lnTo>
                    <a:pt x="377" y="310"/>
                  </a:lnTo>
                  <a:lnTo>
                    <a:pt x="378" y="310"/>
                  </a:lnTo>
                  <a:lnTo>
                    <a:pt x="378" y="310"/>
                  </a:lnTo>
                  <a:lnTo>
                    <a:pt x="379" y="312"/>
                  </a:lnTo>
                  <a:lnTo>
                    <a:pt x="380" y="314"/>
                  </a:lnTo>
                  <a:lnTo>
                    <a:pt x="380" y="316"/>
                  </a:lnTo>
                  <a:lnTo>
                    <a:pt x="381" y="319"/>
                  </a:lnTo>
                  <a:lnTo>
                    <a:pt x="382" y="321"/>
                  </a:lnTo>
                  <a:lnTo>
                    <a:pt x="382" y="322"/>
                  </a:lnTo>
                  <a:lnTo>
                    <a:pt x="383" y="324"/>
                  </a:lnTo>
                  <a:lnTo>
                    <a:pt x="383" y="325"/>
                  </a:lnTo>
                  <a:lnTo>
                    <a:pt x="384" y="326"/>
                  </a:lnTo>
                  <a:lnTo>
                    <a:pt x="385" y="328"/>
                  </a:lnTo>
                  <a:lnTo>
                    <a:pt x="385" y="330"/>
                  </a:lnTo>
                  <a:lnTo>
                    <a:pt x="386" y="333"/>
                  </a:lnTo>
                  <a:lnTo>
                    <a:pt x="387" y="335"/>
                  </a:lnTo>
                  <a:lnTo>
                    <a:pt x="387" y="338"/>
                  </a:lnTo>
                  <a:lnTo>
                    <a:pt x="388" y="340"/>
                  </a:lnTo>
                  <a:lnTo>
                    <a:pt x="389" y="342"/>
                  </a:lnTo>
                  <a:lnTo>
                    <a:pt x="389" y="342"/>
                  </a:lnTo>
                  <a:lnTo>
                    <a:pt x="390" y="341"/>
                  </a:lnTo>
                  <a:lnTo>
                    <a:pt x="391" y="338"/>
                  </a:lnTo>
                  <a:lnTo>
                    <a:pt x="391" y="333"/>
                  </a:lnTo>
                  <a:lnTo>
                    <a:pt x="392" y="328"/>
                  </a:lnTo>
                  <a:lnTo>
                    <a:pt x="393" y="322"/>
                  </a:lnTo>
                  <a:lnTo>
                    <a:pt x="393" y="317"/>
                  </a:lnTo>
                  <a:lnTo>
                    <a:pt x="394" y="313"/>
                  </a:lnTo>
                  <a:lnTo>
                    <a:pt x="395" y="310"/>
                  </a:lnTo>
                  <a:lnTo>
                    <a:pt x="395" y="309"/>
                  </a:lnTo>
                  <a:lnTo>
                    <a:pt x="396" y="310"/>
                  </a:lnTo>
                  <a:lnTo>
                    <a:pt x="397" y="312"/>
                  </a:lnTo>
                  <a:lnTo>
                    <a:pt x="397" y="316"/>
                  </a:lnTo>
                  <a:lnTo>
                    <a:pt x="398" y="320"/>
                  </a:lnTo>
                  <a:lnTo>
                    <a:pt x="399" y="324"/>
                  </a:lnTo>
                  <a:lnTo>
                    <a:pt x="399" y="326"/>
                  </a:lnTo>
                  <a:lnTo>
                    <a:pt x="400" y="327"/>
                  </a:lnTo>
                  <a:lnTo>
                    <a:pt x="400" y="326"/>
                  </a:lnTo>
                  <a:lnTo>
                    <a:pt x="401" y="323"/>
                  </a:lnTo>
                  <a:lnTo>
                    <a:pt x="402" y="319"/>
                  </a:lnTo>
                  <a:lnTo>
                    <a:pt x="402" y="312"/>
                  </a:lnTo>
                  <a:lnTo>
                    <a:pt x="403" y="305"/>
                  </a:lnTo>
                  <a:lnTo>
                    <a:pt x="404" y="298"/>
                  </a:lnTo>
                  <a:lnTo>
                    <a:pt x="404" y="292"/>
                  </a:lnTo>
                  <a:lnTo>
                    <a:pt x="405" y="288"/>
                  </a:lnTo>
                  <a:lnTo>
                    <a:pt x="406" y="286"/>
                  </a:lnTo>
                  <a:lnTo>
                    <a:pt x="406" y="287"/>
                  </a:lnTo>
                  <a:lnTo>
                    <a:pt x="407" y="290"/>
                  </a:lnTo>
                  <a:lnTo>
                    <a:pt x="408" y="295"/>
                  </a:lnTo>
                  <a:lnTo>
                    <a:pt x="408" y="303"/>
                  </a:lnTo>
                  <a:lnTo>
                    <a:pt x="409" y="312"/>
                  </a:lnTo>
                  <a:lnTo>
                    <a:pt x="410" y="321"/>
                  </a:lnTo>
                  <a:lnTo>
                    <a:pt x="410" y="330"/>
                  </a:lnTo>
                  <a:lnTo>
                    <a:pt x="411" y="338"/>
                  </a:lnTo>
                  <a:lnTo>
                    <a:pt x="412" y="345"/>
                  </a:lnTo>
                  <a:lnTo>
                    <a:pt x="412" y="351"/>
                  </a:lnTo>
                  <a:lnTo>
                    <a:pt x="413" y="356"/>
                  </a:lnTo>
                  <a:lnTo>
                    <a:pt x="414" y="358"/>
                  </a:lnTo>
                  <a:lnTo>
                    <a:pt x="414" y="360"/>
                  </a:lnTo>
                  <a:lnTo>
                    <a:pt x="415" y="361"/>
                  </a:lnTo>
                  <a:lnTo>
                    <a:pt x="416" y="361"/>
                  </a:lnTo>
                  <a:lnTo>
                    <a:pt x="416" y="360"/>
                  </a:lnTo>
                  <a:lnTo>
                    <a:pt x="417" y="360"/>
                  </a:lnTo>
                  <a:lnTo>
                    <a:pt x="417" y="360"/>
                  </a:lnTo>
                  <a:lnTo>
                    <a:pt x="418" y="361"/>
                  </a:lnTo>
                  <a:lnTo>
                    <a:pt x="419" y="362"/>
                  </a:lnTo>
                  <a:lnTo>
                    <a:pt x="419" y="362"/>
                  </a:lnTo>
                  <a:lnTo>
                    <a:pt x="420" y="363"/>
                  </a:lnTo>
                  <a:lnTo>
                    <a:pt x="421" y="363"/>
                  </a:lnTo>
                  <a:lnTo>
                    <a:pt x="421" y="363"/>
                  </a:lnTo>
                  <a:lnTo>
                    <a:pt x="422" y="362"/>
                  </a:lnTo>
                  <a:lnTo>
                    <a:pt x="423" y="360"/>
                  </a:lnTo>
                  <a:lnTo>
                    <a:pt x="423" y="358"/>
                  </a:lnTo>
                  <a:lnTo>
                    <a:pt x="424" y="355"/>
                  </a:lnTo>
                  <a:lnTo>
                    <a:pt x="425" y="351"/>
                  </a:lnTo>
                  <a:lnTo>
                    <a:pt x="425" y="348"/>
                  </a:lnTo>
                  <a:lnTo>
                    <a:pt x="426" y="344"/>
                  </a:lnTo>
                  <a:lnTo>
                    <a:pt x="427" y="340"/>
                  </a:lnTo>
                  <a:lnTo>
                    <a:pt x="427" y="336"/>
                  </a:lnTo>
                  <a:lnTo>
                    <a:pt x="428" y="332"/>
                  </a:lnTo>
                  <a:lnTo>
                    <a:pt x="429" y="328"/>
                  </a:lnTo>
                  <a:lnTo>
                    <a:pt x="429" y="325"/>
                  </a:lnTo>
                  <a:lnTo>
                    <a:pt x="430" y="323"/>
                  </a:lnTo>
                  <a:lnTo>
                    <a:pt x="431" y="321"/>
                  </a:lnTo>
                  <a:lnTo>
                    <a:pt x="431" y="321"/>
                  </a:lnTo>
                  <a:lnTo>
                    <a:pt x="432" y="322"/>
                  </a:lnTo>
                  <a:lnTo>
                    <a:pt x="433" y="323"/>
                  </a:lnTo>
                  <a:lnTo>
                    <a:pt x="433" y="326"/>
                  </a:lnTo>
                  <a:lnTo>
                    <a:pt x="434" y="329"/>
                  </a:lnTo>
                  <a:lnTo>
                    <a:pt x="435" y="332"/>
                  </a:lnTo>
                  <a:lnTo>
                    <a:pt x="435" y="334"/>
                  </a:lnTo>
                  <a:lnTo>
                    <a:pt x="436" y="336"/>
                  </a:lnTo>
                  <a:lnTo>
                    <a:pt x="436" y="336"/>
                  </a:lnTo>
                  <a:lnTo>
                    <a:pt x="437" y="336"/>
                  </a:lnTo>
                  <a:lnTo>
                    <a:pt x="438" y="335"/>
                  </a:lnTo>
                  <a:lnTo>
                    <a:pt x="438" y="333"/>
                  </a:lnTo>
                  <a:lnTo>
                    <a:pt x="439" y="330"/>
                  </a:lnTo>
                  <a:lnTo>
                    <a:pt x="440" y="328"/>
                  </a:lnTo>
                  <a:lnTo>
                    <a:pt x="440" y="326"/>
                  </a:lnTo>
                  <a:lnTo>
                    <a:pt x="441" y="324"/>
                  </a:lnTo>
                  <a:lnTo>
                    <a:pt x="442" y="323"/>
                  </a:lnTo>
                  <a:lnTo>
                    <a:pt x="442" y="323"/>
                  </a:lnTo>
                  <a:lnTo>
                    <a:pt x="443" y="322"/>
                  </a:lnTo>
                  <a:lnTo>
                    <a:pt x="444" y="322"/>
                  </a:lnTo>
                  <a:lnTo>
                    <a:pt x="444" y="321"/>
                  </a:lnTo>
                  <a:lnTo>
                    <a:pt x="445" y="320"/>
                  </a:lnTo>
                  <a:lnTo>
                    <a:pt x="446" y="319"/>
                  </a:lnTo>
                  <a:lnTo>
                    <a:pt x="446" y="316"/>
                  </a:lnTo>
                  <a:lnTo>
                    <a:pt x="447" y="314"/>
                  </a:lnTo>
                  <a:lnTo>
                    <a:pt x="448" y="311"/>
                  </a:lnTo>
                  <a:lnTo>
                    <a:pt x="448" y="308"/>
                  </a:lnTo>
                  <a:lnTo>
                    <a:pt x="449" y="305"/>
                  </a:lnTo>
                  <a:lnTo>
                    <a:pt x="450" y="303"/>
                  </a:lnTo>
                  <a:lnTo>
                    <a:pt x="450" y="302"/>
                  </a:lnTo>
                  <a:lnTo>
                    <a:pt x="451" y="301"/>
                  </a:lnTo>
                  <a:lnTo>
                    <a:pt x="452" y="302"/>
                  </a:lnTo>
                  <a:lnTo>
                    <a:pt x="452" y="304"/>
                  </a:lnTo>
                  <a:lnTo>
                    <a:pt x="453" y="306"/>
                  </a:lnTo>
                  <a:lnTo>
                    <a:pt x="453" y="308"/>
                  </a:lnTo>
                  <a:lnTo>
                    <a:pt x="454" y="311"/>
                  </a:lnTo>
                  <a:lnTo>
                    <a:pt x="455" y="313"/>
                  </a:lnTo>
                  <a:lnTo>
                    <a:pt x="455" y="313"/>
                  </a:lnTo>
                  <a:lnTo>
                    <a:pt x="456" y="313"/>
                  </a:lnTo>
                  <a:lnTo>
                    <a:pt x="457" y="312"/>
                  </a:lnTo>
                  <a:lnTo>
                    <a:pt x="457" y="311"/>
                  </a:lnTo>
                  <a:lnTo>
                    <a:pt x="458" y="309"/>
                  </a:lnTo>
                  <a:lnTo>
                    <a:pt x="459" y="308"/>
                  </a:lnTo>
                  <a:lnTo>
                    <a:pt x="459" y="308"/>
                  </a:lnTo>
                  <a:lnTo>
                    <a:pt x="460" y="310"/>
                  </a:lnTo>
                  <a:lnTo>
                    <a:pt x="461" y="315"/>
                  </a:lnTo>
                  <a:lnTo>
                    <a:pt x="461" y="321"/>
                  </a:lnTo>
                  <a:lnTo>
                    <a:pt x="462" y="328"/>
                  </a:lnTo>
                  <a:lnTo>
                    <a:pt x="463" y="336"/>
                  </a:lnTo>
                  <a:lnTo>
                    <a:pt x="463" y="344"/>
                  </a:lnTo>
                  <a:lnTo>
                    <a:pt x="464" y="350"/>
                  </a:lnTo>
                  <a:lnTo>
                    <a:pt x="465" y="355"/>
                  </a:lnTo>
                  <a:lnTo>
                    <a:pt x="465" y="357"/>
                  </a:lnTo>
                  <a:lnTo>
                    <a:pt x="466" y="357"/>
                  </a:lnTo>
                  <a:lnTo>
                    <a:pt x="467" y="355"/>
                  </a:lnTo>
                  <a:lnTo>
                    <a:pt x="467" y="351"/>
                  </a:lnTo>
                  <a:lnTo>
                    <a:pt x="468" y="347"/>
                  </a:lnTo>
                  <a:lnTo>
                    <a:pt x="469" y="343"/>
                  </a:lnTo>
                  <a:lnTo>
                    <a:pt x="469" y="340"/>
                  </a:lnTo>
                  <a:lnTo>
                    <a:pt x="470" y="339"/>
                  </a:lnTo>
                  <a:lnTo>
                    <a:pt x="471" y="339"/>
                  </a:lnTo>
                  <a:lnTo>
                    <a:pt x="471" y="342"/>
                  </a:lnTo>
                  <a:lnTo>
                    <a:pt x="472" y="347"/>
                  </a:lnTo>
                  <a:lnTo>
                    <a:pt x="472" y="352"/>
                  </a:lnTo>
                  <a:lnTo>
                    <a:pt x="473" y="357"/>
                  </a:lnTo>
                  <a:lnTo>
                    <a:pt x="474" y="362"/>
                  </a:lnTo>
                  <a:lnTo>
                    <a:pt x="474" y="365"/>
                  </a:lnTo>
                  <a:lnTo>
                    <a:pt x="475" y="365"/>
                  </a:lnTo>
                  <a:lnTo>
                    <a:pt x="476" y="363"/>
                  </a:lnTo>
                  <a:lnTo>
                    <a:pt x="476" y="359"/>
                  </a:lnTo>
                  <a:lnTo>
                    <a:pt x="477" y="352"/>
                  </a:lnTo>
                  <a:lnTo>
                    <a:pt x="478" y="345"/>
                  </a:lnTo>
                  <a:lnTo>
                    <a:pt x="478" y="337"/>
                  </a:lnTo>
                  <a:lnTo>
                    <a:pt x="479" y="329"/>
                  </a:lnTo>
                  <a:lnTo>
                    <a:pt x="480" y="323"/>
                  </a:lnTo>
                  <a:lnTo>
                    <a:pt x="480" y="317"/>
                  </a:lnTo>
                  <a:lnTo>
                    <a:pt x="481" y="313"/>
                  </a:lnTo>
                  <a:lnTo>
                    <a:pt x="482" y="311"/>
                  </a:lnTo>
                  <a:lnTo>
                    <a:pt x="482" y="309"/>
                  </a:lnTo>
                  <a:lnTo>
                    <a:pt x="483" y="308"/>
                  </a:lnTo>
                  <a:lnTo>
                    <a:pt x="484" y="307"/>
                  </a:lnTo>
                  <a:lnTo>
                    <a:pt x="484" y="306"/>
                  </a:lnTo>
                  <a:lnTo>
                    <a:pt x="485" y="305"/>
                  </a:lnTo>
                  <a:lnTo>
                    <a:pt x="486" y="304"/>
                  </a:lnTo>
                  <a:lnTo>
                    <a:pt x="486" y="302"/>
                  </a:lnTo>
                  <a:lnTo>
                    <a:pt x="487" y="302"/>
                  </a:lnTo>
                  <a:lnTo>
                    <a:pt x="488" y="302"/>
                  </a:lnTo>
                  <a:lnTo>
                    <a:pt x="488" y="303"/>
                  </a:lnTo>
                  <a:lnTo>
                    <a:pt x="489" y="305"/>
                  </a:lnTo>
                  <a:lnTo>
                    <a:pt x="489" y="309"/>
                  </a:lnTo>
                  <a:lnTo>
                    <a:pt x="490" y="314"/>
                  </a:lnTo>
                  <a:lnTo>
                    <a:pt x="491" y="319"/>
                  </a:lnTo>
                  <a:lnTo>
                    <a:pt x="491" y="326"/>
                  </a:lnTo>
                  <a:lnTo>
                    <a:pt x="492" y="332"/>
                  </a:lnTo>
                  <a:lnTo>
                    <a:pt x="493" y="337"/>
                  </a:lnTo>
                  <a:lnTo>
                    <a:pt x="493" y="342"/>
                  </a:lnTo>
                  <a:lnTo>
                    <a:pt x="494" y="346"/>
                  </a:lnTo>
                  <a:lnTo>
                    <a:pt x="495" y="349"/>
                  </a:lnTo>
                  <a:lnTo>
                    <a:pt x="495" y="350"/>
                  </a:lnTo>
                  <a:lnTo>
                    <a:pt x="496" y="351"/>
                  </a:lnTo>
                  <a:lnTo>
                    <a:pt x="497" y="351"/>
                  </a:lnTo>
                  <a:lnTo>
                    <a:pt x="497" y="351"/>
                  </a:lnTo>
                  <a:lnTo>
                    <a:pt x="498" y="350"/>
                  </a:lnTo>
                  <a:lnTo>
                    <a:pt x="499" y="350"/>
                  </a:lnTo>
                  <a:lnTo>
                    <a:pt x="499" y="349"/>
                  </a:lnTo>
                  <a:lnTo>
                    <a:pt x="500" y="349"/>
                  </a:lnTo>
                  <a:lnTo>
                    <a:pt x="501" y="349"/>
                  </a:lnTo>
                  <a:lnTo>
                    <a:pt x="501" y="348"/>
                  </a:lnTo>
                  <a:lnTo>
                    <a:pt x="502" y="347"/>
                  </a:lnTo>
                  <a:lnTo>
                    <a:pt x="503" y="346"/>
                  </a:lnTo>
                  <a:lnTo>
                    <a:pt x="503" y="343"/>
                  </a:lnTo>
                  <a:lnTo>
                    <a:pt x="504" y="340"/>
                  </a:lnTo>
                  <a:lnTo>
                    <a:pt x="505" y="336"/>
                  </a:lnTo>
                  <a:lnTo>
                    <a:pt x="505" y="332"/>
                  </a:lnTo>
                  <a:lnTo>
                    <a:pt x="506" y="329"/>
                  </a:lnTo>
                  <a:lnTo>
                    <a:pt x="506" y="325"/>
                  </a:lnTo>
                  <a:lnTo>
                    <a:pt x="507" y="323"/>
                  </a:lnTo>
                  <a:lnTo>
                    <a:pt x="508" y="321"/>
                  </a:lnTo>
                  <a:lnTo>
                    <a:pt x="508" y="320"/>
                  </a:lnTo>
                  <a:lnTo>
                    <a:pt x="509" y="319"/>
                  </a:lnTo>
                  <a:lnTo>
                    <a:pt x="510" y="319"/>
                  </a:lnTo>
                  <a:lnTo>
                    <a:pt x="510" y="318"/>
                  </a:lnTo>
                  <a:lnTo>
                    <a:pt x="511" y="318"/>
                  </a:lnTo>
                  <a:lnTo>
                    <a:pt x="512" y="317"/>
                  </a:lnTo>
                  <a:lnTo>
                    <a:pt x="512" y="316"/>
                  </a:lnTo>
                  <a:lnTo>
                    <a:pt x="513" y="315"/>
                  </a:lnTo>
                  <a:lnTo>
                    <a:pt x="514" y="314"/>
                  </a:lnTo>
                  <a:lnTo>
                    <a:pt x="514" y="315"/>
                  </a:lnTo>
                  <a:lnTo>
                    <a:pt x="515" y="316"/>
                  </a:lnTo>
                  <a:lnTo>
                    <a:pt x="516" y="317"/>
                  </a:lnTo>
                  <a:lnTo>
                    <a:pt x="516" y="320"/>
                  </a:lnTo>
                  <a:lnTo>
                    <a:pt x="517" y="322"/>
                  </a:lnTo>
                  <a:lnTo>
                    <a:pt x="518" y="324"/>
                  </a:lnTo>
                  <a:lnTo>
                    <a:pt x="518" y="325"/>
                  </a:lnTo>
                  <a:lnTo>
                    <a:pt x="519" y="324"/>
                  </a:lnTo>
                  <a:lnTo>
                    <a:pt x="520" y="323"/>
                  </a:lnTo>
                  <a:lnTo>
                    <a:pt x="520" y="320"/>
                  </a:lnTo>
                  <a:lnTo>
                    <a:pt x="521" y="316"/>
                  </a:lnTo>
                  <a:lnTo>
                    <a:pt x="522" y="312"/>
                  </a:lnTo>
                  <a:lnTo>
                    <a:pt x="522" y="309"/>
                  </a:lnTo>
                  <a:lnTo>
                    <a:pt x="523" y="307"/>
                  </a:lnTo>
                  <a:lnTo>
                    <a:pt x="524" y="306"/>
                  </a:lnTo>
                  <a:lnTo>
                    <a:pt x="524" y="307"/>
                  </a:lnTo>
                  <a:lnTo>
                    <a:pt x="525" y="310"/>
                  </a:lnTo>
                  <a:lnTo>
                    <a:pt x="525" y="313"/>
                  </a:lnTo>
                  <a:lnTo>
                    <a:pt x="526" y="318"/>
                  </a:lnTo>
                  <a:lnTo>
                    <a:pt x="527" y="323"/>
                  </a:lnTo>
                  <a:lnTo>
                    <a:pt x="527" y="328"/>
                  </a:lnTo>
                  <a:lnTo>
                    <a:pt x="528" y="332"/>
                  </a:lnTo>
                  <a:lnTo>
                    <a:pt x="529" y="335"/>
                  </a:lnTo>
                  <a:lnTo>
                    <a:pt x="529" y="337"/>
                  </a:lnTo>
                  <a:lnTo>
                    <a:pt x="530" y="339"/>
                  </a:lnTo>
                  <a:lnTo>
                    <a:pt x="531" y="340"/>
                  </a:lnTo>
                  <a:lnTo>
                    <a:pt x="531" y="341"/>
                  </a:lnTo>
                  <a:lnTo>
                    <a:pt x="532" y="342"/>
                  </a:lnTo>
                  <a:lnTo>
                    <a:pt x="533" y="342"/>
                  </a:lnTo>
                  <a:lnTo>
                    <a:pt x="533" y="343"/>
                  </a:lnTo>
                  <a:lnTo>
                    <a:pt x="534" y="343"/>
                  </a:lnTo>
                  <a:lnTo>
                    <a:pt x="535" y="343"/>
                  </a:lnTo>
                  <a:lnTo>
                    <a:pt x="535" y="342"/>
                  </a:lnTo>
                  <a:lnTo>
                    <a:pt x="536" y="341"/>
                  </a:lnTo>
                  <a:lnTo>
                    <a:pt x="537" y="338"/>
                  </a:lnTo>
                  <a:lnTo>
                    <a:pt x="537" y="335"/>
                  </a:lnTo>
                  <a:lnTo>
                    <a:pt x="538" y="331"/>
                  </a:lnTo>
                  <a:lnTo>
                    <a:pt x="539" y="328"/>
                  </a:lnTo>
                  <a:lnTo>
                    <a:pt x="539" y="325"/>
                  </a:lnTo>
                  <a:lnTo>
                    <a:pt x="540" y="324"/>
                  </a:lnTo>
                  <a:lnTo>
                    <a:pt x="541" y="324"/>
                  </a:lnTo>
                  <a:lnTo>
                    <a:pt x="541" y="326"/>
                  </a:lnTo>
                  <a:lnTo>
                    <a:pt x="542" y="329"/>
                  </a:lnTo>
                  <a:lnTo>
                    <a:pt x="542" y="334"/>
                  </a:lnTo>
                  <a:lnTo>
                    <a:pt x="543" y="339"/>
                  </a:lnTo>
                  <a:lnTo>
                    <a:pt x="544" y="344"/>
                  </a:lnTo>
                  <a:lnTo>
                    <a:pt x="544" y="348"/>
                  </a:lnTo>
                  <a:lnTo>
                    <a:pt x="545" y="351"/>
                  </a:lnTo>
                  <a:lnTo>
                    <a:pt x="546" y="353"/>
                  </a:lnTo>
                  <a:lnTo>
                    <a:pt x="546" y="353"/>
                  </a:lnTo>
                  <a:lnTo>
                    <a:pt x="547" y="351"/>
                  </a:lnTo>
                  <a:lnTo>
                    <a:pt x="548" y="349"/>
                  </a:lnTo>
                  <a:lnTo>
                    <a:pt x="548" y="346"/>
                  </a:lnTo>
                  <a:lnTo>
                    <a:pt x="549" y="344"/>
                  </a:lnTo>
                  <a:lnTo>
                    <a:pt x="550" y="342"/>
                  </a:lnTo>
                  <a:lnTo>
                    <a:pt x="550" y="341"/>
                  </a:lnTo>
                  <a:lnTo>
                    <a:pt x="551" y="341"/>
                  </a:lnTo>
                  <a:lnTo>
                    <a:pt x="552" y="341"/>
                  </a:lnTo>
                  <a:lnTo>
                    <a:pt x="552" y="342"/>
                  </a:lnTo>
                  <a:lnTo>
                    <a:pt x="553" y="343"/>
                  </a:lnTo>
                  <a:lnTo>
                    <a:pt x="554" y="344"/>
                  </a:lnTo>
                  <a:lnTo>
                    <a:pt x="554" y="344"/>
                  </a:lnTo>
                  <a:lnTo>
                    <a:pt x="555" y="343"/>
                  </a:lnTo>
                  <a:lnTo>
                    <a:pt x="556" y="343"/>
                  </a:lnTo>
                  <a:lnTo>
                    <a:pt x="556" y="341"/>
                  </a:lnTo>
                  <a:lnTo>
                    <a:pt x="557" y="339"/>
                  </a:lnTo>
                  <a:lnTo>
                    <a:pt x="558" y="336"/>
                  </a:lnTo>
                  <a:lnTo>
                    <a:pt x="558" y="333"/>
                  </a:lnTo>
                  <a:lnTo>
                    <a:pt x="559" y="330"/>
                  </a:lnTo>
                  <a:lnTo>
                    <a:pt x="560" y="326"/>
                  </a:lnTo>
                  <a:lnTo>
                    <a:pt x="560" y="322"/>
                  </a:lnTo>
                  <a:lnTo>
                    <a:pt x="561" y="318"/>
                  </a:lnTo>
                  <a:lnTo>
                    <a:pt x="561" y="315"/>
                  </a:lnTo>
                  <a:lnTo>
                    <a:pt x="562" y="312"/>
                  </a:lnTo>
                  <a:lnTo>
                    <a:pt x="563" y="310"/>
                  </a:lnTo>
                  <a:lnTo>
                    <a:pt x="563" y="309"/>
                  </a:lnTo>
                  <a:lnTo>
                    <a:pt x="564" y="308"/>
                  </a:lnTo>
                  <a:lnTo>
                    <a:pt x="565" y="308"/>
                  </a:lnTo>
                  <a:lnTo>
                    <a:pt x="565" y="308"/>
                  </a:lnTo>
                  <a:lnTo>
                    <a:pt x="566" y="309"/>
                  </a:lnTo>
                  <a:lnTo>
                    <a:pt x="567" y="310"/>
                  </a:lnTo>
                  <a:lnTo>
                    <a:pt x="567" y="310"/>
                  </a:lnTo>
                  <a:lnTo>
                    <a:pt x="568" y="311"/>
                  </a:lnTo>
                  <a:lnTo>
                    <a:pt x="569" y="311"/>
                  </a:lnTo>
                  <a:lnTo>
                    <a:pt x="569" y="311"/>
                  </a:lnTo>
                  <a:lnTo>
                    <a:pt x="570" y="310"/>
                  </a:lnTo>
                  <a:lnTo>
                    <a:pt x="571" y="309"/>
                  </a:lnTo>
                  <a:lnTo>
                    <a:pt x="571" y="308"/>
                  </a:lnTo>
                  <a:lnTo>
                    <a:pt x="572" y="306"/>
                  </a:lnTo>
                  <a:lnTo>
                    <a:pt x="573" y="305"/>
                  </a:lnTo>
                  <a:lnTo>
                    <a:pt x="573" y="305"/>
                  </a:lnTo>
                  <a:lnTo>
                    <a:pt x="574" y="305"/>
                  </a:lnTo>
                  <a:lnTo>
                    <a:pt x="575" y="306"/>
                  </a:lnTo>
                  <a:lnTo>
                    <a:pt x="575" y="307"/>
                  </a:lnTo>
                  <a:lnTo>
                    <a:pt x="576" y="310"/>
                  </a:lnTo>
                  <a:lnTo>
                    <a:pt x="577" y="313"/>
                  </a:lnTo>
                  <a:lnTo>
                    <a:pt x="577" y="316"/>
                  </a:lnTo>
                  <a:lnTo>
                    <a:pt x="578" y="320"/>
                  </a:lnTo>
                  <a:lnTo>
                    <a:pt x="578" y="323"/>
                  </a:lnTo>
                  <a:lnTo>
                    <a:pt x="579" y="326"/>
                  </a:lnTo>
                  <a:lnTo>
                    <a:pt x="580" y="328"/>
                  </a:lnTo>
                  <a:lnTo>
                    <a:pt x="580" y="331"/>
                  </a:lnTo>
                  <a:lnTo>
                    <a:pt x="581" y="332"/>
                  </a:lnTo>
                  <a:lnTo>
                    <a:pt x="582" y="333"/>
                  </a:lnTo>
                  <a:lnTo>
                    <a:pt x="582" y="333"/>
                  </a:lnTo>
                  <a:lnTo>
                    <a:pt x="583" y="333"/>
                  </a:lnTo>
                  <a:lnTo>
                    <a:pt x="584" y="333"/>
                  </a:lnTo>
                  <a:lnTo>
                    <a:pt x="584" y="332"/>
                  </a:lnTo>
                  <a:lnTo>
                    <a:pt x="585" y="331"/>
                  </a:lnTo>
                  <a:lnTo>
                    <a:pt x="586" y="331"/>
                  </a:lnTo>
                  <a:lnTo>
                    <a:pt x="586" y="332"/>
                  </a:lnTo>
                  <a:lnTo>
                    <a:pt x="587" y="333"/>
                  </a:lnTo>
                  <a:lnTo>
                    <a:pt x="588" y="334"/>
                  </a:lnTo>
                  <a:lnTo>
                    <a:pt x="588" y="337"/>
                  </a:lnTo>
                  <a:lnTo>
                    <a:pt x="589" y="340"/>
                  </a:lnTo>
                  <a:lnTo>
                    <a:pt x="590" y="343"/>
                  </a:lnTo>
                  <a:lnTo>
                    <a:pt x="590" y="347"/>
                  </a:lnTo>
                  <a:lnTo>
                    <a:pt x="591" y="350"/>
                  </a:lnTo>
                  <a:lnTo>
                    <a:pt x="592" y="354"/>
                  </a:lnTo>
                  <a:lnTo>
                    <a:pt x="592" y="356"/>
                  </a:lnTo>
                  <a:lnTo>
                    <a:pt x="593" y="358"/>
                  </a:lnTo>
                  <a:lnTo>
                    <a:pt x="594" y="358"/>
                  </a:lnTo>
                  <a:lnTo>
                    <a:pt x="594" y="358"/>
                  </a:lnTo>
                  <a:lnTo>
                    <a:pt x="595" y="356"/>
                  </a:lnTo>
                  <a:lnTo>
                    <a:pt x="595" y="354"/>
                  </a:lnTo>
                  <a:lnTo>
                    <a:pt x="596" y="351"/>
                  </a:lnTo>
                  <a:lnTo>
                    <a:pt x="597" y="347"/>
                  </a:lnTo>
                  <a:lnTo>
                    <a:pt x="597" y="344"/>
                  </a:lnTo>
                  <a:lnTo>
                    <a:pt x="598" y="341"/>
                  </a:lnTo>
                  <a:lnTo>
                    <a:pt x="599" y="339"/>
                  </a:lnTo>
                  <a:lnTo>
                    <a:pt x="599" y="338"/>
                  </a:lnTo>
                  <a:lnTo>
                    <a:pt x="600" y="337"/>
                  </a:lnTo>
                  <a:lnTo>
                    <a:pt x="601" y="337"/>
                  </a:lnTo>
                  <a:lnTo>
                    <a:pt x="601" y="338"/>
                  </a:lnTo>
                  <a:lnTo>
                    <a:pt x="602" y="338"/>
                  </a:lnTo>
                  <a:lnTo>
                    <a:pt x="603" y="338"/>
                  </a:lnTo>
                  <a:lnTo>
                    <a:pt x="603" y="337"/>
                  </a:lnTo>
                  <a:lnTo>
                    <a:pt x="604" y="336"/>
                  </a:lnTo>
                  <a:lnTo>
                    <a:pt x="605" y="334"/>
                  </a:lnTo>
                  <a:lnTo>
                    <a:pt x="605" y="332"/>
                  </a:lnTo>
                  <a:lnTo>
                    <a:pt x="606" y="330"/>
                  </a:lnTo>
                  <a:lnTo>
                    <a:pt x="607" y="329"/>
                  </a:lnTo>
                  <a:lnTo>
                    <a:pt x="607" y="328"/>
                  </a:lnTo>
                  <a:lnTo>
                    <a:pt x="608" y="329"/>
                  </a:lnTo>
                  <a:lnTo>
                    <a:pt x="609" y="330"/>
                  </a:lnTo>
                  <a:lnTo>
                    <a:pt x="609" y="332"/>
                  </a:lnTo>
                  <a:lnTo>
                    <a:pt x="610" y="333"/>
                  </a:lnTo>
                  <a:lnTo>
                    <a:pt x="611" y="334"/>
                  </a:lnTo>
                  <a:lnTo>
                    <a:pt x="611" y="333"/>
                  </a:lnTo>
                  <a:lnTo>
                    <a:pt x="612" y="332"/>
                  </a:lnTo>
                  <a:lnTo>
                    <a:pt x="613" y="328"/>
                  </a:lnTo>
                  <a:lnTo>
                    <a:pt x="613" y="324"/>
                  </a:lnTo>
                  <a:lnTo>
                    <a:pt x="614" y="320"/>
                  </a:lnTo>
                  <a:lnTo>
                    <a:pt x="614" y="316"/>
                  </a:lnTo>
                  <a:lnTo>
                    <a:pt x="615" y="313"/>
                  </a:lnTo>
                  <a:lnTo>
                    <a:pt x="616" y="312"/>
                  </a:lnTo>
                  <a:lnTo>
                    <a:pt x="616" y="312"/>
                  </a:lnTo>
                  <a:lnTo>
                    <a:pt x="617" y="314"/>
                  </a:lnTo>
                  <a:lnTo>
                    <a:pt x="618" y="317"/>
                  </a:lnTo>
                  <a:lnTo>
                    <a:pt x="618" y="320"/>
                  </a:lnTo>
                  <a:lnTo>
                    <a:pt x="619" y="322"/>
                  </a:lnTo>
                  <a:lnTo>
                    <a:pt x="620" y="323"/>
                  </a:lnTo>
                  <a:lnTo>
                    <a:pt x="620" y="323"/>
                  </a:lnTo>
                  <a:lnTo>
                    <a:pt x="621" y="322"/>
                  </a:lnTo>
                  <a:lnTo>
                    <a:pt x="622" y="319"/>
                  </a:lnTo>
                  <a:lnTo>
                    <a:pt x="622" y="315"/>
                  </a:lnTo>
                  <a:lnTo>
                    <a:pt x="623" y="312"/>
                  </a:lnTo>
                  <a:lnTo>
                    <a:pt x="624" y="309"/>
                  </a:lnTo>
                  <a:lnTo>
                    <a:pt x="624" y="308"/>
                  </a:lnTo>
                  <a:lnTo>
                    <a:pt x="625" y="307"/>
                  </a:lnTo>
                  <a:lnTo>
                    <a:pt x="626" y="308"/>
                  </a:lnTo>
                  <a:lnTo>
                    <a:pt x="626" y="310"/>
                  </a:lnTo>
                  <a:lnTo>
                    <a:pt x="627" y="313"/>
                  </a:lnTo>
                  <a:lnTo>
                    <a:pt x="628" y="316"/>
                  </a:lnTo>
                  <a:lnTo>
                    <a:pt x="628" y="320"/>
                  </a:lnTo>
                  <a:lnTo>
                    <a:pt x="629" y="324"/>
                  </a:lnTo>
                  <a:lnTo>
                    <a:pt x="630" y="326"/>
                  </a:lnTo>
                  <a:lnTo>
                    <a:pt x="630" y="329"/>
                  </a:lnTo>
                  <a:lnTo>
                    <a:pt x="631" y="330"/>
                  </a:lnTo>
                  <a:lnTo>
                    <a:pt x="631" y="331"/>
                  </a:lnTo>
                  <a:lnTo>
                    <a:pt x="632" y="331"/>
                  </a:lnTo>
                  <a:lnTo>
                    <a:pt x="633" y="330"/>
                  </a:lnTo>
                  <a:lnTo>
                    <a:pt x="633" y="330"/>
                  </a:lnTo>
                  <a:lnTo>
                    <a:pt x="634" y="329"/>
                  </a:lnTo>
                  <a:lnTo>
                    <a:pt x="635" y="329"/>
                  </a:lnTo>
                  <a:lnTo>
                    <a:pt x="635" y="328"/>
                  </a:lnTo>
                  <a:lnTo>
                    <a:pt x="636" y="329"/>
                  </a:lnTo>
                  <a:lnTo>
                    <a:pt x="637" y="330"/>
                  </a:lnTo>
                  <a:lnTo>
                    <a:pt x="637" y="331"/>
                  </a:lnTo>
                  <a:lnTo>
                    <a:pt x="638" y="332"/>
                  </a:lnTo>
                  <a:lnTo>
                    <a:pt x="639" y="334"/>
                  </a:lnTo>
                  <a:lnTo>
                    <a:pt x="639" y="335"/>
                  </a:lnTo>
                  <a:lnTo>
                    <a:pt x="640" y="336"/>
                  </a:lnTo>
                  <a:lnTo>
                    <a:pt x="641" y="337"/>
                  </a:lnTo>
                  <a:lnTo>
                    <a:pt x="641" y="336"/>
                  </a:lnTo>
                  <a:lnTo>
                    <a:pt x="642" y="334"/>
                  </a:lnTo>
                  <a:lnTo>
                    <a:pt x="643" y="330"/>
                  </a:lnTo>
                  <a:lnTo>
                    <a:pt x="643" y="326"/>
                  </a:lnTo>
                  <a:lnTo>
                    <a:pt x="644" y="321"/>
                  </a:lnTo>
                  <a:lnTo>
                    <a:pt x="645" y="316"/>
                  </a:lnTo>
                  <a:lnTo>
                    <a:pt x="645" y="311"/>
                  </a:lnTo>
                  <a:lnTo>
                    <a:pt x="646" y="308"/>
                  </a:lnTo>
                  <a:lnTo>
                    <a:pt x="647" y="306"/>
                  </a:lnTo>
                  <a:lnTo>
                    <a:pt x="647" y="308"/>
                  </a:lnTo>
                  <a:lnTo>
                    <a:pt x="648" y="312"/>
                  </a:lnTo>
                  <a:lnTo>
                    <a:pt x="649" y="319"/>
                  </a:lnTo>
                  <a:lnTo>
                    <a:pt x="649" y="329"/>
                  </a:lnTo>
                  <a:lnTo>
                    <a:pt x="650" y="340"/>
                  </a:lnTo>
                  <a:lnTo>
                    <a:pt x="650" y="352"/>
                  </a:lnTo>
                  <a:lnTo>
                    <a:pt x="651" y="364"/>
                  </a:lnTo>
                  <a:lnTo>
                    <a:pt x="652" y="375"/>
                  </a:lnTo>
                  <a:lnTo>
                    <a:pt x="652" y="382"/>
                  </a:lnTo>
                  <a:lnTo>
                    <a:pt x="653" y="387"/>
                  </a:lnTo>
                  <a:lnTo>
                    <a:pt x="654" y="388"/>
                  </a:lnTo>
                  <a:lnTo>
                    <a:pt x="654" y="385"/>
                  </a:lnTo>
                  <a:lnTo>
                    <a:pt x="655" y="379"/>
                  </a:lnTo>
                  <a:lnTo>
                    <a:pt x="656" y="371"/>
                  </a:lnTo>
                  <a:lnTo>
                    <a:pt x="656" y="360"/>
                  </a:lnTo>
                  <a:lnTo>
                    <a:pt x="657" y="349"/>
                  </a:lnTo>
                  <a:lnTo>
                    <a:pt x="658" y="337"/>
                  </a:lnTo>
                  <a:lnTo>
                    <a:pt x="658" y="327"/>
                  </a:lnTo>
                  <a:lnTo>
                    <a:pt x="659" y="318"/>
                  </a:lnTo>
                  <a:lnTo>
                    <a:pt x="660" y="311"/>
                  </a:lnTo>
                  <a:lnTo>
                    <a:pt x="660" y="308"/>
                  </a:lnTo>
                  <a:lnTo>
                    <a:pt x="661" y="308"/>
                  </a:lnTo>
                  <a:lnTo>
                    <a:pt x="662" y="311"/>
                  </a:lnTo>
                  <a:lnTo>
                    <a:pt x="662" y="315"/>
                  </a:lnTo>
                  <a:lnTo>
                    <a:pt x="663" y="321"/>
                  </a:lnTo>
                  <a:lnTo>
                    <a:pt x="664" y="327"/>
                  </a:lnTo>
                  <a:lnTo>
                    <a:pt x="664" y="331"/>
                  </a:lnTo>
                  <a:lnTo>
                    <a:pt x="665" y="333"/>
                  </a:lnTo>
                  <a:lnTo>
                    <a:pt x="666" y="333"/>
                  </a:lnTo>
                  <a:lnTo>
                    <a:pt x="666" y="330"/>
                  </a:lnTo>
                  <a:lnTo>
                    <a:pt x="667" y="325"/>
                  </a:lnTo>
                  <a:lnTo>
                    <a:pt x="668" y="319"/>
                  </a:lnTo>
                  <a:lnTo>
                    <a:pt x="668" y="314"/>
                  </a:lnTo>
                  <a:lnTo>
                    <a:pt x="669" y="310"/>
                  </a:lnTo>
                  <a:lnTo>
                    <a:pt x="670" y="309"/>
                  </a:lnTo>
                  <a:lnTo>
                    <a:pt x="670" y="310"/>
                  </a:lnTo>
                  <a:lnTo>
                    <a:pt x="671" y="313"/>
                  </a:lnTo>
                  <a:lnTo>
                    <a:pt x="672" y="318"/>
                  </a:lnTo>
                  <a:lnTo>
                    <a:pt x="672" y="324"/>
                  </a:lnTo>
                  <a:lnTo>
                    <a:pt x="673" y="330"/>
                  </a:lnTo>
                  <a:lnTo>
                    <a:pt x="674" y="334"/>
                  </a:lnTo>
                  <a:lnTo>
                    <a:pt x="674" y="336"/>
                  </a:lnTo>
                  <a:lnTo>
                    <a:pt x="675" y="336"/>
                  </a:lnTo>
                  <a:lnTo>
                    <a:pt x="676" y="333"/>
                  </a:lnTo>
                  <a:lnTo>
                    <a:pt x="676" y="329"/>
                  </a:lnTo>
                  <a:lnTo>
                    <a:pt x="677" y="324"/>
                  </a:lnTo>
                  <a:lnTo>
                    <a:pt x="678" y="319"/>
                  </a:lnTo>
                  <a:lnTo>
                    <a:pt x="678" y="315"/>
                  </a:lnTo>
                  <a:lnTo>
                    <a:pt x="679" y="312"/>
                  </a:lnTo>
                  <a:lnTo>
                    <a:pt x="680" y="311"/>
                  </a:lnTo>
                  <a:lnTo>
                    <a:pt x="680" y="312"/>
                  </a:lnTo>
                  <a:lnTo>
                    <a:pt x="681" y="314"/>
                  </a:lnTo>
                  <a:lnTo>
                    <a:pt x="681" y="317"/>
                  </a:lnTo>
                  <a:lnTo>
                    <a:pt x="682" y="320"/>
                  </a:lnTo>
                  <a:lnTo>
                    <a:pt x="683" y="323"/>
                  </a:lnTo>
                  <a:lnTo>
                    <a:pt x="683" y="325"/>
                  </a:lnTo>
                  <a:lnTo>
                    <a:pt x="684" y="327"/>
                  </a:lnTo>
                  <a:lnTo>
                    <a:pt x="685" y="329"/>
                  </a:lnTo>
                  <a:lnTo>
                    <a:pt x="685" y="329"/>
                  </a:lnTo>
                  <a:lnTo>
                    <a:pt x="686" y="330"/>
                  </a:lnTo>
                  <a:lnTo>
                    <a:pt x="687" y="330"/>
                  </a:lnTo>
                  <a:lnTo>
                    <a:pt x="687" y="329"/>
                  </a:lnTo>
                  <a:lnTo>
                    <a:pt x="688" y="328"/>
                  </a:lnTo>
                  <a:lnTo>
                    <a:pt x="689" y="326"/>
                  </a:lnTo>
                  <a:lnTo>
                    <a:pt x="689" y="324"/>
                  </a:lnTo>
                  <a:lnTo>
                    <a:pt x="690" y="322"/>
                  </a:lnTo>
                  <a:lnTo>
                    <a:pt x="691" y="320"/>
                  </a:lnTo>
                  <a:lnTo>
                    <a:pt x="691" y="319"/>
                  </a:lnTo>
                  <a:lnTo>
                    <a:pt x="692" y="318"/>
                  </a:lnTo>
                  <a:lnTo>
                    <a:pt x="693" y="318"/>
                  </a:lnTo>
                  <a:lnTo>
                    <a:pt x="693" y="319"/>
                  </a:lnTo>
                  <a:lnTo>
                    <a:pt x="694" y="320"/>
                  </a:lnTo>
                  <a:lnTo>
                    <a:pt x="695" y="323"/>
                  </a:lnTo>
                  <a:lnTo>
                    <a:pt x="695" y="326"/>
                  </a:lnTo>
                  <a:lnTo>
                    <a:pt x="696" y="329"/>
                  </a:lnTo>
                  <a:lnTo>
                    <a:pt x="697" y="332"/>
                  </a:lnTo>
                  <a:lnTo>
                    <a:pt x="697" y="334"/>
                  </a:lnTo>
                  <a:lnTo>
                    <a:pt x="698" y="336"/>
                  </a:lnTo>
                  <a:lnTo>
                    <a:pt x="698" y="337"/>
                  </a:lnTo>
                  <a:lnTo>
                    <a:pt x="699" y="338"/>
                  </a:lnTo>
                  <a:lnTo>
                    <a:pt x="700" y="338"/>
                  </a:lnTo>
                  <a:lnTo>
                    <a:pt x="700" y="337"/>
                  </a:lnTo>
                  <a:lnTo>
                    <a:pt x="701" y="337"/>
                  </a:lnTo>
                  <a:lnTo>
                    <a:pt x="702" y="338"/>
                  </a:lnTo>
                  <a:lnTo>
                    <a:pt x="702" y="339"/>
                  </a:lnTo>
                  <a:lnTo>
                    <a:pt x="703" y="341"/>
                  </a:lnTo>
                  <a:lnTo>
                    <a:pt x="704" y="344"/>
                  </a:lnTo>
                  <a:lnTo>
                    <a:pt x="704" y="347"/>
                  </a:lnTo>
                  <a:lnTo>
                    <a:pt x="705" y="350"/>
                  </a:lnTo>
                  <a:lnTo>
                    <a:pt x="706" y="352"/>
                  </a:lnTo>
                  <a:lnTo>
                    <a:pt x="706" y="353"/>
                  </a:lnTo>
                  <a:lnTo>
                    <a:pt x="707" y="352"/>
                  </a:lnTo>
                  <a:lnTo>
                    <a:pt x="708" y="350"/>
                  </a:lnTo>
                  <a:lnTo>
                    <a:pt x="708" y="346"/>
                  </a:lnTo>
                  <a:lnTo>
                    <a:pt x="709" y="341"/>
                  </a:lnTo>
                  <a:lnTo>
                    <a:pt x="710" y="336"/>
                  </a:lnTo>
                  <a:lnTo>
                    <a:pt x="710" y="330"/>
                  </a:lnTo>
                  <a:lnTo>
                    <a:pt x="711" y="325"/>
                  </a:lnTo>
                  <a:lnTo>
                    <a:pt x="712" y="320"/>
                  </a:lnTo>
                  <a:lnTo>
                    <a:pt x="712" y="318"/>
                  </a:lnTo>
                  <a:lnTo>
                    <a:pt x="713" y="317"/>
                  </a:lnTo>
                  <a:lnTo>
                    <a:pt x="714" y="318"/>
                  </a:lnTo>
                  <a:lnTo>
                    <a:pt x="714" y="321"/>
                  </a:lnTo>
                  <a:lnTo>
                    <a:pt x="715" y="325"/>
                  </a:lnTo>
                  <a:lnTo>
                    <a:pt x="716" y="329"/>
                  </a:lnTo>
                  <a:lnTo>
                    <a:pt x="716" y="334"/>
                  </a:lnTo>
                  <a:lnTo>
                    <a:pt x="717" y="338"/>
                  </a:lnTo>
                  <a:lnTo>
                    <a:pt x="717" y="340"/>
                  </a:lnTo>
                  <a:lnTo>
                    <a:pt x="718" y="340"/>
                  </a:lnTo>
                  <a:lnTo>
                    <a:pt x="719" y="337"/>
                  </a:lnTo>
                  <a:lnTo>
                    <a:pt x="719" y="333"/>
                  </a:lnTo>
                  <a:lnTo>
                    <a:pt x="720" y="327"/>
                  </a:lnTo>
                  <a:lnTo>
                    <a:pt x="721" y="320"/>
                  </a:lnTo>
                  <a:lnTo>
                    <a:pt x="721" y="314"/>
                  </a:lnTo>
                  <a:lnTo>
                    <a:pt x="722" y="309"/>
                  </a:lnTo>
                  <a:lnTo>
                    <a:pt x="723" y="306"/>
                  </a:lnTo>
                  <a:lnTo>
                    <a:pt x="723" y="306"/>
                  </a:lnTo>
                  <a:lnTo>
                    <a:pt x="724" y="309"/>
                  </a:lnTo>
                  <a:lnTo>
                    <a:pt x="725" y="315"/>
                  </a:lnTo>
                  <a:lnTo>
                    <a:pt x="725" y="322"/>
                  </a:lnTo>
                  <a:lnTo>
                    <a:pt x="726" y="329"/>
                  </a:lnTo>
                  <a:lnTo>
                    <a:pt x="727" y="336"/>
                  </a:lnTo>
                  <a:lnTo>
                    <a:pt x="727" y="341"/>
                  </a:lnTo>
                  <a:lnTo>
                    <a:pt x="728" y="344"/>
                  </a:lnTo>
                  <a:lnTo>
                    <a:pt x="729" y="345"/>
                  </a:lnTo>
                  <a:lnTo>
                    <a:pt x="729" y="344"/>
                  </a:lnTo>
                  <a:lnTo>
                    <a:pt x="730" y="342"/>
                  </a:lnTo>
                  <a:lnTo>
                    <a:pt x="731" y="340"/>
                  </a:lnTo>
                  <a:lnTo>
                    <a:pt x="731" y="338"/>
                  </a:lnTo>
                  <a:lnTo>
                    <a:pt x="732" y="336"/>
                  </a:lnTo>
                  <a:lnTo>
                    <a:pt x="733" y="336"/>
                  </a:lnTo>
                  <a:lnTo>
                    <a:pt x="733" y="336"/>
                  </a:lnTo>
                  <a:lnTo>
                    <a:pt x="734" y="337"/>
                  </a:lnTo>
                  <a:lnTo>
                    <a:pt x="734" y="338"/>
                  </a:lnTo>
                  <a:lnTo>
                    <a:pt x="735" y="339"/>
                  </a:lnTo>
                  <a:lnTo>
                    <a:pt x="736" y="338"/>
                  </a:lnTo>
                  <a:lnTo>
                    <a:pt x="736" y="337"/>
                  </a:lnTo>
                  <a:lnTo>
                    <a:pt x="737" y="334"/>
                  </a:lnTo>
                  <a:lnTo>
                    <a:pt x="738" y="331"/>
                  </a:lnTo>
                  <a:lnTo>
                    <a:pt x="738" y="328"/>
                  </a:lnTo>
                  <a:lnTo>
                    <a:pt x="739" y="324"/>
                  </a:lnTo>
                  <a:lnTo>
                    <a:pt x="740" y="321"/>
                  </a:lnTo>
                  <a:lnTo>
                    <a:pt x="740" y="319"/>
                  </a:lnTo>
                  <a:lnTo>
                    <a:pt x="741" y="317"/>
                  </a:lnTo>
                  <a:lnTo>
                    <a:pt x="742" y="317"/>
                  </a:lnTo>
                  <a:lnTo>
                    <a:pt x="742" y="316"/>
                  </a:lnTo>
                  <a:lnTo>
                    <a:pt x="743" y="315"/>
                  </a:lnTo>
                  <a:lnTo>
                    <a:pt x="744" y="314"/>
                  </a:lnTo>
                  <a:lnTo>
                    <a:pt x="744" y="313"/>
                  </a:lnTo>
                  <a:lnTo>
                    <a:pt x="745" y="311"/>
                  </a:lnTo>
                  <a:lnTo>
                    <a:pt x="746" y="310"/>
                  </a:lnTo>
                  <a:lnTo>
                    <a:pt x="746" y="309"/>
                  </a:lnTo>
                  <a:lnTo>
                    <a:pt x="747" y="309"/>
                  </a:lnTo>
                  <a:lnTo>
                    <a:pt x="748" y="310"/>
                  </a:lnTo>
                  <a:lnTo>
                    <a:pt x="748" y="313"/>
                  </a:lnTo>
                  <a:lnTo>
                    <a:pt x="749" y="316"/>
                  </a:lnTo>
                  <a:lnTo>
                    <a:pt x="750" y="320"/>
                  </a:lnTo>
                  <a:lnTo>
                    <a:pt x="750" y="325"/>
                  </a:lnTo>
                  <a:lnTo>
                    <a:pt x="751" y="329"/>
                  </a:lnTo>
                  <a:lnTo>
                    <a:pt x="751" y="333"/>
                  </a:lnTo>
                  <a:lnTo>
                    <a:pt x="752" y="335"/>
                  </a:lnTo>
                  <a:lnTo>
                    <a:pt x="753" y="336"/>
                  </a:lnTo>
                  <a:lnTo>
                    <a:pt x="753" y="335"/>
                  </a:lnTo>
                  <a:lnTo>
                    <a:pt x="754" y="333"/>
                  </a:lnTo>
                  <a:lnTo>
                    <a:pt x="755" y="330"/>
                  </a:lnTo>
                  <a:lnTo>
                    <a:pt x="755" y="328"/>
                  </a:lnTo>
                  <a:lnTo>
                    <a:pt x="756" y="325"/>
                  </a:lnTo>
                  <a:lnTo>
                    <a:pt x="757" y="324"/>
                  </a:lnTo>
                  <a:lnTo>
                    <a:pt x="757" y="324"/>
                  </a:lnTo>
                  <a:lnTo>
                    <a:pt x="758" y="326"/>
                  </a:lnTo>
                  <a:lnTo>
                    <a:pt x="759" y="330"/>
                  </a:lnTo>
                  <a:lnTo>
                    <a:pt x="759" y="335"/>
                  </a:lnTo>
                  <a:lnTo>
                    <a:pt x="760" y="341"/>
                  </a:lnTo>
                  <a:lnTo>
                    <a:pt x="761" y="348"/>
                  </a:lnTo>
                  <a:lnTo>
                    <a:pt x="761" y="354"/>
                  </a:lnTo>
                  <a:lnTo>
                    <a:pt x="762" y="359"/>
                  </a:lnTo>
                  <a:lnTo>
                    <a:pt x="763" y="362"/>
                  </a:lnTo>
                  <a:lnTo>
                    <a:pt x="763" y="364"/>
                  </a:lnTo>
                  <a:lnTo>
                    <a:pt x="764" y="364"/>
                  </a:lnTo>
                  <a:lnTo>
                    <a:pt x="765" y="362"/>
                  </a:lnTo>
                  <a:lnTo>
                    <a:pt x="765" y="359"/>
                  </a:lnTo>
                  <a:lnTo>
                    <a:pt x="766" y="355"/>
                  </a:lnTo>
                  <a:lnTo>
                    <a:pt x="767" y="349"/>
                  </a:lnTo>
                  <a:lnTo>
                    <a:pt x="767" y="343"/>
                  </a:lnTo>
                  <a:lnTo>
                    <a:pt x="768" y="337"/>
                  </a:lnTo>
                  <a:lnTo>
                    <a:pt x="769" y="330"/>
                  </a:lnTo>
                  <a:lnTo>
                    <a:pt x="769" y="323"/>
                  </a:lnTo>
                  <a:lnTo>
                    <a:pt x="770" y="316"/>
                  </a:lnTo>
                  <a:lnTo>
                    <a:pt x="770" y="309"/>
                  </a:lnTo>
                  <a:lnTo>
                    <a:pt x="771" y="303"/>
                  </a:lnTo>
                  <a:lnTo>
                    <a:pt x="772" y="299"/>
                  </a:lnTo>
                  <a:lnTo>
                    <a:pt x="772" y="297"/>
                  </a:lnTo>
                  <a:lnTo>
                    <a:pt x="773" y="297"/>
                  </a:lnTo>
                  <a:lnTo>
                    <a:pt x="774" y="298"/>
                  </a:lnTo>
                  <a:lnTo>
                    <a:pt x="774" y="302"/>
                  </a:lnTo>
                  <a:lnTo>
                    <a:pt x="775" y="307"/>
                  </a:lnTo>
                  <a:lnTo>
                    <a:pt x="776" y="312"/>
                  </a:lnTo>
                  <a:lnTo>
                    <a:pt x="776" y="317"/>
                  </a:lnTo>
                  <a:lnTo>
                    <a:pt x="777" y="322"/>
                  </a:lnTo>
                  <a:lnTo>
                    <a:pt x="778" y="325"/>
                  </a:lnTo>
                  <a:lnTo>
                    <a:pt x="778" y="326"/>
                  </a:lnTo>
                  <a:lnTo>
                    <a:pt x="779" y="327"/>
                  </a:lnTo>
                  <a:lnTo>
                    <a:pt x="780" y="326"/>
                  </a:lnTo>
                  <a:lnTo>
                    <a:pt x="780" y="324"/>
                  </a:lnTo>
                  <a:lnTo>
                    <a:pt x="781" y="322"/>
                  </a:lnTo>
                  <a:lnTo>
                    <a:pt x="782" y="321"/>
                  </a:lnTo>
                  <a:lnTo>
                    <a:pt x="782" y="320"/>
                  </a:lnTo>
                  <a:lnTo>
                    <a:pt x="783" y="320"/>
                  </a:lnTo>
                  <a:lnTo>
                    <a:pt x="784" y="322"/>
                  </a:lnTo>
                  <a:lnTo>
                    <a:pt x="784" y="326"/>
                  </a:lnTo>
                  <a:lnTo>
                    <a:pt x="785" y="331"/>
                  </a:lnTo>
                  <a:lnTo>
                    <a:pt x="786" y="337"/>
                  </a:lnTo>
                  <a:lnTo>
                    <a:pt x="786" y="343"/>
                  </a:lnTo>
                  <a:lnTo>
                    <a:pt x="787" y="348"/>
                  </a:lnTo>
                  <a:lnTo>
                    <a:pt x="787" y="352"/>
                  </a:lnTo>
                  <a:lnTo>
                    <a:pt x="788" y="355"/>
                  </a:lnTo>
                  <a:lnTo>
                    <a:pt x="789" y="355"/>
                  </a:lnTo>
                  <a:lnTo>
                    <a:pt x="789" y="352"/>
                  </a:lnTo>
                  <a:lnTo>
                    <a:pt x="790" y="348"/>
                  </a:lnTo>
                  <a:lnTo>
                    <a:pt x="791" y="341"/>
                  </a:lnTo>
                  <a:lnTo>
                    <a:pt x="791" y="335"/>
                  </a:lnTo>
                  <a:lnTo>
                    <a:pt x="792" y="328"/>
                  </a:lnTo>
                  <a:lnTo>
                    <a:pt x="793" y="323"/>
                  </a:lnTo>
                  <a:lnTo>
                    <a:pt x="793" y="318"/>
                  </a:lnTo>
                  <a:lnTo>
                    <a:pt x="794" y="316"/>
                  </a:lnTo>
                  <a:lnTo>
                    <a:pt x="795" y="316"/>
                  </a:lnTo>
                  <a:lnTo>
                    <a:pt x="795" y="318"/>
                  </a:lnTo>
                  <a:lnTo>
                    <a:pt x="796" y="321"/>
                  </a:lnTo>
                  <a:lnTo>
                    <a:pt x="797" y="325"/>
                  </a:lnTo>
                  <a:lnTo>
                    <a:pt x="797" y="329"/>
                  </a:lnTo>
                  <a:lnTo>
                    <a:pt x="798" y="332"/>
                  </a:lnTo>
                  <a:lnTo>
                    <a:pt x="799" y="335"/>
                  </a:lnTo>
                  <a:lnTo>
                    <a:pt x="799" y="336"/>
                  </a:lnTo>
                  <a:lnTo>
                    <a:pt x="800" y="335"/>
                  </a:lnTo>
                  <a:lnTo>
                    <a:pt x="801" y="333"/>
                  </a:lnTo>
                  <a:lnTo>
                    <a:pt x="801" y="330"/>
                  </a:lnTo>
                  <a:lnTo>
                    <a:pt x="802" y="326"/>
                  </a:lnTo>
                  <a:lnTo>
                    <a:pt x="803" y="322"/>
                  </a:lnTo>
                  <a:lnTo>
                    <a:pt x="803" y="317"/>
                  </a:lnTo>
                  <a:lnTo>
                    <a:pt x="804" y="314"/>
                  </a:lnTo>
                  <a:lnTo>
                    <a:pt x="804" y="311"/>
                  </a:lnTo>
                  <a:lnTo>
                    <a:pt x="805" y="309"/>
                  </a:lnTo>
                  <a:lnTo>
                    <a:pt x="806" y="309"/>
                  </a:lnTo>
                  <a:lnTo>
                    <a:pt x="806" y="311"/>
                  </a:lnTo>
                  <a:lnTo>
                    <a:pt x="807" y="314"/>
                  </a:lnTo>
                  <a:lnTo>
                    <a:pt x="808" y="320"/>
                  </a:lnTo>
                  <a:lnTo>
                    <a:pt x="808" y="327"/>
                  </a:lnTo>
                  <a:lnTo>
                    <a:pt x="809" y="336"/>
                  </a:lnTo>
                  <a:lnTo>
                    <a:pt x="810" y="345"/>
                  </a:lnTo>
                  <a:lnTo>
                    <a:pt x="810" y="355"/>
                  </a:lnTo>
                  <a:lnTo>
                    <a:pt x="811" y="364"/>
                  </a:lnTo>
                  <a:lnTo>
                    <a:pt x="812" y="371"/>
                  </a:lnTo>
                  <a:lnTo>
                    <a:pt x="812" y="375"/>
                  </a:lnTo>
                  <a:lnTo>
                    <a:pt x="813" y="377"/>
                  </a:lnTo>
                  <a:lnTo>
                    <a:pt x="814" y="375"/>
                  </a:lnTo>
                  <a:lnTo>
                    <a:pt x="814" y="371"/>
                  </a:lnTo>
                  <a:lnTo>
                    <a:pt x="815" y="364"/>
                  </a:lnTo>
                  <a:lnTo>
                    <a:pt x="816" y="357"/>
                  </a:lnTo>
                  <a:lnTo>
                    <a:pt x="816" y="349"/>
                  </a:lnTo>
                  <a:lnTo>
                    <a:pt x="817" y="342"/>
                  </a:lnTo>
                  <a:lnTo>
                    <a:pt x="818" y="336"/>
                  </a:lnTo>
                  <a:lnTo>
                    <a:pt x="818" y="331"/>
                  </a:lnTo>
                  <a:lnTo>
                    <a:pt x="819" y="327"/>
                  </a:lnTo>
                  <a:lnTo>
                    <a:pt x="820" y="324"/>
                  </a:lnTo>
                  <a:lnTo>
                    <a:pt x="820" y="321"/>
                  </a:lnTo>
                  <a:lnTo>
                    <a:pt x="821" y="318"/>
                  </a:lnTo>
                  <a:lnTo>
                    <a:pt x="822" y="315"/>
                  </a:lnTo>
                  <a:lnTo>
                    <a:pt x="822" y="313"/>
                  </a:lnTo>
                  <a:lnTo>
                    <a:pt x="823" y="311"/>
                  </a:lnTo>
                  <a:lnTo>
                    <a:pt x="823" y="309"/>
                  </a:lnTo>
                  <a:lnTo>
                    <a:pt x="824" y="309"/>
                  </a:lnTo>
                  <a:lnTo>
                    <a:pt x="825" y="311"/>
                  </a:lnTo>
                  <a:lnTo>
                    <a:pt x="825" y="313"/>
                  </a:lnTo>
                  <a:lnTo>
                    <a:pt x="826" y="317"/>
                  </a:lnTo>
                  <a:lnTo>
                    <a:pt x="827" y="320"/>
                  </a:lnTo>
                  <a:lnTo>
                    <a:pt x="827" y="322"/>
                  </a:lnTo>
                  <a:lnTo>
                    <a:pt x="828" y="324"/>
                  </a:lnTo>
                  <a:lnTo>
                    <a:pt x="829" y="325"/>
                  </a:lnTo>
                  <a:lnTo>
                    <a:pt x="829" y="326"/>
                  </a:lnTo>
                  <a:lnTo>
                    <a:pt x="830" y="327"/>
                  </a:lnTo>
                  <a:lnTo>
                    <a:pt x="831" y="330"/>
                  </a:lnTo>
                  <a:lnTo>
                    <a:pt x="831" y="335"/>
                  </a:lnTo>
                  <a:lnTo>
                    <a:pt x="832" y="343"/>
                  </a:lnTo>
                  <a:lnTo>
                    <a:pt x="833" y="353"/>
                  </a:lnTo>
                  <a:lnTo>
                    <a:pt x="833" y="363"/>
                  </a:lnTo>
                  <a:lnTo>
                    <a:pt x="834" y="373"/>
                  </a:lnTo>
                  <a:lnTo>
                    <a:pt x="835" y="378"/>
                  </a:lnTo>
                  <a:lnTo>
                    <a:pt x="835" y="377"/>
                  </a:lnTo>
                  <a:lnTo>
                    <a:pt x="836" y="368"/>
                  </a:lnTo>
                  <a:lnTo>
                    <a:pt x="837" y="351"/>
                  </a:lnTo>
                  <a:lnTo>
                    <a:pt x="837" y="326"/>
                  </a:lnTo>
                  <a:lnTo>
                    <a:pt x="838" y="297"/>
                  </a:lnTo>
                  <a:lnTo>
                    <a:pt x="839" y="266"/>
                  </a:lnTo>
                  <a:lnTo>
                    <a:pt x="839" y="237"/>
                  </a:lnTo>
                  <a:lnTo>
                    <a:pt x="840" y="215"/>
                  </a:lnTo>
                  <a:lnTo>
                    <a:pt x="840" y="202"/>
                  </a:lnTo>
                  <a:lnTo>
                    <a:pt x="841" y="198"/>
                  </a:lnTo>
                  <a:lnTo>
                    <a:pt x="842" y="206"/>
                  </a:lnTo>
                  <a:lnTo>
                    <a:pt x="842" y="222"/>
                  </a:lnTo>
                  <a:lnTo>
                    <a:pt x="843" y="244"/>
                  </a:lnTo>
                  <a:lnTo>
                    <a:pt x="844" y="268"/>
                  </a:lnTo>
                  <a:lnTo>
                    <a:pt x="844" y="293"/>
                  </a:lnTo>
                  <a:lnTo>
                    <a:pt x="845" y="314"/>
                  </a:lnTo>
                  <a:lnTo>
                    <a:pt x="846" y="331"/>
                  </a:lnTo>
                  <a:lnTo>
                    <a:pt x="846" y="342"/>
                  </a:lnTo>
                  <a:lnTo>
                    <a:pt x="847" y="349"/>
                  </a:lnTo>
                  <a:lnTo>
                    <a:pt x="848" y="353"/>
                  </a:lnTo>
                  <a:lnTo>
                    <a:pt x="848" y="355"/>
                  </a:lnTo>
                  <a:lnTo>
                    <a:pt x="849" y="358"/>
                  </a:lnTo>
                  <a:lnTo>
                    <a:pt x="850" y="362"/>
                  </a:lnTo>
                  <a:lnTo>
                    <a:pt x="850" y="369"/>
                  </a:lnTo>
                  <a:lnTo>
                    <a:pt x="851" y="377"/>
                  </a:lnTo>
                  <a:lnTo>
                    <a:pt x="852" y="386"/>
                  </a:lnTo>
                  <a:lnTo>
                    <a:pt x="852" y="395"/>
                  </a:lnTo>
                  <a:lnTo>
                    <a:pt x="853" y="402"/>
                  </a:lnTo>
                  <a:lnTo>
                    <a:pt x="854" y="406"/>
                  </a:lnTo>
                  <a:lnTo>
                    <a:pt x="854" y="407"/>
                  </a:lnTo>
                  <a:lnTo>
                    <a:pt x="855" y="404"/>
                  </a:lnTo>
                  <a:lnTo>
                    <a:pt x="856" y="397"/>
                  </a:lnTo>
                  <a:lnTo>
                    <a:pt x="856" y="389"/>
                  </a:lnTo>
                  <a:lnTo>
                    <a:pt x="857" y="380"/>
                  </a:lnTo>
                  <a:lnTo>
                    <a:pt x="858" y="371"/>
                  </a:lnTo>
                  <a:lnTo>
                    <a:pt x="858" y="363"/>
                  </a:lnTo>
                  <a:lnTo>
                    <a:pt x="859" y="358"/>
                  </a:lnTo>
                  <a:lnTo>
                    <a:pt x="859" y="355"/>
                  </a:lnTo>
                  <a:lnTo>
                    <a:pt x="860" y="353"/>
                  </a:lnTo>
                  <a:lnTo>
                    <a:pt x="861" y="353"/>
                  </a:lnTo>
                  <a:lnTo>
                    <a:pt x="861" y="351"/>
                  </a:lnTo>
                  <a:lnTo>
                    <a:pt x="862" y="347"/>
                  </a:lnTo>
                  <a:lnTo>
                    <a:pt x="863" y="341"/>
                  </a:lnTo>
                  <a:lnTo>
                    <a:pt x="863" y="330"/>
                  </a:lnTo>
                  <a:lnTo>
                    <a:pt x="864" y="317"/>
                  </a:lnTo>
                  <a:lnTo>
                    <a:pt x="865" y="301"/>
                  </a:lnTo>
                  <a:lnTo>
                    <a:pt x="865" y="285"/>
                  </a:lnTo>
                  <a:lnTo>
                    <a:pt x="866" y="270"/>
                  </a:lnTo>
                  <a:lnTo>
                    <a:pt x="867" y="258"/>
                  </a:lnTo>
                  <a:lnTo>
                    <a:pt x="867" y="251"/>
                  </a:lnTo>
                  <a:lnTo>
                    <a:pt x="868" y="251"/>
                  </a:lnTo>
                  <a:lnTo>
                    <a:pt x="869" y="257"/>
                  </a:lnTo>
                  <a:lnTo>
                    <a:pt x="869" y="268"/>
                  </a:lnTo>
                  <a:lnTo>
                    <a:pt x="870" y="285"/>
                  </a:lnTo>
                  <a:lnTo>
                    <a:pt x="871" y="303"/>
                  </a:lnTo>
                  <a:lnTo>
                    <a:pt x="871" y="322"/>
                  </a:lnTo>
                  <a:lnTo>
                    <a:pt x="872" y="337"/>
                  </a:lnTo>
                  <a:lnTo>
                    <a:pt x="873" y="348"/>
                  </a:lnTo>
                  <a:lnTo>
                    <a:pt x="873" y="352"/>
                  </a:lnTo>
                  <a:lnTo>
                    <a:pt x="874" y="349"/>
                  </a:lnTo>
                  <a:lnTo>
                    <a:pt x="875" y="340"/>
                  </a:lnTo>
                  <a:lnTo>
                    <a:pt x="875" y="326"/>
                  </a:lnTo>
                  <a:lnTo>
                    <a:pt x="876" y="308"/>
                  </a:lnTo>
                  <a:lnTo>
                    <a:pt x="876" y="289"/>
                  </a:lnTo>
                  <a:lnTo>
                    <a:pt x="877" y="271"/>
                  </a:lnTo>
                  <a:lnTo>
                    <a:pt x="878" y="258"/>
                  </a:lnTo>
                  <a:lnTo>
                    <a:pt x="878" y="250"/>
                  </a:lnTo>
                  <a:lnTo>
                    <a:pt x="879" y="251"/>
                  </a:lnTo>
                  <a:lnTo>
                    <a:pt x="880" y="260"/>
                  </a:lnTo>
                  <a:lnTo>
                    <a:pt x="880" y="277"/>
                  </a:lnTo>
                  <a:lnTo>
                    <a:pt x="881" y="303"/>
                  </a:lnTo>
                  <a:lnTo>
                    <a:pt x="882" y="334"/>
                  </a:lnTo>
                  <a:lnTo>
                    <a:pt x="882" y="369"/>
                  </a:lnTo>
                  <a:lnTo>
                    <a:pt x="883" y="403"/>
                  </a:lnTo>
                  <a:lnTo>
                    <a:pt x="884" y="434"/>
                  </a:lnTo>
                  <a:lnTo>
                    <a:pt x="884" y="458"/>
                  </a:lnTo>
                  <a:lnTo>
                    <a:pt x="885" y="473"/>
                  </a:lnTo>
                  <a:lnTo>
                    <a:pt x="886" y="478"/>
                  </a:lnTo>
                  <a:lnTo>
                    <a:pt x="886" y="471"/>
                  </a:lnTo>
                  <a:lnTo>
                    <a:pt x="887" y="454"/>
                  </a:lnTo>
                  <a:lnTo>
                    <a:pt x="888" y="430"/>
                  </a:lnTo>
                  <a:lnTo>
                    <a:pt x="888" y="401"/>
                  </a:lnTo>
                  <a:lnTo>
                    <a:pt x="889" y="371"/>
                  </a:lnTo>
                  <a:lnTo>
                    <a:pt x="890" y="344"/>
                  </a:lnTo>
                  <a:lnTo>
                    <a:pt x="890" y="324"/>
                  </a:lnTo>
                  <a:lnTo>
                    <a:pt x="891" y="313"/>
                  </a:lnTo>
                  <a:lnTo>
                    <a:pt x="892" y="312"/>
                  </a:lnTo>
                  <a:lnTo>
                    <a:pt x="892" y="321"/>
                  </a:lnTo>
                  <a:lnTo>
                    <a:pt x="893" y="338"/>
                  </a:lnTo>
                  <a:lnTo>
                    <a:pt x="893" y="361"/>
                  </a:lnTo>
                  <a:lnTo>
                    <a:pt x="894" y="385"/>
                  </a:lnTo>
                  <a:lnTo>
                    <a:pt x="895" y="405"/>
                  </a:lnTo>
                  <a:lnTo>
                    <a:pt x="895" y="418"/>
                  </a:lnTo>
                  <a:lnTo>
                    <a:pt x="896" y="420"/>
                  </a:lnTo>
                  <a:lnTo>
                    <a:pt x="897" y="409"/>
                  </a:lnTo>
                  <a:lnTo>
                    <a:pt x="897" y="385"/>
                  </a:lnTo>
                  <a:lnTo>
                    <a:pt x="898" y="350"/>
                  </a:lnTo>
                  <a:lnTo>
                    <a:pt x="899" y="307"/>
                  </a:lnTo>
                  <a:lnTo>
                    <a:pt x="899" y="259"/>
                  </a:lnTo>
                  <a:lnTo>
                    <a:pt x="900" y="212"/>
                  </a:lnTo>
                  <a:lnTo>
                    <a:pt x="901" y="171"/>
                  </a:lnTo>
                  <a:lnTo>
                    <a:pt x="901" y="140"/>
                  </a:lnTo>
                  <a:lnTo>
                    <a:pt x="902" y="121"/>
                  </a:lnTo>
                  <a:lnTo>
                    <a:pt x="903" y="116"/>
                  </a:lnTo>
                  <a:lnTo>
                    <a:pt x="903" y="127"/>
                  </a:lnTo>
                  <a:lnTo>
                    <a:pt x="904" y="150"/>
                  </a:lnTo>
                  <a:lnTo>
                    <a:pt x="905" y="184"/>
                  </a:lnTo>
                  <a:lnTo>
                    <a:pt x="905" y="226"/>
                  </a:lnTo>
                  <a:lnTo>
                    <a:pt x="906" y="270"/>
                  </a:lnTo>
                  <a:lnTo>
                    <a:pt x="907" y="314"/>
                  </a:lnTo>
                  <a:lnTo>
                    <a:pt x="907" y="354"/>
                  </a:lnTo>
                  <a:lnTo>
                    <a:pt x="908" y="387"/>
                  </a:lnTo>
                  <a:lnTo>
                    <a:pt x="909" y="411"/>
                  </a:lnTo>
                  <a:lnTo>
                    <a:pt x="909" y="425"/>
                  </a:lnTo>
                  <a:lnTo>
                    <a:pt x="910" y="430"/>
                  </a:lnTo>
                  <a:lnTo>
                    <a:pt x="911" y="427"/>
                  </a:lnTo>
                  <a:lnTo>
                    <a:pt x="911" y="416"/>
                  </a:lnTo>
                  <a:lnTo>
                    <a:pt x="912" y="399"/>
                  </a:lnTo>
                  <a:lnTo>
                    <a:pt x="912" y="377"/>
                  </a:lnTo>
                  <a:lnTo>
                    <a:pt x="913" y="352"/>
                  </a:lnTo>
                  <a:lnTo>
                    <a:pt x="914" y="327"/>
                  </a:lnTo>
                  <a:lnTo>
                    <a:pt x="914" y="302"/>
                  </a:lnTo>
                  <a:lnTo>
                    <a:pt x="915" y="278"/>
                  </a:lnTo>
                  <a:lnTo>
                    <a:pt x="916" y="258"/>
                  </a:lnTo>
                  <a:lnTo>
                    <a:pt x="916" y="242"/>
                  </a:lnTo>
                  <a:lnTo>
                    <a:pt x="917" y="232"/>
                  </a:lnTo>
                  <a:lnTo>
                    <a:pt x="918" y="228"/>
                  </a:lnTo>
                  <a:lnTo>
                    <a:pt x="918" y="232"/>
                  </a:lnTo>
                  <a:lnTo>
                    <a:pt x="919" y="243"/>
                  </a:lnTo>
                  <a:lnTo>
                    <a:pt x="920" y="261"/>
                  </a:lnTo>
                  <a:lnTo>
                    <a:pt x="920" y="283"/>
                  </a:lnTo>
                  <a:lnTo>
                    <a:pt x="921" y="307"/>
                  </a:lnTo>
                  <a:lnTo>
                    <a:pt x="922" y="332"/>
                  </a:lnTo>
                  <a:lnTo>
                    <a:pt x="922" y="353"/>
                  </a:lnTo>
                  <a:lnTo>
                    <a:pt x="923" y="368"/>
                  </a:lnTo>
                  <a:lnTo>
                    <a:pt x="924" y="375"/>
                  </a:lnTo>
                  <a:lnTo>
                    <a:pt x="924" y="371"/>
                  </a:lnTo>
                  <a:lnTo>
                    <a:pt x="925" y="358"/>
                  </a:lnTo>
                  <a:lnTo>
                    <a:pt x="926" y="337"/>
                  </a:lnTo>
                  <a:lnTo>
                    <a:pt x="926" y="312"/>
                  </a:lnTo>
                  <a:lnTo>
                    <a:pt x="927" y="287"/>
                  </a:lnTo>
                  <a:lnTo>
                    <a:pt x="928" y="266"/>
                  </a:lnTo>
                  <a:lnTo>
                    <a:pt x="928" y="253"/>
                  </a:lnTo>
                  <a:lnTo>
                    <a:pt x="929" y="253"/>
                  </a:lnTo>
                  <a:lnTo>
                    <a:pt x="929" y="269"/>
                  </a:lnTo>
                  <a:lnTo>
                    <a:pt x="930" y="300"/>
                  </a:lnTo>
                  <a:lnTo>
                    <a:pt x="931" y="347"/>
                  </a:lnTo>
                  <a:lnTo>
                    <a:pt x="931" y="406"/>
                  </a:lnTo>
                  <a:lnTo>
                    <a:pt x="932" y="474"/>
                  </a:lnTo>
                  <a:lnTo>
                    <a:pt x="933" y="543"/>
                  </a:lnTo>
                  <a:lnTo>
                    <a:pt x="933" y="608"/>
                  </a:lnTo>
                  <a:lnTo>
                    <a:pt x="934" y="658"/>
                  </a:lnTo>
                  <a:lnTo>
                    <a:pt x="935" y="688"/>
                  </a:lnTo>
                  <a:lnTo>
                    <a:pt x="935" y="692"/>
                  </a:lnTo>
                  <a:lnTo>
                    <a:pt x="936" y="666"/>
                  </a:lnTo>
                  <a:lnTo>
                    <a:pt x="937" y="612"/>
                  </a:lnTo>
                  <a:lnTo>
                    <a:pt x="937" y="532"/>
                  </a:lnTo>
                  <a:lnTo>
                    <a:pt x="938" y="434"/>
                  </a:lnTo>
                  <a:lnTo>
                    <a:pt x="939" y="327"/>
                  </a:lnTo>
                  <a:lnTo>
                    <a:pt x="939" y="224"/>
                  </a:lnTo>
                  <a:lnTo>
                    <a:pt x="940" y="135"/>
                  </a:lnTo>
                  <a:lnTo>
                    <a:pt x="941" y="69"/>
                  </a:lnTo>
                  <a:lnTo>
                    <a:pt x="941" y="35"/>
                  </a:lnTo>
                  <a:lnTo>
                    <a:pt x="942" y="35"/>
                  </a:lnTo>
                  <a:lnTo>
                    <a:pt x="943" y="68"/>
                  </a:lnTo>
                  <a:lnTo>
                    <a:pt x="943" y="130"/>
                  </a:lnTo>
                  <a:lnTo>
                    <a:pt x="944" y="210"/>
                  </a:lnTo>
                  <a:lnTo>
                    <a:pt x="945" y="300"/>
                  </a:lnTo>
                  <a:lnTo>
                    <a:pt x="945" y="386"/>
                  </a:lnTo>
                  <a:lnTo>
                    <a:pt x="946" y="459"/>
                  </a:lnTo>
                  <a:lnTo>
                    <a:pt x="947" y="510"/>
                  </a:lnTo>
                  <a:lnTo>
                    <a:pt x="947" y="533"/>
                  </a:lnTo>
                  <a:lnTo>
                    <a:pt x="948" y="527"/>
                  </a:lnTo>
                  <a:lnTo>
                    <a:pt x="948" y="494"/>
                  </a:lnTo>
                  <a:lnTo>
                    <a:pt x="949" y="438"/>
                  </a:lnTo>
                  <a:lnTo>
                    <a:pt x="950" y="368"/>
                  </a:lnTo>
                  <a:lnTo>
                    <a:pt x="950" y="292"/>
                  </a:lnTo>
                  <a:lnTo>
                    <a:pt x="951" y="218"/>
                  </a:lnTo>
                  <a:lnTo>
                    <a:pt x="952" y="156"/>
                  </a:lnTo>
                  <a:lnTo>
                    <a:pt x="952" y="110"/>
                  </a:lnTo>
                  <a:lnTo>
                    <a:pt x="953" y="84"/>
                  </a:lnTo>
                  <a:lnTo>
                    <a:pt x="954" y="79"/>
                  </a:lnTo>
                  <a:lnTo>
                    <a:pt x="954" y="94"/>
                  </a:lnTo>
                  <a:lnTo>
                    <a:pt x="955" y="124"/>
                  </a:lnTo>
                  <a:lnTo>
                    <a:pt x="956" y="164"/>
                  </a:lnTo>
                  <a:lnTo>
                    <a:pt x="956" y="209"/>
                  </a:lnTo>
                  <a:lnTo>
                    <a:pt x="957" y="251"/>
                  </a:lnTo>
                  <a:lnTo>
                    <a:pt x="958" y="285"/>
                  </a:lnTo>
                  <a:lnTo>
                    <a:pt x="958" y="308"/>
                  </a:lnTo>
                  <a:lnTo>
                    <a:pt x="959" y="318"/>
                  </a:lnTo>
                  <a:lnTo>
                    <a:pt x="960" y="314"/>
                  </a:lnTo>
                  <a:lnTo>
                    <a:pt x="960" y="300"/>
                  </a:lnTo>
                  <a:lnTo>
                    <a:pt x="961" y="278"/>
                  </a:lnTo>
                  <a:lnTo>
                    <a:pt x="962" y="257"/>
                  </a:lnTo>
                  <a:lnTo>
                    <a:pt x="962" y="240"/>
                  </a:lnTo>
                  <a:lnTo>
                    <a:pt x="963" y="235"/>
                  </a:lnTo>
                  <a:lnTo>
                    <a:pt x="964" y="247"/>
                  </a:lnTo>
                  <a:lnTo>
                    <a:pt x="964" y="277"/>
                  </a:lnTo>
                  <a:lnTo>
                    <a:pt x="965" y="326"/>
                  </a:lnTo>
                  <a:lnTo>
                    <a:pt x="965" y="390"/>
                  </a:lnTo>
                  <a:lnTo>
                    <a:pt x="966" y="464"/>
                  </a:lnTo>
                  <a:lnTo>
                    <a:pt x="967" y="541"/>
                  </a:lnTo>
                  <a:lnTo>
                    <a:pt x="967" y="611"/>
                  </a:lnTo>
                  <a:lnTo>
                    <a:pt x="968" y="666"/>
                  </a:lnTo>
                  <a:lnTo>
                    <a:pt x="969" y="698"/>
                  </a:lnTo>
                  <a:lnTo>
                    <a:pt x="969" y="702"/>
                  </a:lnTo>
                  <a:lnTo>
                    <a:pt x="970" y="677"/>
                  </a:lnTo>
                  <a:lnTo>
                    <a:pt x="971" y="624"/>
                  </a:lnTo>
                  <a:lnTo>
                    <a:pt x="971" y="550"/>
                  </a:lnTo>
                  <a:lnTo>
                    <a:pt x="972" y="463"/>
                  </a:lnTo>
                  <a:lnTo>
                    <a:pt x="973" y="371"/>
                  </a:lnTo>
                  <a:lnTo>
                    <a:pt x="973" y="283"/>
                  </a:lnTo>
                  <a:lnTo>
                    <a:pt x="974" y="207"/>
                  </a:lnTo>
                  <a:lnTo>
                    <a:pt x="975" y="149"/>
                  </a:lnTo>
                  <a:lnTo>
                    <a:pt x="975" y="110"/>
                  </a:lnTo>
                  <a:lnTo>
                    <a:pt x="976" y="91"/>
                  </a:lnTo>
                  <a:lnTo>
                    <a:pt x="977" y="89"/>
                  </a:lnTo>
                  <a:lnTo>
                    <a:pt x="977" y="99"/>
                  </a:lnTo>
                  <a:lnTo>
                    <a:pt x="978" y="118"/>
                  </a:lnTo>
                  <a:lnTo>
                    <a:pt x="979" y="141"/>
                  </a:lnTo>
                  <a:lnTo>
                    <a:pt x="979" y="167"/>
                  </a:lnTo>
                  <a:lnTo>
                    <a:pt x="980" y="193"/>
                  </a:lnTo>
                  <a:lnTo>
                    <a:pt x="981" y="219"/>
                  </a:lnTo>
                  <a:lnTo>
                    <a:pt x="981" y="245"/>
                  </a:lnTo>
                  <a:lnTo>
                    <a:pt x="982" y="272"/>
                  </a:lnTo>
                  <a:lnTo>
                    <a:pt x="982" y="298"/>
                  </a:lnTo>
                  <a:lnTo>
                    <a:pt x="983" y="324"/>
                  </a:lnTo>
                  <a:lnTo>
                    <a:pt x="984" y="347"/>
                  </a:lnTo>
                  <a:lnTo>
                    <a:pt x="984" y="366"/>
                  </a:lnTo>
                  <a:lnTo>
                    <a:pt x="985" y="379"/>
                  </a:lnTo>
                  <a:lnTo>
                    <a:pt x="986" y="385"/>
                  </a:lnTo>
                  <a:lnTo>
                    <a:pt x="986" y="385"/>
                  </a:lnTo>
                  <a:lnTo>
                    <a:pt x="987" y="379"/>
                  </a:lnTo>
                  <a:lnTo>
                    <a:pt x="988" y="371"/>
                  </a:lnTo>
                  <a:lnTo>
                    <a:pt x="988" y="362"/>
                  </a:lnTo>
                  <a:lnTo>
                    <a:pt x="989" y="356"/>
                  </a:lnTo>
                  <a:lnTo>
                    <a:pt x="990" y="355"/>
                  </a:lnTo>
                  <a:lnTo>
                    <a:pt x="990" y="358"/>
                  </a:lnTo>
                  <a:lnTo>
                    <a:pt x="991" y="367"/>
                  </a:lnTo>
                  <a:lnTo>
                    <a:pt x="992" y="380"/>
                  </a:lnTo>
                  <a:lnTo>
                    <a:pt x="992" y="394"/>
                  </a:lnTo>
                  <a:lnTo>
                    <a:pt x="993" y="407"/>
                  </a:lnTo>
                  <a:lnTo>
                    <a:pt x="994" y="419"/>
                  </a:lnTo>
                  <a:lnTo>
                    <a:pt x="994" y="425"/>
                  </a:lnTo>
                  <a:lnTo>
                    <a:pt x="995" y="425"/>
                  </a:lnTo>
                  <a:lnTo>
                    <a:pt x="996" y="419"/>
                  </a:lnTo>
                  <a:lnTo>
                    <a:pt x="996" y="406"/>
                  </a:lnTo>
                  <a:lnTo>
                    <a:pt x="997" y="387"/>
                  </a:lnTo>
                  <a:lnTo>
                    <a:pt x="998" y="362"/>
                  </a:lnTo>
                  <a:lnTo>
                    <a:pt x="998" y="336"/>
                  </a:lnTo>
                  <a:lnTo>
                    <a:pt x="999" y="308"/>
                  </a:lnTo>
                  <a:lnTo>
                    <a:pt x="1000" y="283"/>
                  </a:lnTo>
                  <a:lnTo>
                    <a:pt x="1000" y="263"/>
                  </a:lnTo>
                  <a:lnTo>
                    <a:pt x="1001" y="250"/>
                  </a:lnTo>
                  <a:lnTo>
                    <a:pt x="1001" y="247"/>
                  </a:lnTo>
                  <a:lnTo>
                    <a:pt x="1002" y="255"/>
                  </a:lnTo>
                  <a:lnTo>
                    <a:pt x="1003" y="275"/>
                  </a:lnTo>
                  <a:lnTo>
                    <a:pt x="1003" y="305"/>
                  </a:lnTo>
                  <a:lnTo>
                    <a:pt x="1004" y="343"/>
                  </a:lnTo>
                  <a:lnTo>
                    <a:pt x="1005" y="388"/>
                  </a:lnTo>
                  <a:lnTo>
                    <a:pt x="1005" y="433"/>
                  </a:lnTo>
                  <a:lnTo>
                    <a:pt x="1006" y="475"/>
                  </a:lnTo>
                  <a:lnTo>
                    <a:pt x="1007" y="509"/>
                  </a:lnTo>
                  <a:lnTo>
                    <a:pt x="1007" y="530"/>
                  </a:lnTo>
                  <a:lnTo>
                    <a:pt x="1008" y="536"/>
                  </a:lnTo>
                  <a:lnTo>
                    <a:pt x="1009" y="522"/>
                  </a:lnTo>
                  <a:lnTo>
                    <a:pt x="1009" y="489"/>
                  </a:lnTo>
                  <a:lnTo>
                    <a:pt x="1010" y="437"/>
                  </a:lnTo>
                  <a:lnTo>
                    <a:pt x="1011" y="368"/>
                  </a:lnTo>
                  <a:lnTo>
                    <a:pt x="1011" y="289"/>
                  </a:lnTo>
                  <a:lnTo>
                    <a:pt x="1012" y="206"/>
                  </a:lnTo>
                  <a:lnTo>
                    <a:pt x="1013" y="127"/>
                  </a:lnTo>
                  <a:lnTo>
                    <a:pt x="1013" y="62"/>
                  </a:lnTo>
                  <a:lnTo>
                    <a:pt x="1014" y="17"/>
                  </a:lnTo>
                  <a:lnTo>
                    <a:pt x="1015" y="0"/>
                  </a:lnTo>
                  <a:lnTo>
                    <a:pt x="1015" y="13"/>
                  </a:lnTo>
                  <a:lnTo>
                    <a:pt x="1016" y="55"/>
                  </a:lnTo>
                  <a:lnTo>
                    <a:pt x="1017" y="120"/>
                  </a:lnTo>
                  <a:lnTo>
                    <a:pt x="1017" y="202"/>
                  </a:lnTo>
                  <a:lnTo>
                    <a:pt x="1018" y="290"/>
                  </a:lnTo>
                  <a:lnTo>
                    <a:pt x="1018" y="372"/>
                  </a:lnTo>
                  <a:lnTo>
                    <a:pt x="1019" y="437"/>
                  </a:lnTo>
                  <a:lnTo>
                    <a:pt x="1020" y="478"/>
                  </a:lnTo>
                  <a:lnTo>
                    <a:pt x="1020" y="491"/>
                  </a:lnTo>
                  <a:lnTo>
                    <a:pt x="1021" y="473"/>
                  </a:lnTo>
                  <a:lnTo>
                    <a:pt x="1022" y="431"/>
                  </a:lnTo>
                  <a:lnTo>
                    <a:pt x="1022" y="369"/>
                  </a:lnTo>
                  <a:lnTo>
                    <a:pt x="1023" y="300"/>
                  </a:lnTo>
                  <a:lnTo>
                    <a:pt x="1024" y="233"/>
                  </a:lnTo>
                  <a:lnTo>
                    <a:pt x="1024" y="181"/>
                  </a:lnTo>
                  <a:lnTo>
                    <a:pt x="1025" y="150"/>
                  </a:lnTo>
                  <a:lnTo>
                    <a:pt x="1026" y="147"/>
                  </a:lnTo>
                  <a:lnTo>
                    <a:pt x="1026" y="172"/>
                  </a:lnTo>
                  <a:lnTo>
                    <a:pt x="1027" y="222"/>
                  </a:lnTo>
                  <a:lnTo>
                    <a:pt x="1028" y="290"/>
                  </a:lnTo>
                  <a:lnTo>
                    <a:pt x="1028" y="367"/>
                  </a:lnTo>
                  <a:lnTo>
                    <a:pt x="1029" y="442"/>
                  </a:lnTo>
                  <a:lnTo>
                    <a:pt x="1030" y="506"/>
                  </a:lnTo>
                  <a:lnTo>
                    <a:pt x="1030" y="551"/>
                  </a:lnTo>
                  <a:lnTo>
                    <a:pt x="1031" y="572"/>
                  </a:lnTo>
                  <a:lnTo>
                    <a:pt x="1032" y="568"/>
                  </a:lnTo>
                  <a:lnTo>
                    <a:pt x="1032" y="542"/>
                  </a:lnTo>
                  <a:lnTo>
                    <a:pt x="1033" y="499"/>
                  </a:lnTo>
                  <a:lnTo>
                    <a:pt x="1034" y="445"/>
                  </a:lnTo>
                  <a:lnTo>
                    <a:pt x="1034" y="388"/>
                  </a:lnTo>
                  <a:lnTo>
                    <a:pt x="1035" y="334"/>
                  </a:lnTo>
                  <a:lnTo>
                    <a:pt x="1036" y="291"/>
                  </a:lnTo>
                  <a:lnTo>
                    <a:pt x="1036" y="260"/>
                  </a:lnTo>
                  <a:lnTo>
                    <a:pt x="1037" y="244"/>
                  </a:lnTo>
                  <a:lnTo>
                    <a:pt x="1037" y="242"/>
                  </a:lnTo>
                  <a:lnTo>
                    <a:pt x="1038" y="250"/>
                  </a:lnTo>
                  <a:lnTo>
                    <a:pt x="1039" y="265"/>
                  </a:lnTo>
                  <a:lnTo>
                    <a:pt x="1039" y="283"/>
                  </a:lnTo>
                  <a:lnTo>
                    <a:pt x="1040" y="300"/>
                  </a:lnTo>
                  <a:lnTo>
                    <a:pt x="1041" y="313"/>
                  </a:lnTo>
                  <a:lnTo>
                    <a:pt x="1041" y="320"/>
                  </a:lnTo>
                  <a:lnTo>
                    <a:pt x="1042" y="323"/>
                  </a:lnTo>
                  <a:lnTo>
                    <a:pt x="1043" y="321"/>
                  </a:lnTo>
                  <a:lnTo>
                    <a:pt x="1043" y="316"/>
                  </a:lnTo>
                  <a:lnTo>
                    <a:pt x="1044" y="312"/>
                  </a:lnTo>
                  <a:lnTo>
                    <a:pt x="1045" y="309"/>
                  </a:lnTo>
                  <a:lnTo>
                    <a:pt x="1045" y="308"/>
                  </a:lnTo>
                  <a:lnTo>
                    <a:pt x="1046" y="308"/>
                  </a:lnTo>
                  <a:lnTo>
                    <a:pt x="1047" y="309"/>
                  </a:lnTo>
                  <a:lnTo>
                    <a:pt x="1047" y="308"/>
                  </a:lnTo>
                  <a:lnTo>
                    <a:pt x="1048" y="304"/>
                  </a:lnTo>
                  <a:lnTo>
                    <a:pt x="1049" y="297"/>
                  </a:lnTo>
                  <a:lnTo>
                    <a:pt x="1049" y="285"/>
                  </a:lnTo>
                  <a:lnTo>
                    <a:pt x="1050" y="271"/>
                  </a:lnTo>
                  <a:lnTo>
                    <a:pt x="1051" y="257"/>
                  </a:lnTo>
                  <a:lnTo>
                    <a:pt x="1051" y="247"/>
                  </a:lnTo>
                  <a:lnTo>
                    <a:pt x="1052" y="244"/>
                  </a:lnTo>
                  <a:lnTo>
                    <a:pt x="1053" y="253"/>
                  </a:lnTo>
                  <a:lnTo>
                    <a:pt x="1053" y="274"/>
                  </a:lnTo>
                  <a:lnTo>
                    <a:pt x="1054" y="308"/>
                  </a:lnTo>
                  <a:lnTo>
                    <a:pt x="1054" y="352"/>
                  </a:lnTo>
                  <a:lnTo>
                    <a:pt x="1055" y="403"/>
                  </a:lnTo>
                  <a:lnTo>
                    <a:pt x="1056" y="455"/>
                  </a:lnTo>
                  <a:lnTo>
                    <a:pt x="1056" y="501"/>
                  </a:lnTo>
                  <a:lnTo>
                    <a:pt x="1057" y="535"/>
                  </a:lnTo>
                  <a:lnTo>
                    <a:pt x="1058" y="552"/>
                  </a:lnTo>
                  <a:lnTo>
                    <a:pt x="1058" y="551"/>
                  </a:lnTo>
                  <a:lnTo>
                    <a:pt x="1059" y="531"/>
                  </a:lnTo>
                  <a:lnTo>
                    <a:pt x="1060" y="497"/>
                  </a:lnTo>
                  <a:lnTo>
                    <a:pt x="1060" y="454"/>
                  </a:lnTo>
                  <a:lnTo>
                    <a:pt x="1061" y="409"/>
                  </a:lnTo>
                  <a:lnTo>
                    <a:pt x="1062" y="370"/>
                  </a:lnTo>
                  <a:lnTo>
                    <a:pt x="1062" y="341"/>
                  </a:lnTo>
                  <a:lnTo>
                    <a:pt x="1063" y="328"/>
                  </a:lnTo>
                  <a:lnTo>
                    <a:pt x="1064" y="329"/>
                  </a:lnTo>
                  <a:lnTo>
                    <a:pt x="1064" y="341"/>
                  </a:lnTo>
                  <a:lnTo>
                    <a:pt x="1065" y="358"/>
                  </a:lnTo>
                  <a:lnTo>
                    <a:pt x="1066" y="374"/>
                  </a:lnTo>
                  <a:lnTo>
                    <a:pt x="1066" y="381"/>
                  </a:lnTo>
                  <a:lnTo>
                    <a:pt x="1067" y="373"/>
                  </a:lnTo>
                  <a:lnTo>
                    <a:pt x="1068" y="347"/>
                  </a:lnTo>
                  <a:lnTo>
                    <a:pt x="1068" y="304"/>
                  </a:lnTo>
                  <a:lnTo>
                    <a:pt x="1069" y="248"/>
                  </a:lnTo>
                  <a:lnTo>
                    <a:pt x="1070" y="186"/>
                  </a:lnTo>
                  <a:lnTo>
                    <a:pt x="1070" y="124"/>
                  </a:lnTo>
                  <a:lnTo>
                    <a:pt x="1071" y="71"/>
                  </a:lnTo>
                  <a:lnTo>
                    <a:pt x="1071" y="35"/>
                  </a:lnTo>
                  <a:lnTo>
                    <a:pt x="1072" y="21"/>
                  </a:lnTo>
                  <a:lnTo>
                    <a:pt x="1073" y="30"/>
                  </a:lnTo>
                  <a:lnTo>
                    <a:pt x="1073" y="60"/>
                  </a:lnTo>
                  <a:lnTo>
                    <a:pt x="1074" y="108"/>
                  </a:lnTo>
                  <a:lnTo>
                    <a:pt x="1075" y="166"/>
                  </a:lnTo>
                  <a:lnTo>
                    <a:pt x="1075" y="228"/>
                  </a:lnTo>
                  <a:lnTo>
                    <a:pt x="1076" y="286"/>
                  </a:lnTo>
                  <a:lnTo>
                    <a:pt x="1077" y="336"/>
                  </a:lnTo>
                  <a:lnTo>
                    <a:pt x="1077" y="374"/>
                  </a:lnTo>
                  <a:lnTo>
                    <a:pt x="1078" y="400"/>
                  </a:lnTo>
                  <a:lnTo>
                    <a:pt x="1079" y="415"/>
                  </a:lnTo>
                  <a:lnTo>
                    <a:pt x="1079" y="421"/>
                  </a:lnTo>
                  <a:lnTo>
                    <a:pt x="1080" y="424"/>
                  </a:lnTo>
                  <a:lnTo>
                    <a:pt x="1081" y="425"/>
                  </a:lnTo>
                  <a:lnTo>
                    <a:pt x="1081" y="428"/>
                  </a:lnTo>
                  <a:lnTo>
                    <a:pt x="1082" y="434"/>
                  </a:lnTo>
                  <a:lnTo>
                    <a:pt x="1083" y="443"/>
                  </a:lnTo>
                  <a:lnTo>
                    <a:pt x="1083" y="454"/>
                  </a:lnTo>
                  <a:lnTo>
                    <a:pt x="1084" y="466"/>
                  </a:lnTo>
                  <a:lnTo>
                    <a:pt x="1085" y="476"/>
                  </a:lnTo>
                  <a:lnTo>
                    <a:pt x="1085" y="481"/>
                  </a:lnTo>
                  <a:lnTo>
                    <a:pt x="1086" y="479"/>
                  </a:lnTo>
                  <a:lnTo>
                    <a:pt x="1087" y="467"/>
                  </a:lnTo>
                  <a:lnTo>
                    <a:pt x="1087" y="445"/>
                  </a:lnTo>
                  <a:lnTo>
                    <a:pt x="1088" y="412"/>
                  </a:lnTo>
                  <a:lnTo>
                    <a:pt x="1089" y="371"/>
                  </a:lnTo>
                  <a:lnTo>
                    <a:pt x="1089" y="326"/>
                  </a:lnTo>
                  <a:lnTo>
                    <a:pt x="1090" y="282"/>
                  </a:lnTo>
                  <a:lnTo>
                    <a:pt x="1090" y="243"/>
                  </a:lnTo>
                  <a:lnTo>
                    <a:pt x="1091" y="214"/>
                  </a:lnTo>
                  <a:lnTo>
                    <a:pt x="1092" y="198"/>
                  </a:lnTo>
                  <a:lnTo>
                    <a:pt x="1092" y="195"/>
                  </a:lnTo>
                  <a:lnTo>
                    <a:pt x="1093" y="204"/>
                  </a:lnTo>
                  <a:lnTo>
                    <a:pt x="1094" y="221"/>
                  </a:lnTo>
                  <a:lnTo>
                    <a:pt x="1094" y="243"/>
                  </a:lnTo>
                  <a:lnTo>
                    <a:pt x="1095" y="265"/>
                  </a:lnTo>
                  <a:lnTo>
                    <a:pt x="1096" y="284"/>
                  </a:lnTo>
                  <a:lnTo>
                    <a:pt x="1096" y="296"/>
                  </a:lnTo>
                  <a:lnTo>
                    <a:pt x="1097" y="303"/>
                  </a:lnTo>
                  <a:lnTo>
                    <a:pt x="1098" y="306"/>
                  </a:lnTo>
                  <a:lnTo>
                    <a:pt x="1098" y="309"/>
                  </a:lnTo>
                  <a:lnTo>
                    <a:pt x="1099" y="313"/>
                  </a:lnTo>
                  <a:lnTo>
                    <a:pt x="1100" y="321"/>
                  </a:lnTo>
                  <a:lnTo>
                    <a:pt x="1100" y="334"/>
                  </a:lnTo>
                  <a:lnTo>
                    <a:pt x="1101" y="352"/>
                  </a:lnTo>
                  <a:lnTo>
                    <a:pt x="1102" y="371"/>
                  </a:lnTo>
                  <a:lnTo>
                    <a:pt x="1102" y="387"/>
                  </a:lnTo>
                  <a:lnTo>
                    <a:pt x="1103" y="397"/>
                  </a:lnTo>
                  <a:lnTo>
                    <a:pt x="1104" y="399"/>
                  </a:lnTo>
                  <a:lnTo>
                    <a:pt x="1104" y="391"/>
                  </a:lnTo>
                  <a:lnTo>
                    <a:pt x="1105" y="374"/>
                  </a:lnTo>
                  <a:lnTo>
                    <a:pt x="1106" y="351"/>
                  </a:lnTo>
                  <a:lnTo>
                    <a:pt x="1106" y="327"/>
                  </a:lnTo>
                  <a:lnTo>
                    <a:pt x="1107" y="307"/>
                  </a:lnTo>
                  <a:lnTo>
                    <a:pt x="1107" y="294"/>
                  </a:lnTo>
                  <a:lnTo>
                    <a:pt x="1108" y="292"/>
                  </a:lnTo>
                  <a:lnTo>
                    <a:pt x="1109" y="301"/>
                  </a:lnTo>
                  <a:lnTo>
                    <a:pt x="1109" y="319"/>
                  </a:lnTo>
                  <a:lnTo>
                    <a:pt x="1110" y="343"/>
                  </a:lnTo>
                  <a:lnTo>
                    <a:pt x="1111" y="369"/>
                  </a:lnTo>
                  <a:lnTo>
                    <a:pt x="1111" y="391"/>
                  </a:lnTo>
                  <a:lnTo>
                    <a:pt x="1112" y="406"/>
                  </a:lnTo>
                  <a:lnTo>
                    <a:pt x="1113" y="411"/>
                  </a:lnTo>
                  <a:lnTo>
                    <a:pt x="1113" y="409"/>
                  </a:lnTo>
                  <a:lnTo>
                    <a:pt x="1114" y="400"/>
                  </a:lnTo>
                  <a:lnTo>
                    <a:pt x="1115" y="387"/>
                  </a:lnTo>
                  <a:lnTo>
                    <a:pt x="1115" y="377"/>
                  </a:lnTo>
                  <a:lnTo>
                    <a:pt x="1116" y="370"/>
                  </a:lnTo>
                  <a:lnTo>
                    <a:pt x="1117" y="371"/>
                  </a:lnTo>
                  <a:lnTo>
                    <a:pt x="1117" y="379"/>
                  </a:lnTo>
                  <a:lnTo>
                    <a:pt x="1118" y="391"/>
                  </a:lnTo>
                  <a:lnTo>
                    <a:pt x="1119" y="404"/>
                  </a:lnTo>
                  <a:lnTo>
                    <a:pt x="1119" y="414"/>
                  </a:lnTo>
                  <a:lnTo>
                    <a:pt x="1120" y="415"/>
                  </a:lnTo>
                  <a:lnTo>
                    <a:pt x="1121" y="406"/>
                  </a:lnTo>
                  <a:lnTo>
                    <a:pt x="1121" y="383"/>
                  </a:lnTo>
                  <a:lnTo>
                    <a:pt x="1122" y="349"/>
                  </a:lnTo>
                  <a:lnTo>
                    <a:pt x="1123" y="306"/>
                  </a:lnTo>
                  <a:lnTo>
                    <a:pt x="1123" y="258"/>
                  </a:lnTo>
                  <a:lnTo>
                    <a:pt x="1124" y="210"/>
                  </a:lnTo>
                  <a:lnTo>
                    <a:pt x="1125" y="168"/>
                  </a:lnTo>
                  <a:lnTo>
                    <a:pt x="1125" y="134"/>
                  </a:lnTo>
                  <a:lnTo>
                    <a:pt x="1126" y="110"/>
                  </a:lnTo>
                  <a:lnTo>
                    <a:pt x="1126" y="98"/>
                  </a:lnTo>
                  <a:lnTo>
                    <a:pt x="1127" y="97"/>
                  </a:lnTo>
                  <a:lnTo>
                    <a:pt x="1128" y="106"/>
                  </a:lnTo>
                  <a:lnTo>
                    <a:pt x="1128" y="123"/>
                  </a:lnTo>
                  <a:lnTo>
                    <a:pt x="1129" y="148"/>
                  </a:lnTo>
                  <a:lnTo>
                    <a:pt x="1130" y="179"/>
                  </a:lnTo>
                  <a:lnTo>
                    <a:pt x="1130" y="218"/>
                  </a:lnTo>
                  <a:lnTo>
                    <a:pt x="1131" y="262"/>
                  </a:lnTo>
                  <a:lnTo>
                    <a:pt x="1132" y="311"/>
                  </a:lnTo>
                  <a:lnTo>
                    <a:pt x="1132" y="362"/>
                  </a:lnTo>
                  <a:lnTo>
                    <a:pt x="1133" y="414"/>
                  </a:lnTo>
                  <a:lnTo>
                    <a:pt x="1134" y="462"/>
                  </a:lnTo>
                  <a:lnTo>
                    <a:pt x="1134" y="503"/>
                  </a:lnTo>
                  <a:lnTo>
                    <a:pt x="1135" y="534"/>
                  </a:lnTo>
                  <a:lnTo>
                    <a:pt x="1136" y="552"/>
                  </a:lnTo>
                  <a:lnTo>
                    <a:pt x="1136" y="558"/>
                  </a:lnTo>
                  <a:lnTo>
                    <a:pt x="1137" y="551"/>
                  </a:lnTo>
                  <a:lnTo>
                    <a:pt x="1138" y="533"/>
                  </a:lnTo>
                  <a:lnTo>
                    <a:pt x="1138" y="508"/>
                  </a:lnTo>
                  <a:lnTo>
                    <a:pt x="1139" y="478"/>
                  </a:lnTo>
                  <a:lnTo>
                    <a:pt x="1140" y="447"/>
                  </a:lnTo>
                  <a:lnTo>
                    <a:pt x="1140" y="416"/>
                  </a:lnTo>
                  <a:lnTo>
                    <a:pt x="1141" y="387"/>
                  </a:lnTo>
                  <a:lnTo>
                    <a:pt x="1142" y="360"/>
                  </a:lnTo>
                  <a:lnTo>
                    <a:pt x="1142" y="335"/>
                  </a:lnTo>
                  <a:lnTo>
                    <a:pt x="1143" y="312"/>
                  </a:lnTo>
                  <a:lnTo>
                    <a:pt x="1143" y="289"/>
                  </a:lnTo>
                  <a:lnTo>
                    <a:pt x="1144" y="266"/>
                  </a:lnTo>
                  <a:lnTo>
                    <a:pt x="1145" y="245"/>
                  </a:lnTo>
                  <a:lnTo>
                    <a:pt x="1145" y="226"/>
                  </a:lnTo>
                  <a:lnTo>
                    <a:pt x="1146" y="212"/>
                  </a:lnTo>
                  <a:lnTo>
                    <a:pt x="1147" y="204"/>
                  </a:lnTo>
                  <a:lnTo>
                    <a:pt x="1147" y="203"/>
                  </a:lnTo>
                  <a:lnTo>
                    <a:pt x="1148" y="210"/>
                  </a:lnTo>
                  <a:lnTo>
                    <a:pt x="1149" y="224"/>
                  </a:lnTo>
                  <a:lnTo>
                    <a:pt x="1149" y="243"/>
                  </a:lnTo>
                  <a:lnTo>
                    <a:pt x="1150" y="265"/>
                  </a:lnTo>
                  <a:lnTo>
                    <a:pt x="1151" y="285"/>
                  </a:lnTo>
                  <a:lnTo>
                    <a:pt x="1151" y="302"/>
                  </a:lnTo>
                  <a:lnTo>
                    <a:pt x="1152" y="313"/>
                  </a:lnTo>
                  <a:lnTo>
                    <a:pt x="1153" y="316"/>
                  </a:lnTo>
                  <a:lnTo>
                    <a:pt x="1154" y="312"/>
                  </a:lnTo>
                  <a:lnTo>
                    <a:pt x="1154" y="301"/>
                  </a:lnTo>
                  <a:lnTo>
                    <a:pt x="1155" y="287"/>
                  </a:lnTo>
                  <a:lnTo>
                    <a:pt x="1156" y="273"/>
                  </a:lnTo>
                  <a:lnTo>
                    <a:pt x="1156" y="262"/>
                  </a:lnTo>
                  <a:lnTo>
                    <a:pt x="1157" y="256"/>
                  </a:lnTo>
                  <a:lnTo>
                    <a:pt x="1157" y="260"/>
                  </a:lnTo>
                  <a:lnTo>
                    <a:pt x="1158" y="274"/>
                  </a:lnTo>
                  <a:lnTo>
                    <a:pt x="1159" y="298"/>
                  </a:lnTo>
                  <a:lnTo>
                    <a:pt x="1159" y="331"/>
                  </a:lnTo>
                  <a:lnTo>
                    <a:pt x="1160" y="370"/>
                  </a:lnTo>
                  <a:lnTo>
                    <a:pt x="1161" y="411"/>
                  </a:lnTo>
                  <a:lnTo>
                    <a:pt x="1161" y="450"/>
                  </a:lnTo>
                  <a:lnTo>
                    <a:pt x="1162" y="482"/>
                  </a:lnTo>
                  <a:lnTo>
                    <a:pt x="1163" y="502"/>
                  </a:lnTo>
                  <a:lnTo>
                    <a:pt x="1163" y="508"/>
                  </a:lnTo>
                  <a:lnTo>
                    <a:pt x="1164" y="499"/>
                  </a:lnTo>
                  <a:lnTo>
                    <a:pt x="1165" y="476"/>
                  </a:lnTo>
                  <a:lnTo>
                    <a:pt x="1165" y="442"/>
                  </a:lnTo>
                  <a:lnTo>
                    <a:pt x="1166" y="401"/>
                  </a:lnTo>
                  <a:lnTo>
                    <a:pt x="1167" y="360"/>
                  </a:lnTo>
                  <a:lnTo>
                    <a:pt x="1167" y="324"/>
                  </a:lnTo>
                  <a:lnTo>
                    <a:pt x="1168" y="297"/>
                  </a:lnTo>
                  <a:lnTo>
                    <a:pt x="1169" y="283"/>
                  </a:lnTo>
                  <a:lnTo>
                    <a:pt x="1169" y="281"/>
                  </a:lnTo>
                  <a:lnTo>
                    <a:pt x="1170" y="290"/>
                  </a:lnTo>
                  <a:lnTo>
                    <a:pt x="1171" y="306"/>
                  </a:lnTo>
                  <a:lnTo>
                    <a:pt x="1171" y="324"/>
                  </a:lnTo>
                  <a:lnTo>
                    <a:pt x="1172" y="340"/>
                  </a:lnTo>
                  <a:lnTo>
                    <a:pt x="1173" y="348"/>
                  </a:lnTo>
                  <a:lnTo>
                    <a:pt x="1173" y="345"/>
                  </a:lnTo>
                  <a:lnTo>
                    <a:pt x="1174" y="330"/>
                  </a:lnTo>
                  <a:lnTo>
                    <a:pt x="1174" y="306"/>
                  </a:lnTo>
                  <a:lnTo>
                    <a:pt x="1175" y="274"/>
                  </a:lnTo>
                  <a:lnTo>
                    <a:pt x="1176" y="242"/>
                  </a:lnTo>
                  <a:lnTo>
                    <a:pt x="1176" y="213"/>
                  </a:lnTo>
                  <a:lnTo>
                    <a:pt x="1177" y="194"/>
                  </a:lnTo>
                  <a:lnTo>
                    <a:pt x="1178" y="186"/>
                  </a:lnTo>
                  <a:lnTo>
                    <a:pt x="1178" y="192"/>
                  </a:lnTo>
                  <a:lnTo>
                    <a:pt x="1179" y="210"/>
                  </a:lnTo>
                  <a:lnTo>
                    <a:pt x="1180" y="237"/>
                  </a:lnTo>
                  <a:lnTo>
                    <a:pt x="1180" y="267"/>
                  </a:lnTo>
                  <a:lnTo>
                    <a:pt x="1181" y="297"/>
                  </a:lnTo>
                  <a:lnTo>
                    <a:pt x="1182" y="321"/>
                  </a:lnTo>
                  <a:lnTo>
                    <a:pt x="1182" y="337"/>
                  </a:lnTo>
                  <a:lnTo>
                    <a:pt x="1183" y="344"/>
                  </a:lnTo>
                  <a:lnTo>
                    <a:pt x="1184" y="343"/>
                  </a:lnTo>
                  <a:lnTo>
                    <a:pt x="1184" y="338"/>
                  </a:lnTo>
                  <a:lnTo>
                    <a:pt x="1185" y="331"/>
                  </a:lnTo>
                  <a:lnTo>
                    <a:pt x="1186" y="327"/>
                  </a:lnTo>
                  <a:lnTo>
                    <a:pt x="1186" y="327"/>
                  </a:lnTo>
                  <a:lnTo>
                    <a:pt x="1187" y="332"/>
                  </a:lnTo>
                  <a:lnTo>
                    <a:pt x="1188" y="344"/>
                  </a:lnTo>
                  <a:lnTo>
                    <a:pt x="1188" y="359"/>
                  </a:lnTo>
                  <a:lnTo>
                    <a:pt x="1189" y="377"/>
                  </a:lnTo>
                  <a:lnTo>
                    <a:pt x="1190" y="392"/>
                  </a:lnTo>
                  <a:lnTo>
                    <a:pt x="1190" y="404"/>
                  </a:lnTo>
                  <a:lnTo>
                    <a:pt x="1191" y="411"/>
                  </a:lnTo>
                  <a:lnTo>
                    <a:pt x="1192" y="414"/>
                  </a:lnTo>
                  <a:lnTo>
                    <a:pt x="1192" y="413"/>
                  </a:lnTo>
                  <a:lnTo>
                    <a:pt x="1193" y="410"/>
                  </a:lnTo>
                  <a:lnTo>
                    <a:pt x="1193" y="408"/>
                  </a:lnTo>
                  <a:lnTo>
                    <a:pt x="1194" y="407"/>
                  </a:lnTo>
                  <a:lnTo>
                    <a:pt x="1195" y="410"/>
                  </a:lnTo>
                  <a:lnTo>
                    <a:pt x="1195" y="417"/>
                  </a:lnTo>
                  <a:lnTo>
                    <a:pt x="1196" y="425"/>
                  </a:lnTo>
                  <a:lnTo>
                    <a:pt x="1197" y="433"/>
                  </a:lnTo>
                  <a:lnTo>
                    <a:pt x="1197" y="438"/>
                  </a:lnTo>
                  <a:lnTo>
                    <a:pt x="1198" y="437"/>
                  </a:lnTo>
                  <a:lnTo>
                    <a:pt x="1199" y="429"/>
                  </a:lnTo>
                  <a:lnTo>
                    <a:pt x="1199" y="411"/>
                  </a:lnTo>
                  <a:lnTo>
                    <a:pt x="1200" y="384"/>
                  </a:lnTo>
                  <a:lnTo>
                    <a:pt x="1201" y="348"/>
                  </a:lnTo>
                  <a:lnTo>
                    <a:pt x="1201" y="306"/>
                  </a:lnTo>
                  <a:lnTo>
                    <a:pt x="1202" y="263"/>
                  </a:lnTo>
                  <a:lnTo>
                    <a:pt x="1203" y="221"/>
                  </a:lnTo>
                  <a:lnTo>
                    <a:pt x="1203" y="186"/>
                  </a:lnTo>
                  <a:lnTo>
                    <a:pt x="1204" y="160"/>
                  </a:lnTo>
                  <a:lnTo>
                    <a:pt x="1205" y="148"/>
                  </a:lnTo>
                  <a:lnTo>
                    <a:pt x="1205" y="149"/>
                  </a:lnTo>
                  <a:lnTo>
                    <a:pt x="1206" y="165"/>
                  </a:lnTo>
                  <a:lnTo>
                    <a:pt x="1207" y="192"/>
                  </a:lnTo>
                  <a:lnTo>
                    <a:pt x="1207" y="228"/>
                  </a:lnTo>
                  <a:lnTo>
                    <a:pt x="1208" y="269"/>
                  </a:lnTo>
                  <a:lnTo>
                    <a:pt x="1209" y="309"/>
                  </a:lnTo>
                  <a:lnTo>
                    <a:pt x="1209" y="345"/>
                  </a:lnTo>
                  <a:lnTo>
                    <a:pt x="1210" y="372"/>
                  </a:lnTo>
                  <a:lnTo>
                    <a:pt x="1210" y="387"/>
                  </a:lnTo>
                  <a:lnTo>
                    <a:pt x="1211" y="389"/>
                  </a:lnTo>
                  <a:lnTo>
                    <a:pt x="1212" y="379"/>
                  </a:lnTo>
                  <a:lnTo>
                    <a:pt x="1212" y="359"/>
                  </a:lnTo>
                  <a:lnTo>
                    <a:pt x="1213" y="334"/>
                  </a:lnTo>
                  <a:lnTo>
                    <a:pt x="1214" y="308"/>
                  </a:lnTo>
                  <a:lnTo>
                    <a:pt x="1214" y="286"/>
                  </a:lnTo>
                  <a:lnTo>
                    <a:pt x="1215" y="273"/>
                  </a:lnTo>
                  <a:lnTo>
                    <a:pt x="1216" y="271"/>
                  </a:lnTo>
                  <a:lnTo>
                    <a:pt x="1216" y="281"/>
                  </a:lnTo>
                  <a:lnTo>
                    <a:pt x="1217" y="304"/>
                  </a:lnTo>
                  <a:lnTo>
                    <a:pt x="1218" y="336"/>
                  </a:lnTo>
                  <a:lnTo>
                    <a:pt x="1218" y="373"/>
                  </a:lnTo>
                  <a:lnTo>
                    <a:pt x="1219" y="411"/>
                  </a:lnTo>
                  <a:lnTo>
                    <a:pt x="1220" y="444"/>
                  </a:lnTo>
                  <a:lnTo>
                    <a:pt x="1220" y="468"/>
                  </a:lnTo>
                  <a:lnTo>
                    <a:pt x="1221" y="481"/>
                  </a:lnTo>
                  <a:lnTo>
                    <a:pt x="1222" y="483"/>
                  </a:lnTo>
                  <a:lnTo>
                    <a:pt x="1222" y="474"/>
                  </a:lnTo>
                  <a:lnTo>
                    <a:pt x="1223" y="456"/>
                  </a:lnTo>
                  <a:lnTo>
                    <a:pt x="1224" y="433"/>
                  </a:lnTo>
                  <a:lnTo>
                    <a:pt x="1224" y="406"/>
                  </a:lnTo>
                  <a:lnTo>
                    <a:pt x="1225" y="379"/>
                  </a:lnTo>
                  <a:lnTo>
                    <a:pt x="1226" y="353"/>
                  </a:lnTo>
                  <a:lnTo>
                    <a:pt x="1226" y="329"/>
                  </a:lnTo>
                  <a:lnTo>
                    <a:pt x="1227" y="306"/>
                  </a:lnTo>
                  <a:lnTo>
                    <a:pt x="1227" y="285"/>
                  </a:lnTo>
                  <a:lnTo>
                    <a:pt x="1228" y="265"/>
                  </a:lnTo>
                  <a:lnTo>
                    <a:pt x="1229" y="245"/>
                  </a:lnTo>
                  <a:lnTo>
                    <a:pt x="1229" y="225"/>
                  </a:lnTo>
                  <a:lnTo>
                    <a:pt x="1230" y="207"/>
                  </a:lnTo>
                  <a:lnTo>
                    <a:pt x="1231" y="192"/>
                  </a:lnTo>
                  <a:lnTo>
                    <a:pt x="1231" y="180"/>
                  </a:lnTo>
                  <a:lnTo>
                    <a:pt x="1232" y="174"/>
                  </a:lnTo>
                  <a:lnTo>
                    <a:pt x="1233" y="175"/>
                  </a:lnTo>
                  <a:lnTo>
                    <a:pt x="1233" y="183"/>
                  </a:lnTo>
                  <a:lnTo>
                    <a:pt x="1234" y="197"/>
                  </a:lnTo>
                  <a:lnTo>
                    <a:pt x="1235" y="215"/>
                  </a:lnTo>
                  <a:lnTo>
                    <a:pt x="1235" y="236"/>
                  </a:lnTo>
                  <a:lnTo>
                    <a:pt x="1236" y="258"/>
                  </a:lnTo>
                  <a:lnTo>
                    <a:pt x="1237" y="276"/>
                  </a:lnTo>
                  <a:lnTo>
                    <a:pt x="1237" y="291"/>
                  </a:lnTo>
                  <a:lnTo>
                    <a:pt x="1238" y="299"/>
                  </a:lnTo>
                  <a:lnTo>
                    <a:pt x="1239" y="302"/>
                  </a:lnTo>
                  <a:lnTo>
                    <a:pt x="1239" y="300"/>
                  </a:lnTo>
                  <a:lnTo>
                    <a:pt x="1240" y="296"/>
                  </a:lnTo>
                  <a:lnTo>
                    <a:pt x="1241" y="292"/>
                  </a:lnTo>
                  <a:lnTo>
                    <a:pt x="1241" y="291"/>
                  </a:lnTo>
                  <a:lnTo>
                    <a:pt x="1242" y="297"/>
                  </a:lnTo>
                  <a:lnTo>
                    <a:pt x="1243" y="311"/>
                  </a:lnTo>
                  <a:lnTo>
                    <a:pt x="1243" y="334"/>
                  </a:lnTo>
                  <a:lnTo>
                    <a:pt x="1244" y="365"/>
                  </a:lnTo>
                  <a:lnTo>
                    <a:pt x="1245" y="400"/>
                  </a:lnTo>
                  <a:lnTo>
                    <a:pt x="1245" y="437"/>
                  </a:lnTo>
                  <a:lnTo>
                    <a:pt x="1246" y="469"/>
                  </a:lnTo>
                  <a:lnTo>
                    <a:pt x="1246" y="493"/>
                  </a:lnTo>
                  <a:lnTo>
                    <a:pt x="1247" y="505"/>
                  </a:lnTo>
                  <a:lnTo>
                    <a:pt x="1248" y="505"/>
                  </a:lnTo>
                  <a:lnTo>
                    <a:pt x="1248" y="492"/>
                  </a:lnTo>
                  <a:lnTo>
                    <a:pt x="1249" y="468"/>
                  </a:lnTo>
                  <a:lnTo>
                    <a:pt x="1250" y="438"/>
                  </a:lnTo>
                  <a:lnTo>
                    <a:pt x="1250" y="405"/>
                  </a:lnTo>
                  <a:lnTo>
                    <a:pt x="1251" y="374"/>
                  </a:lnTo>
                  <a:lnTo>
                    <a:pt x="1252" y="348"/>
                  </a:lnTo>
                  <a:lnTo>
                    <a:pt x="1252" y="330"/>
                  </a:lnTo>
                  <a:lnTo>
                    <a:pt x="1253" y="321"/>
                  </a:lnTo>
                  <a:lnTo>
                    <a:pt x="1254" y="321"/>
                  </a:lnTo>
                  <a:lnTo>
                    <a:pt x="1254" y="327"/>
                  </a:lnTo>
                  <a:lnTo>
                    <a:pt x="1255" y="339"/>
                  </a:lnTo>
                  <a:lnTo>
                    <a:pt x="1256" y="352"/>
                  </a:lnTo>
                  <a:lnTo>
                    <a:pt x="1256" y="365"/>
                  </a:lnTo>
                  <a:lnTo>
                    <a:pt x="1257" y="376"/>
                  </a:lnTo>
                  <a:lnTo>
                    <a:pt x="1258" y="381"/>
                  </a:lnTo>
                  <a:lnTo>
                    <a:pt x="1258" y="381"/>
                  </a:lnTo>
                  <a:lnTo>
                    <a:pt x="1259" y="376"/>
                  </a:lnTo>
                  <a:lnTo>
                    <a:pt x="1260" y="366"/>
                  </a:lnTo>
                  <a:lnTo>
                    <a:pt x="1260" y="352"/>
                  </a:lnTo>
                  <a:lnTo>
                    <a:pt x="1261" y="336"/>
                  </a:lnTo>
                  <a:lnTo>
                    <a:pt x="1262" y="319"/>
                  </a:lnTo>
                  <a:lnTo>
                    <a:pt x="1262" y="303"/>
                  </a:lnTo>
                  <a:lnTo>
                    <a:pt x="1263" y="288"/>
                  </a:lnTo>
                  <a:lnTo>
                    <a:pt x="1263" y="274"/>
                  </a:lnTo>
                  <a:lnTo>
                    <a:pt x="1264" y="261"/>
                  </a:lnTo>
                  <a:lnTo>
                    <a:pt x="1265" y="250"/>
                  </a:lnTo>
                  <a:lnTo>
                    <a:pt x="1265" y="240"/>
                  </a:lnTo>
                  <a:lnTo>
                    <a:pt x="1266" y="234"/>
                  </a:lnTo>
                  <a:lnTo>
                    <a:pt x="1267" y="231"/>
                  </a:lnTo>
                  <a:lnTo>
                    <a:pt x="1267" y="233"/>
                  </a:lnTo>
                  <a:lnTo>
                    <a:pt x="1268" y="243"/>
                  </a:lnTo>
                  <a:lnTo>
                    <a:pt x="1269" y="260"/>
                  </a:lnTo>
                  <a:lnTo>
                    <a:pt x="1269" y="286"/>
                  </a:lnTo>
                  <a:lnTo>
                    <a:pt x="1270" y="318"/>
                  </a:lnTo>
                  <a:lnTo>
                    <a:pt x="1271" y="355"/>
                  </a:lnTo>
                  <a:lnTo>
                    <a:pt x="1271" y="394"/>
                  </a:lnTo>
                  <a:lnTo>
                    <a:pt x="1272" y="429"/>
                  </a:lnTo>
                  <a:lnTo>
                    <a:pt x="1273" y="457"/>
                  </a:lnTo>
                  <a:lnTo>
                    <a:pt x="1273" y="474"/>
                  </a:lnTo>
                  <a:lnTo>
                    <a:pt x="1274" y="477"/>
                  </a:lnTo>
                  <a:lnTo>
                    <a:pt x="1275" y="464"/>
                  </a:lnTo>
                  <a:lnTo>
                    <a:pt x="1275" y="435"/>
                  </a:lnTo>
                  <a:lnTo>
                    <a:pt x="1276" y="393"/>
                  </a:lnTo>
                  <a:lnTo>
                    <a:pt x="1277" y="341"/>
                  </a:lnTo>
                  <a:lnTo>
                    <a:pt x="1277" y="286"/>
                  </a:lnTo>
                  <a:lnTo>
                    <a:pt x="1278" y="234"/>
                  </a:lnTo>
                  <a:lnTo>
                    <a:pt x="1279" y="190"/>
                  </a:lnTo>
                  <a:lnTo>
                    <a:pt x="1279" y="159"/>
                  </a:lnTo>
                  <a:lnTo>
                    <a:pt x="1280" y="146"/>
                  </a:lnTo>
                  <a:lnTo>
                    <a:pt x="1280" y="151"/>
                  </a:lnTo>
                  <a:lnTo>
                    <a:pt x="1281" y="173"/>
                  </a:lnTo>
                  <a:lnTo>
                    <a:pt x="1282" y="207"/>
                  </a:lnTo>
                  <a:lnTo>
                    <a:pt x="1282" y="248"/>
                  </a:lnTo>
                  <a:lnTo>
                    <a:pt x="1283" y="289"/>
                  </a:lnTo>
                  <a:lnTo>
                    <a:pt x="1284" y="324"/>
                  </a:lnTo>
                  <a:lnTo>
                    <a:pt x="1284" y="348"/>
                  </a:lnTo>
                  <a:lnTo>
                    <a:pt x="1285" y="358"/>
                  </a:lnTo>
                  <a:lnTo>
                    <a:pt x="1286" y="352"/>
                  </a:lnTo>
                  <a:lnTo>
                    <a:pt x="1286" y="335"/>
                  </a:lnTo>
                  <a:lnTo>
                    <a:pt x="1287" y="309"/>
                  </a:lnTo>
                  <a:lnTo>
                    <a:pt x="1288" y="281"/>
                  </a:lnTo>
                  <a:lnTo>
                    <a:pt x="1288" y="258"/>
                  </a:lnTo>
                  <a:lnTo>
                    <a:pt x="1289" y="244"/>
                  </a:lnTo>
                  <a:lnTo>
                    <a:pt x="1290" y="244"/>
                  </a:lnTo>
                  <a:lnTo>
                    <a:pt x="1290" y="260"/>
                  </a:lnTo>
                  <a:lnTo>
                    <a:pt x="1291" y="290"/>
                  </a:lnTo>
                  <a:lnTo>
                    <a:pt x="1292" y="332"/>
                  </a:lnTo>
                  <a:lnTo>
                    <a:pt x="1292" y="381"/>
                  </a:lnTo>
                  <a:lnTo>
                    <a:pt x="1293" y="432"/>
                  </a:lnTo>
                  <a:lnTo>
                    <a:pt x="1294" y="479"/>
                  </a:lnTo>
                  <a:lnTo>
                    <a:pt x="1294" y="518"/>
                  </a:lnTo>
                  <a:lnTo>
                    <a:pt x="1295" y="544"/>
                  </a:lnTo>
                  <a:lnTo>
                    <a:pt x="1296" y="557"/>
                  </a:lnTo>
                  <a:lnTo>
                    <a:pt x="1296" y="556"/>
                  </a:lnTo>
                  <a:lnTo>
                    <a:pt x="1297" y="541"/>
                  </a:lnTo>
                  <a:lnTo>
                    <a:pt x="1298" y="514"/>
                  </a:lnTo>
                  <a:lnTo>
                    <a:pt x="1298" y="479"/>
                  </a:lnTo>
                  <a:lnTo>
                    <a:pt x="1299" y="439"/>
                  </a:lnTo>
                  <a:lnTo>
                    <a:pt x="1299" y="396"/>
                  </a:lnTo>
                  <a:lnTo>
                    <a:pt x="1300" y="353"/>
                  </a:lnTo>
                  <a:lnTo>
                    <a:pt x="1301" y="313"/>
                  </a:lnTo>
                  <a:lnTo>
                    <a:pt x="1301" y="279"/>
                  </a:lnTo>
                  <a:lnTo>
                    <a:pt x="1302" y="250"/>
                  </a:lnTo>
                  <a:lnTo>
                    <a:pt x="1303" y="228"/>
                  </a:lnTo>
                  <a:lnTo>
                    <a:pt x="1303" y="214"/>
                  </a:lnTo>
                  <a:lnTo>
                    <a:pt x="1304" y="208"/>
                  </a:lnTo>
                  <a:lnTo>
                    <a:pt x="1305" y="209"/>
                  </a:lnTo>
                  <a:lnTo>
                    <a:pt x="1305" y="218"/>
                  </a:lnTo>
                  <a:lnTo>
                    <a:pt x="1306" y="232"/>
                  </a:lnTo>
                  <a:lnTo>
                    <a:pt x="1307" y="251"/>
                  </a:lnTo>
                  <a:lnTo>
                    <a:pt x="1307" y="272"/>
                  </a:lnTo>
                  <a:lnTo>
                    <a:pt x="1308" y="292"/>
                  </a:lnTo>
                  <a:lnTo>
                    <a:pt x="1309" y="308"/>
                  </a:lnTo>
                  <a:lnTo>
                    <a:pt x="1309" y="316"/>
                  </a:lnTo>
                  <a:lnTo>
                    <a:pt x="1310" y="315"/>
                  </a:lnTo>
                  <a:lnTo>
                    <a:pt x="1311" y="303"/>
                  </a:lnTo>
                  <a:lnTo>
                    <a:pt x="1311" y="279"/>
                  </a:lnTo>
                  <a:lnTo>
                    <a:pt x="1312" y="246"/>
                  </a:lnTo>
                  <a:lnTo>
                    <a:pt x="1313" y="206"/>
                  </a:lnTo>
                  <a:lnTo>
                    <a:pt x="1313" y="164"/>
                  </a:lnTo>
                  <a:lnTo>
                    <a:pt x="1314" y="125"/>
                  </a:lnTo>
                  <a:lnTo>
                    <a:pt x="1315" y="97"/>
                  </a:lnTo>
                  <a:lnTo>
                    <a:pt x="1315" y="83"/>
                  </a:lnTo>
                  <a:lnTo>
                    <a:pt x="1316" y="87"/>
                  </a:lnTo>
                  <a:lnTo>
                    <a:pt x="1316" y="113"/>
                  </a:lnTo>
                  <a:lnTo>
                    <a:pt x="1317" y="161"/>
                  </a:lnTo>
                  <a:lnTo>
                    <a:pt x="1318" y="226"/>
                  </a:lnTo>
                  <a:lnTo>
                    <a:pt x="1318" y="306"/>
                  </a:lnTo>
                  <a:lnTo>
                    <a:pt x="1319" y="392"/>
                  </a:lnTo>
                  <a:lnTo>
                    <a:pt x="1320" y="477"/>
                  </a:lnTo>
                  <a:lnTo>
                    <a:pt x="1320" y="554"/>
                  </a:lnTo>
                  <a:lnTo>
                    <a:pt x="1321" y="615"/>
                  </a:lnTo>
                  <a:lnTo>
                    <a:pt x="1322" y="654"/>
                  </a:lnTo>
                  <a:lnTo>
                    <a:pt x="1322" y="669"/>
                  </a:lnTo>
                  <a:lnTo>
                    <a:pt x="1323" y="658"/>
                  </a:lnTo>
                  <a:lnTo>
                    <a:pt x="1324" y="625"/>
                  </a:lnTo>
                  <a:lnTo>
                    <a:pt x="1324" y="575"/>
                  </a:lnTo>
                  <a:lnTo>
                    <a:pt x="1325" y="514"/>
                  </a:lnTo>
                  <a:lnTo>
                    <a:pt x="1326" y="451"/>
                  </a:lnTo>
                  <a:lnTo>
                    <a:pt x="1326" y="393"/>
                  </a:lnTo>
                  <a:lnTo>
                    <a:pt x="1327" y="348"/>
                  </a:lnTo>
                  <a:lnTo>
                    <a:pt x="1328" y="321"/>
                  </a:lnTo>
                  <a:lnTo>
                    <a:pt x="1328" y="314"/>
                  </a:lnTo>
                  <a:lnTo>
                    <a:pt x="1329" y="326"/>
                  </a:lnTo>
                  <a:lnTo>
                    <a:pt x="1330" y="353"/>
                  </a:lnTo>
                  <a:lnTo>
                    <a:pt x="1330" y="388"/>
                  </a:lnTo>
                  <a:lnTo>
                    <a:pt x="1331" y="424"/>
                  </a:lnTo>
                  <a:lnTo>
                    <a:pt x="1332" y="453"/>
                  </a:lnTo>
                  <a:lnTo>
                    <a:pt x="1332" y="468"/>
                  </a:lnTo>
                  <a:lnTo>
                    <a:pt x="1333" y="463"/>
                  </a:lnTo>
                  <a:lnTo>
                    <a:pt x="1334" y="439"/>
                  </a:lnTo>
                  <a:lnTo>
                    <a:pt x="1334" y="397"/>
                  </a:lnTo>
                  <a:lnTo>
                    <a:pt x="1335" y="340"/>
                  </a:lnTo>
                  <a:lnTo>
                    <a:pt x="1335" y="277"/>
                  </a:lnTo>
                  <a:lnTo>
                    <a:pt x="1336" y="214"/>
                  </a:lnTo>
                  <a:lnTo>
                    <a:pt x="1337" y="158"/>
                  </a:lnTo>
                  <a:lnTo>
                    <a:pt x="1337" y="115"/>
                  </a:lnTo>
                  <a:lnTo>
                    <a:pt x="1338" y="87"/>
                  </a:lnTo>
                  <a:lnTo>
                    <a:pt x="1339" y="76"/>
                  </a:lnTo>
                  <a:lnTo>
                    <a:pt x="1339" y="80"/>
                  </a:lnTo>
                  <a:lnTo>
                    <a:pt x="1340" y="95"/>
                  </a:lnTo>
                  <a:lnTo>
                    <a:pt x="1341" y="117"/>
                  </a:lnTo>
                  <a:lnTo>
                    <a:pt x="1341" y="143"/>
                  </a:lnTo>
                  <a:lnTo>
                    <a:pt x="1342" y="170"/>
                  </a:lnTo>
                  <a:lnTo>
                    <a:pt x="1343" y="196"/>
                  </a:lnTo>
                  <a:lnTo>
                    <a:pt x="1343" y="222"/>
                  </a:lnTo>
                  <a:lnTo>
                    <a:pt x="1344" y="248"/>
                  </a:lnTo>
                  <a:lnTo>
                    <a:pt x="1345" y="278"/>
                  </a:lnTo>
                  <a:lnTo>
                    <a:pt x="1345" y="312"/>
                  </a:lnTo>
                  <a:lnTo>
                    <a:pt x="1346" y="351"/>
                  </a:lnTo>
                  <a:lnTo>
                    <a:pt x="1347" y="394"/>
                  </a:lnTo>
                  <a:lnTo>
                    <a:pt x="1347" y="438"/>
                  </a:lnTo>
                  <a:lnTo>
                    <a:pt x="1348" y="478"/>
                  </a:lnTo>
                  <a:lnTo>
                    <a:pt x="1349" y="509"/>
                  </a:lnTo>
                  <a:lnTo>
                    <a:pt x="1349" y="525"/>
                  </a:lnTo>
                  <a:lnTo>
                    <a:pt x="1350" y="524"/>
                  </a:lnTo>
                  <a:lnTo>
                    <a:pt x="1351" y="504"/>
                  </a:lnTo>
                  <a:lnTo>
                    <a:pt x="1351" y="466"/>
                  </a:lnTo>
                  <a:lnTo>
                    <a:pt x="1352" y="415"/>
                  </a:lnTo>
                  <a:lnTo>
                    <a:pt x="1352" y="356"/>
                  </a:lnTo>
                  <a:lnTo>
                    <a:pt x="1353" y="298"/>
                  </a:lnTo>
                  <a:lnTo>
                    <a:pt x="1354" y="248"/>
                  </a:lnTo>
                  <a:lnTo>
                    <a:pt x="1354" y="211"/>
                  </a:lnTo>
                  <a:lnTo>
                    <a:pt x="1355" y="191"/>
                  </a:lnTo>
                  <a:lnTo>
                    <a:pt x="1356" y="189"/>
                  </a:lnTo>
                  <a:lnTo>
                    <a:pt x="1356" y="201"/>
                  </a:lnTo>
                  <a:lnTo>
                    <a:pt x="1357" y="225"/>
                  </a:lnTo>
                  <a:lnTo>
                    <a:pt x="1358" y="254"/>
                  </a:lnTo>
                  <a:lnTo>
                    <a:pt x="1358" y="282"/>
                  </a:lnTo>
                  <a:lnTo>
                    <a:pt x="1359" y="306"/>
                  </a:lnTo>
                  <a:lnTo>
                    <a:pt x="1360" y="321"/>
                  </a:lnTo>
                  <a:lnTo>
                    <a:pt x="1360" y="327"/>
                  </a:lnTo>
                  <a:lnTo>
                    <a:pt x="1361" y="324"/>
                  </a:lnTo>
                  <a:lnTo>
                    <a:pt x="1362" y="315"/>
                  </a:lnTo>
                  <a:lnTo>
                    <a:pt x="1362" y="304"/>
                  </a:lnTo>
                  <a:lnTo>
                    <a:pt x="1363" y="294"/>
                  </a:lnTo>
                  <a:lnTo>
                    <a:pt x="1364" y="288"/>
                  </a:lnTo>
                  <a:lnTo>
                    <a:pt x="1364" y="290"/>
                  </a:lnTo>
                  <a:lnTo>
                    <a:pt x="1365" y="301"/>
                  </a:lnTo>
                  <a:lnTo>
                    <a:pt x="1366" y="320"/>
                  </a:lnTo>
                  <a:lnTo>
                    <a:pt x="1366" y="347"/>
                  </a:lnTo>
                  <a:lnTo>
                    <a:pt x="1367" y="380"/>
                  </a:lnTo>
                  <a:lnTo>
                    <a:pt x="1368" y="417"/>
                  </a:lnTo>
                  <a:lnTo>
                    <a:pt x="1368" y="453"/>
                  </a:lnTo>
                  <a:lnTo>
                    <a:pt x="1369" y="488"/>
                  </a:lnTo>
                  <a:lnTo>
                    <a:pt x="1369" y="518"/>
                  </a:lnTo>
                  <a:lnTo>
                    <a:pt x="1370" y="540"/>
                  </a:lnTo>
                  <a:lnTo>
                    <a:pt x="1371" y="553"/>
                  </a:lnTo>
                  <a:lnTo>
                    <a:pt x="1371" y="555"/>
                  </a:lnTo>
                  <a:lnTo>
                    <a:pt x="1372" y="545"/>
                  </a:lnTo>
                  <a:lnTo>
                    <a:pt x="1373" y="522"/>
                  </a:lnTo>
                  <a:lnTo>
                    <a:pt x="1373" y="488"/>
                  </a:lnTo>
                  <a:lnTo>
                    <a:pt x="1374" y="445"/>
                  </a:lnTo>
                  <a:lnTo>
                    <a:pt x="1375" y="395"/>
                  </a:lnTo>
                  <a:lnTo>
                    <a:pt x="1375" y="342"/>
                  </a:lnTo>
                  <a:lnTo>
                    <a:pt x="1376" y="289"/>
                  </a:lnTo>
                  <a:lnTo>
                    <a:pt x="1377" y="239"/>
                  </a:lnTo>
                  <a:lnTo>
                    <a:pt x="1377" y="197"/>
                  </a:lnTo>
                  <a:lnTo>
                    <a:pt x="1378" y="164"/>
                  </a:lnTo>
                  <a:lnTo>
                    <a:pt x="1379" y="143"/>
                  </a:lnTo>
                  <a:lnTo>
                    <a:pt x="1379" y="135"/>
                  </a:lnTo>
                  <a:lnTo>
                    <a:pt x="1380" y="140"/>
                  </a:lnTo>
                  <a:lnTo>
                    <a:pt x="1381" y="157"/>
                  </a:lnTo>
                  <a:lnTo>
                    <a:pt x="1381" y="186"/>
                  </a:lnTo>
                  <a:lnTo>
                    <a:pt x="1382" y="224"/>
                  </a:lnTo>
                  <a:lnTo>
                    <a:pt x="1383" y="267"/>
                  </a:lnTo>
                  <a:lnTo>
                    <a:pt x="1383" y="312"/>
                  </a:lnTo>
                  <a:lnTo>
                    <a:pt x="1384" y="354"/>
                  </a:lnTo>
                  <a:lnTo>
                    <a:pt x="1385" y="388"/>
                  </a:lnTo>
                  <a:lnTo>
                    <a:pt x="1385" y="410"/>
                  </a:lnTo>
                  <a:lnTo>
                    <a:pt x="1386" y="417"/>
                  </a:lnTo>
                  <a:lnTo>
                    <a:pt x="1387" y="407"/>
                  </a:lnTo>
                  <a:lnTo>
                    <a:pt x="1387" y="381"/>
                  </a:lnTo>
                  <a:lnTo>
                    <a:pt x="1388" y="343"/>
                  </a:lnTo>
                  <a:lnTo>
                    <a:pt x="1388" y="297"/>
                  </a:lnTo>
                  <a:lnTo>
                    <a:pt x="1389" y="251"/>
                  </a:lnTo>
                  <a:lnTo>
                    <a:pt x="1390" y="211"/>
                  </a:lnTo>
                  <a:lnTo>
                    <a:pt x="1390" y="185"/>
                  </a:lnTo>
                  <a:lnTo>
                    <a:pt x="1391" y="176"/>
                  </a:lnTo>
                  <a:lnTo>
                    <a:pt x="1392" y="186"/>
                  </a:lnTo>
                  <a:lnTo>
                    <a:pt x="1392" y="213"/>
                  </a:lnTo>
                  <a:lnTo>
                    <a:pt x="1393" y="253"/>
                  </a:lnTo>
                  <a:lnTo>
                    <a:pt x="1394" y="298"/>
                  </a:lnTo>
                  <a:lnTo>
                    <a:pt x="1394" y="340"/>
                  </a:lnTo>
                  <a:lnTo>
                    <a:pt x="1395" y="373"/>
                  </a:lnTo>
                  <a:lnTo>
                    <a:pt x="1396" y="390"/>
                  </a:lnTo>
                  <a:lnTo>
                    <a:pt x="1396" y="390"/>
                  </a:lnTo>
                  <a:lnTo>
                    <a:pt x="1397" y="374"/>
                  </a:lnTo>
                  <a:lnTo>
                    <a:pt x="1398" y="346"/>
                  </a:lnTo>
                  <a:lnTo>
                    <a:pt x="1398" y="313"/>
                  </a:lnTo>
                  <a:lnTo>
                    <a:pt x="1399" y="282"/>
                  </a:lnTo>
                  <a:lnTo>
                    <a:pt x="1400" y="260"/>
                  </a:lnTo>
                  <a:lnTo>
                    <a:pt x="1400" y="253"/>
                  </a:lnTo>
                  <a:lnTo>
                    <a:pt x="1401" y="263"/>
                  </a:lnTo>
                  <a:lnTo>
                    <a:pt x="1402" y="290"/>
                  </a:lnTo>
                  <a:lnTo>
                    <a:pt x="1402" y="330"/>
                  </a:lnTo>
                  <a:lnTo>
                    <a:pt x="1403" y="378"/>
                  </a:lnTo>
                  <a:lnTo>
                    <a:pt x="1404" y="427"/>
                  </a:lnTo>
                  <a:lnTo>
                    <a:pt x="1404" y="471"/>
                  </a:lnTo>
                  <a:lnTo>
                    <a:pt x="1405" y="506"/>
                  </a:lnTo>
                  <a:lnTo>
                    <a:pt x="1405" y="529"/>
                  </a:lnTo>
                  <a:lnTo>
                    <a:pt x="1406" y="538"/>
                  </a:lnTo>
                  <a:lnTo>
                    <a:pt x="1407" y="535"/>
                  </a:lnTo>
                  <a:lnTo>
                    <a:pt x="1407" y="522"/>
                  </a:lnTo>
                  <a:lnTo>
                    <a:pt x="1408" y="503"/>
                  </a:lnTo>
                  <a:lnTo>
                    <a:pt x="1409" y="478"/>
                  </a:lnTo>
                  <a:lnTo>
                    <a:pt x="1409" y="450"/>
                  </a:lnTo>
                  <a:lnTo>
                    <a:pt x="1410" y="418"/>
                  </a:lnTo>
                  <a:lnTo>
                    <a:pt x="1411" y="382"/>
                  </a:lnTo>
                  <a:lnTo>
                    <a:pt x="1411" y="342"/>
                  </a:lnTo>
                  <a:lnTo>
                    <a:pt x="1412" y="297"/>
                  </a:lnTo>
                  <a:lnTo>
                    <a:pt x="1413" y="250"/>
                  </a:lnTo>
                  <a:lnTo>
                    <a:pt x="1413" y="202"/>
                  </a:lnTo>
                  <a:lnTo>
                    <a:pt x="1414" y="158"/>
                  </a:lnTo>
                  <a:lnTo>
                    <a:pt x="1415" y="124"/>
                  </a:lnTo>
                  <a:lnTo>
                    <a:pt x="1415" y="104"/>
                  </a:lnTo>
                  <a:lnTo>
                    <a:pt x="1416" y="102"/>
                  </a:lnTo>
                  <a:lnTo>
                    <a:pt x="1417" y="121"/>
                  </a:lnTo>
                  <a:lnTo>
                    <a:pt x="1417" y="160"/>
                  </a:lnTo>
                  <a:lnTo>
                    <a:pt x="1418" y="216"/>
                  </a:lnTo>
                  <a:lnTo>
                    <a:pt x="1419" y="284"/>
                  </a:lnTo>
                  <a:lnTo>
                    <a:pt x="1419" y="354"/>
                  </a:lnTo>
                  <a:lnTo>
                    <a:pt x="1420" y="420"/>
                  </a:lnTo>
                  <a:lnTo>
                    <a:pt x="1421" y="473"/>
                  </a:lnTo>
                  <a:lnTo>
                    <a:pt x="1421" y="506"/>
                  </a:lnTo>
                  <a:lnTo>
                    <a:pt x="1422" y="516"/>
                  </a:lnTo>
                  <a:lnTo>
                    <a:pt x="1423" y="501"/>
                  </a:lnTo>
                  <a:lnTo>
                    <a:pt x="1423" y="463"/>
                  </a:lnTo>
                  <a:lnTo>
                    <a:pt x="1424" y="406"/>
                  </a:lnTo>
                  <a:lnTo>
                    <a:pt x="1424" y="336"/>
                  </a:lnTo>
                  <a:lnTo>
                    <a:pt x="1425" y="261"/>
                  </a:lnTo>
                  <a:lnTo>
                    <a:pt x="1426" y="187"/>
                  </a:lnTo>
                  <a:lnTo>
                    <a:pt x="1426" y="122"/>
                  </a:lnTo>
                  <a:lnTo>
                    <a:pt x="1427" y="73"/>
                  </a:lnTo>
                  <a:lnTo>
                    <a:pt x="1428" y="45"/>
                  </a:lnTo>
                  <a:lnTo>
                    <a:pt x="1428" y="41"/>
                  </a:lnTo>
                  <a:lnTo>
                    <a:pt x="1429" y="61"/>
                  </a:lnTo>
                  <a:lnTo>
                    <a:pt x="1430" y="105"/>
                  </a:lnTo>
                  <a:lnTo>
                    <a:pt x="1430" y="170"/>
                  </a:lnTo>
                  <a:lnTo>
                    <a:pt x="1431" y="250"/>
                  </a:lnTo>
                  <a:lnTo>
                    <a:pt x="1432" y="338"/>
                  </a:lnTo>
                  <a:lnTo>
                    <a:pt x="1432" y="428"/>
                  </a:lnTo>
                  <a:lnTo>
                    <a:pt x="1433" y="510"/>
                  </a:lnTo>
                  <a:lnTo>
                    <a:pt x="1434" y="580"/>
                  </a:lnTo>
                  <a:lnTo>
                    <a:pt x="1434" y="631"/>
                  </a:lnTo>
                  <a:lnTo>
                    <a:pt x="1435" y="659"/>
                  </a:lnTo>
                  <a:lnTo>
                    <a:pt x="1436" y="664"/>
                  </a:lnTo>
                  <a:lnTo>
                    <a:pt x="1436" y="646"/>
                  </a:lnTo>
                  <a:lnTo>
                    <a:pt x="1437" y="609"/>
                  </a:lnTo>
                  <a:lnTo>
                    <a:pt x="1438" y="556"/>
                  </a:lnTo>
                  <a:lnTo>
                    <a:pt x="1438" y="494"/>
                  </a:lnTo>
                  <a:lnTo>
                    <a:pt x="1439" y="429"/>
                  </a:lnTo>
                  <a:lnTo>
                    <a:pt x="1440" y="367"/>
                  </a:lnTo>
                  <a:lnTo>
                    <a:pt x="1440" y="312"/>
                  </a:lnTo>
                  <a:lnTo>
                    <a:pt x="1441" y="270"/>
                  </a:lnTo>
                  <a:lnTo>
                    <a:pt x="1441" y="243"/>
                  </a:lnTo>
                  <a:lnTo>
                    <a:pt x="1442" y="231"/>
                  </a:lnTo>
                  <a:lnTo>
                    <a:pt x="1443" y="233"/>
                  </a:lnTo>
                  <a:lnTo>
                    <a:pt x="1443" y="245"/>
                  </a:lnTo>
                  <a:lnTo>
                    <a:pt x="1444" y="264"/>
                  </a:lnTo>
                  <a:lnTo>
                    <a:pt x="1445" y="285"/>
                  </a:lnTo>
                  <a:lnTo>
                    <a:pt x="1445" y="301"/>
                  </a:lnTo>
                  <a:lnTo>
                    <a:pt x="1446" y="310"/>
                  </a:lnTo>
                  <a:lnTo>
                    <a:pt x="1447" y="309"/>
                  </a:lnTo>
                  <a:lnTo>
                    <a:pt x="1447" y="296"/>
                  </a:lnTo>
                  <a:lnTo>
                    <a:pt x="1448" y="273"/>
                  </a:lnTo>
                  <a:lnTo>
                    <a:pt x="1449" y="243"/>
                  </a:lnTo>
                  <a:lnTo>
                    <a:pt x="1449" y="212"/>
                  </a:lnTo>
                  <a:lnTo>
                    <a:pt x="1450" y="183"/>
                  </a:lnTo>
                  <a:lnTo>
                    <a:pt x="1451" y="162"/>
                  </a:lnTo>
                  <a:lnTo>
                    <a:pt x="1451" y="153"/>
                  </a:lnTo>
                  <a:lnTo>
                    <a:pt x="1452" y="156"/>
                  </a:lnTo>
                  <a:lnTo>
                    <a:pt x="1453" y="171"/>
                  </a:lnTo>
                  <a:lnTo>
                    <a:pt x="1453" y="196"/>
                  </a:lnTo>
                  <a:lnTo>
                    <a:pt x="1454" y="227"/>
                  </a:lnTo>
                  <a:lnTo>
                    <a:pt x="1455" y="259"/>
                  </a:lnTo>
                  <a:lnTo>
                    <a:pt x="1455" y="288"/>
                  </a:lnTo>
                  <a:lnTo>
                    <a:pt x="1456" y="312"/>
                  </a:lnTo>
                  <a:lnTo>
                    <a:pt x="1457" y="329"/>
                  </a:lnTo>
                  <a:lnTo>
                    <a:pt x="1457" y="338"/>
                  </a:lnTo>
                  <a:lnTo>
                    <a:pt x="1458" y="342"/>
                  </a:lnTo>
                  <a:lnTo>
                    <a:pt x="1458" y="341"/>
                  </a:lnTo>
                  <a:lnTo>
                    <a:pt x="1459" y="338"/>
                  </a:lnTo>
                  <a:lnTo>
                    <a:pt x="1460" y="335"/>
                  </a:lnTo>
                  <a:lnTo>
                    <a:pt x="1460" y="334"/>
                  </a:lnTo>
                  <a:lnTo>
                    <a:pt x="1461" y="333"/>
                  </a:lnTo>
                  <a:lnTo>
                    <a:pt x="1462" y="334"/>
                  </a:lnTo>
                  <a:lnTo>
                    <a:pt x="1462" y="336"/>
                  </a:lnTo>
                  <a:lnTo>
                    <a:pt x="1463" y="339"/>
                  </a:lnTo>
                  <a:lnTo>
                    <a:pt x="1464" y="342"/>
                  </a:lnTo>
                  <a:lnTo>
                    <a:pt x="1464" y="347"/>
                  </a:lnTo>
                  <a:lnTo>
                    <a:pt x="1465" y="354"/>
                  </a:lnTo>
                  <a:lnTo>
                    <a:pt x="1466" y="366"/>
                  </a:lnTo>
                  <a:lnTo>
                    <a:pt x="1466" y="383"/>
                  </a:lnTo>
                  <a:lnTo>
                    <a:pt x="1467" y="406"/>
                  </a:lnTo>
                  <a:lnTo>
                    <a:pt x="1468" y="436"/>
                  </a:lnTo>
                  <a:lnTo>
                    <a:pt x="1468" y="470"/>
                  </a:lnTo>
                  <a:lnTo>
                    <a:pt x="1469" y="506"/>
                  </a:lnTo>
                  <a:lnTo>
                    <a:pt x="1470" y="541"/>
                  </a:lnTo>
                  <a:lnTo>
                    <a:pt x="1470" y="570"/>
                  </a:lnTo>
                  <a:lnTo>
                    <a:pt x="1471" y="589"/>
                  </a:lnTo>
                  <a:lnTo>
                    <a:pt x="1472" y="595"/>
                  </a:lnTo>
                  <a:lnTo>
                    <a:pt x="1472" y="584"/>
                  </a:lnTo>
                  <a:lnTo>
                    <a:pt x="1473" y="555"/>
                  </a:lnTo>
                  <a:lnTo>
                    <a:pt x="1474" y="509"/>
                  </a:lnTo>
                  <a:lnTo>
                    <a:pt x="1474" y="449"/>
                  </a:lnTo>
                  <a:lnTo>
                    <a:pt x="1475" y="378"/>
                  </a:lnTo>
                  <a:lnTo>
                    <a:pt x="1476" y="301"/>
                  </a:lnTo>
                  <a:lnTo>
                    <a:pt x="1476" y="228"/>
                  </a:lnTo>
                  <a:lnTo>
                    <a:pt x="1477" y="163"/>
                  </a:lnTo>
                  <a:lnTo>
                    <a:pt x="1477" y="113"/>
                  </a:lnTo>
                  <a:lnTo>
                    <a:pt x="1478" y="83"/>
                  </a:lnTo>
                  <a:lnTo>
                    <a:pt x="1479" y="76"/>
                  </a:lnTo>
                  <a:lnTo>
                    <a:pt x="1479" y="91"/>
                  </a:lnTo>
                  <a:lnTo>
                    <a:pt x="1480" y="127"/>
                  </a:lnTo>
                  <a:lnTo>
                    <a:pt x="1481" y="180"/>
                  </a:lnTo>
                  <a:lnTo>
                    <a:pt x="1481" y="242"/>
                  </a:lnTo>
                  <a:lnTo>
                    <a:pt x="1482" y="309"/>
                  </a:lnTo>
                  <a:lnTo>
                    <a:pt x="1483" y="371"/>
                  </a:lnTo>
                  <a:lnTo>
                    <a:pt x="1483" y="424"/>
                  </a:lnTo>
                  <a:lnTo>
                    <a:pt x="1484" y="461"/>
                  </a:lnTo>
                  <a:lnTo>
                    <a:pt x="1485" y="481"/>
                  </a:lnTo>
                  <a:lnTo>
                    <a:pt x="1485" y="481"/>
                  </a:lnTo>
                  <a:lnTo>
                    <a:pt x="1486" y="464"/>
                  </a:lnTo>
                  <a:lnTo>
                    <a:pt x="1487" y="433"/>
                  </a:lnTo>
                  <a:lnTo>
                    <a:pt x="1487" y="392"/>
                  </a:lnTo>
                  <a:lnTo>
                    <a:pt x="1488" y="347"/>
                  </a:lnTo>
                  <a:lnTo>
                    <a:pt x="1489" y="302"/>
                  </a:lnTo>
                  <a:lnTo>
                    <a:pt x="1489" y="262"/>
                  </a:lnTo>
                  <a:lnTo>
                    <a:pt x="1490" y="229"/>
                  </a:lnTo>
                  <a:lnTo>
                    <a:pt x="1491" y="207"/>
                  </a:lnTo>
                  <a:lnTo>
                    <a:pt x="1491" y="195"/>
                  </a:lnTo>
                  <a:lnTo>
                    <a:pt x="1492" y="194"/>
                  </a:lnTo>
                  <a:lnTo>
                    <a:pt x="1493" y="202"/>
                  </a:lnTo>
                  <a:lnTo>
                    <a:pt x="1493" y="219"/>
                  </a:lnTo>
                  <a:lnTo>
                    <a:pt x="1494" y="243"/>
                  </a:lnTo>
                  <a:lnTo>
                    <a:pt x="1494" y="269"/>
                  </a:lnTo>
                  <a:lnTo>
                    <a:pt x="1495" y="296"/>
                  </a:lnTo>
                  <a:lnTo>
                    <a:pt x="1496" y="318"/>
                  </a:lnTo>
                  <a:lnTo>
                    <a:pt x="1496" y="333"/>
                  </a:lnTo>
                  <a:lnTo>
                    <a:pt x="1497" y="337"/>
                  </a:lnTo>
                  <a:lnTo>
                    <a:pt x="1498" y="328"/>
                  </a:lnTo>
                  <a:lnTo>
                    <a:pt x="1498" y="307"/>
                  </a:lnTo>
                  <a:lnTo>
                    <a:pt x="1499" y="277"/>
                  </a:lnTo>
                  <a:lnTo>
                    <a:pt x="1500" y="240"/>
                  </a:lnTo>
                  <a:lnTo>
                    <a:pt x="1500" y="204"/>
                  </a:lnTo>
                  <a:lnTo>
                    <a:pt x="1501" y="175"/>
                  </a:lnTo>
                  <a:lnTo>
                    <a:pt x="1502" y="159"/>
                  </a:lnTo>
                  <a:lnTo>
                    <a:pt x="1502" y="161"/>
                  </a:lnTo>
                  <a:lnTo>
                    <a:pt x="1503" y="183"/>
                  </a:lnTo>
                  <a:lnTo>
                    <a:pt x="1504" y="224"/>
                  </a:lnTo>
                  <a:lnTo>
                    <a:pt x="1504" y="280"/>
                  </a:lnTo>
                  <a:lnTo>
                    <a:pt x="1505" y="344"/>
                  </a:lnTo>
                  <a:lnTo>
                    <a:pt x="1506" y="411"/>
                  </a:lnTo>
                  <a:lnTo>
                    <a:pt x="1506" y="471"/>
                  </a:lnTo>
                  <a:lnTo>
                    <a:pt x="1507" y="518"/>
                  </a:lnTo>
                  <a:lnTo>
                    <a:pt x="1508" y="546"/>
                  </a:lnTo>
                  <a:lnTo>
                    <a:pt x="1508" y="555"/>
                  </a:lnTo>
                  <a:lnTo>
                    <a:pt x="1509" y="545"/>
                  </a:lnTo>
                  <a:lnTo>
                    <a:pt x="1510" y="518"/>
                  </a:lnTo>
                  <a:lnTo>
                    <a:pt x="1510" y="479"/>
                  </a:lnTo>
                  <a:lnTo>
                    <a:pt x="1511" y="433"/>
                  </a:lnTo>
                  <a:lnTo>
                    <a:pt x="1512" y="384"/>
                  </a:lnTo>
                  <a:lnTo>
                    <a:pt x="1512" y="337"/>
                  </a:lnTo>
                  <a:lnTo>
                    <a:pt x="1513" y="294"/>
                  </a:lnTo>
                  <a:lnTo>
                    <a:pt x="1513" y="259"/>
                  </a:lnTo>
                  <a:lnTo>
                    <a:pt x="1514" y="232"/>
                  </a:lnTo>
                  <a:lnTo>
                    <a:pt x="1515" y="214"/>
                  </a:lnTo>
                  <a:lnTo>
                    <a:pt x="1515" y="203"/>
                  </a:lnTo>
                  <a:lnTo>
                    <a:pt x="1516" y="199"/>
                  </a:lnTo>
                  <a:lnTo>
                    <a:pt x="1517" y="203"/>
                  </a:lnTo>
                  <a:lnTo>
                    <a:pt x="1517" y="214"/>
                  </a:lnTo>
                  <a:lnTo>
                    <a:pt x="1518" y="232"/>
                  </a:lnTo>
                  <a:lnTo>
                    <a:pt x="1519" y="257"/>
                  </a:lnTo>
                  <a:lnTo>
                    <a:pt x="1519" y="290"/>
                  </a:lnTo>
                  <a:lnTo>
                    <a:pt x="1520" y="328"/>
                  </a:lnTo>
                  <a:lnTo>
                    <a:pt x="1521" y="371"/>
                  </a:lnTo>
                  <a:lnTo>
                    <a:pt x="1521" y="416"/>
                  </a:lnTo>
                  <a:lnTo>
                    <a:pt x="1522" y="460"/>
                  </a:lnTo>
                  <a:lnTo>
                    <a:pt x="1523" y="499"/>
                  </a:lnTo>
                  <a:lnTo>
                    <a:pt x="1523" y="530"/>
                  </a:lnTo>
                  <a:lnTo>
                    <a:pt x="1524" y="550"/>
                  </a:lnTo>
                  <a:lnTo>
                    <a:pt x="1525" y="558"/>
                  </a:lnTo>
                  <a:lnTo>
                    <a:pt x="1525" y="553"/>
                  </a:lnTo>
                  <a:lnTo>
                    <a:pt x="1526" y="538"/>
                  </a:lnTo>
                  <a:lnTo>
                    <a:pt x="1527" y="514"/>
                  </a:lnTo>
                  <a:lnTo>
                    <a:pt x="1527" y="485"/>
                  </a:lnTo>
                  <a:lnTo>
                    <a:pt x="1528" y="454"/>
                  </a:lnTo>
                  <a:lnTo>
                    <a:pt x="1529" y="425"/>
                  </a:lnTo>
                  <a:lnTo>
                    <a:pt x="1529" y="399"/>
                  </a:lnTo>
                  <a:lnTo>
                    <a:pt x="1530" y="376"/>
                  </a:lnTo>
                  <a:lnTo>
                    <a:pt x="1530" y="355"/>
                  </a:lnTo>
                  <a:lnTo>
                    <a:pt x="1531" y="335"/>
                  </a:lnTo>
                  <a:lnTo>
                    <a:pt x="1532" y="312"/>
                  </a:lnTo>
                  <a:lnTo>
                    <a:pt x="1532" y="285"/>
                  </a:lnTo>
                  <a:lnTo>
                    <a:pt x="1533" y="253"/>
                  </a:lnTo>
                  <a:lnTo>
                    <a:pt x="1534" y="217"/>
                  </a:lnTo>
                  <a:lnTo>
                    <a:pt x="1534" y="181"/>
                  </a:lnTo>
                  <a:lnTo>
                    <a:pt x="1535" y="149"/>
                  </a:lnTo>
                  <a:lnTo>
                    <a:pt x="1536" y="125"/>
                  </a:lnTo>
                  <a:lnTo>
                    <a:pt x="1536" y="114"/>
                  </a:lnTo>
                  <a:lnTo>
                    <a:pt x="1537" y="118"/>
                  </a:lnTo>
                  <a:lnTo>
                    <a:pt x="1538" y="137"/>
                  </a:lnTo>
                  <a:lnTo>
                    <a:pt x="1538" y="168"/>
                  </a:lnTo>
                  <a:lnTo>
                    <a:pt x="1539" y="206"/>
                  </a:lnTo>
                  <a:lnTo>
                    <a:pt x="1540" y="246"/>
                  </a:lnTo>
                  <a:lnTo>
                    <a:pt x="1540" y="282"/>
                  </a:lnTo>
                  <a:lnTo>
                    <a:pt x="1541" y="310"/>
                  </a:lnTo>
                  <a:lnTo>
                    <a:pt x="1542" y="326"/>
                  </a:lnTo>
                  <a:lnTo>
                    <a:pt x="1542" y="330"/>
                  </a:lnTo>
                  <a:lnTo>
                    <a:pt x="1543" y="322"/>
                  </a:lnTo>
                  <a:lnTo>
                    <a:pt x="1544" y="307"/>
                  </a:lnTo>
                  <a:lnTo>
                    <a:pt x="1544" y="288"/>
                  </a:lnTo>
                  <a:lnTo>
                    <a:pt x="1545" y="268"/>
                  </a:lnTo>
                  <a:lnTo>
                    <a:pt x="1546" y="251"/>
                  </a:lnTo>
                  <a:lnTo>
                    <a:pt x="1546" y="238"/>
                  </a:lnTo>
                  <a:lnTo>
                    <a:pt x="1547" y="233"/>
                  </a:lnTo>
                  <a:lnTo>
                    <a:pt x="1547" y="233"/>
                  </a:lnTo>
                  <a:lnTo>
                    <a:pt x="1548" y="237"/>
                  </a:lnTo>
                  <a:lnTo>
                    <a:pt x="1549" y="246"/>
                  </a:lnTo>
                  <a:lnTo>
                    <a:pt x="1549" y="255"/>
                  </a:lnTo>
                  <a:lnTo>
                    <a:pt x="1550" y="265"/>
                  </a:lnTo>
                  <a:lnTo>
                    <a:pt x="1551" y="273"/>
                  </a:lnTo>
                  <a:lnTo>
                    <a:pt x="1551" y="281"/>
                  </a:lnTo>
                  <a:lnTo>
                    <a:pt x="1552" y="289"/>
                  </a:lnTo>
                  <a:lnTo>
                    <a:pt x="1553" y="299"/>
                  </a:lnTo>
                  <a:lnTo>
                    <a:pt x="1553" y="312"/>
                  </a:lnTo>
                  <a:lnTo>
                    <a:pt x="1554" y="330"/>
                  </a:lnTo>
                  <a:lnTo>
                    <a:pt x="1555" y="355"/>
                  </a:lnTo>
                  <a:lnTo>
                    <a:pt x="1555" y="387"/>
                  </a:lnTo>
                  <a:lnTo>
                    <a:pt x="1556" y="425"/>
                  </a:lnTo>
                  <a:lnTo>
                    <a:pt x="1557" y="467"/>
                  </a:lnTo>
                  <a:lnTo>
                    <a:pt x="1557" y="510"/>
                  </a:lnTo>
                  <a:lnTo>
                    <a:pt x="1558" y="552"/>
                  </a:lnTo>
                  <a:lnTo>
                    <a:pt x="1559" y="588"/>
                  </a:lnTo>
                  <a:lnTo>
                    <a:pt x="1559" y="616"/>
                  </a:lnTo>
                  <a:lnTo>
                    <a:pt x="1560" y="632"/>
                  </a:lnTo>
                  <a:lnTo>
                    <a:pt x="1561" y="634"/>
                  </a:lnTo>
                  <a:lnTo>
                    <a:pt x="1561" y="620"/>
                  </a:lnTo>
                  <a:lnTo>
                    <a:pt x="1562" y="590"/>
                  </a:lnTo>
                  <a:lnTo>
                    <a:pt x="1563" y="546"/>
                  </a:lnTo>
                  <a:lnTo>
                    <a:pt x="1563" y="488"/>
                  </a:lnTo>
                  <a:lnTo>
                    <a:pt x="1564" y="419"/>
                  </a:lnTo>
                  <a:lnTo>
                    <a:pt x="1565" y="345"/>
                  </a:lnTo>
                  <a:lnTo>
                    <a:pt x="1565" y="271"/>
                  </a:lnTo>
                  <a:lnTo>
                    <a:pt x="1566" y="202"/>
                  </a:lnTo>
                  <a:lnTo>
                    <a:pt x="1566" y="143"/>
                  </a:lnTo>
                  <a:lnTo>
                    <a:pt x="1567" y="100"/>
                  </a:lnTo>
                  <a:lnTo>
                    <a:pt x="1568" y="75"/>
                  </a:lnTo>
                  <a:lnTo>
                    <a:pt x="1568" y="73"/>
                  </a:lnTo>
                  <a:lnTo>
                    <a:pt x="1569" y="91"/>
                  </a:lnTo>
                  <a:lnTo>
                    <a:pt x="1570" y="130"/>
                  </a:lnTo>
                  <a:lnTo>
                    <a:pt x="1570" y="186"/>
                  </a:lnTo>
                  <a:lnTo>
                    <a:pt x="1571" y="254"/>
                  </a:lnTo>
                  <a:lnTo>
                    <a:pt x="1572" y="328"/>
                  </a:lnTo>
                </a:path>
              </a:pathLst>
            </a:custGeom>
            <a:noFill/>
            <a:ln w="4763" cap="flat">
              <a:solidFill>
                <a:srgbClr val="0072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0" name="TextBox 1149">
              <a:extLst>
                <a:ext uri="{FF2B5EF4-FFF2-40B4-BE49-F238E27FC236}">
                  <a16:creationId xmlns:a16="http://schemas.microsoft.com/office/drawing/2014/main" id="{4A3441EF-EDB9-4CD7-B381-FE9B12397909}"/>
                </a:ext>
              </a:extLst>
            </p:cNvPr>
            <p:cNvSpPr txBox="1"/>
            <p:nvPr/>
          </p:nvSpPr>
          <p:spPr>
            <a:xfrm>
              <a:off x="5830887" y="438706"/>
              <a:ext cx="1167307" cy="369332"/>
            </a:xfrm>
            <a:prstGeom prst="rect">
              <a:avLst/>
            </a:prstGeom>
            <a:noFill/>
          </p:spPr>
          <p:txBody>
            <a:bodyPr wrap="none" rtlCol="0">
              <a:spAutoFit/>
            </a:bodyPr>
            <a:lstStyle/>
            <a:p>
              <a:r>
                <a:rPr lang="en-US" dirty="0"/>
                <a:t>0.4 – 10Hz</a:t>
              </a:r>
            </a:p>
          </p:txBody>
        </p:sp>
      </p:grpSp>
      <p:sp>
        <p:nvSpPr>
          <p:cNvPr id="194" name="TextBox 193">
            <a:extLst>
              <a:ext uri="{FF2B5EF4-FFF2-40B4-BE49-F238E27FC236}">
                <a16:creationId xmlns:a16="http://schemas.microsoft.com/office/drawing/2014/main" id="{93DBF0A1-678B-4E79-B990-3D97916397DA}"/>
              </a:ext>
            </a:extLst>
          </p:cNvPr>
          <p:cNvSpPr txBox="1"/>
          <p:nvPr/>
        </p:nvSpPr>
        <p:spPr>
          <a:xfrm>
            <a:off x="9573577" y="2830451"/>
            <a:ext cx="2218492" cy="1200329"/>
          </a:xfrm>
          <a:prstGeom prst="rect">
            <a:avLst/>
          </a:prstGeom>
          <a:noFill/>
        </p:spPr>
        <p:txBody>
          <a:bodyPr wrap="none" rtlCol="0">
            <a:spAutoFit/>
          </a:bodyPr>
          <a:lstStyle/>
          <a:p>
            <a:r>
              <a:rPr lang="en-US" dirty="0"/>
              <a:t>Phase: </a:t>
            </a:r>
            <a:r>
              <a:rPr lang="en-US" dirty="0" err="1"/>
              <a:t>Pn</a:t>
            </a:r>
            <a:endParaRPr lang="en-US" dirty="0"/>
          </a:p>
          <a:p>
            <a:r>
              <a:rPr lang="en-US" dirty="0"/>
              <a:t>Station: AAK</a:t>
            </a:r>
          </a:p>
          <a:p>
            <a:r>
              <a:rPr lang="en-US" dirty="0"/>
              <a:t>Distance: 3.43 degree</a:t>
            </a:r>
          </a:p>
          <a:p>
            <a:r>
              <a:rPr lang="en-US" dirty="0"/>
              <a:t>Depth: 0</a:t>
            </a:r>
          </a:p>
        </p:txBody>
      </p:sp>
      <p:pic>
        <p:nvPicPr>
          <p:cNvPr id="196" name="Picture 195" descr="A close up of a map&#10;&#10;Description automatically generated">
            <a:extLst>
              <a:ext uri="{FF2B5EF4-FFF2-40B4-BE49-F238E27FC236}">
                <a16:creationId xmlns:a16="http://schemas.microsoft.com/office/drawing/2014/main" id="{C09E0E80-5A65-4D42-A02C-503E9050919E}"/>
              </a:ext>
            </a:extLst>
          </p:cNvPr>
          <p:cNvPicPr>
            <a:picLocks noChangeAspect="1"/>
          </p:cNvPicPr>
          <p:nvPr/>
        </p:nvPicPr>
        <p:blipFill rotWithShape="1">
          <a:blip r:embed="rId5">
            <a:extLst>
              <a:ext uri="{28A0092B-C50C-407E-A947-70E740481C1C}">
                <a14:useLocalDpi xmlns:a14="http://schemas.microsoft.com/office/drawing/2010/main" val="0"/>
              </a:ext>
            </a:extLst>
          </a:blip>
          <a:srcRect l="33588" t="19877" r="22720" b="16721"/>
          <a:stretch/>
        </p:blipFill>
        <p:spPr>
          <a:xfrm>
            <a:off x="9037785" y="0"/>
            <a:ext cx="3154215" cy="2574689"/>
          </a:xfrm>
          <a:prstGeom prst="rect">
            <a:avLst/>
          </a:prstGeom>
        </p:spPr>
      </p:pic>
      <p:sp>
        <p:nvSpPr>
          <p:cNvPr id="197" name="TextBox 196">
            <a:extLst>
              <a:ext uri="{FF2B5EF4-FFF2-40B4-BE49-F238E27FC236}">
                <a16:creationId xmlns:a16="http://schemas.microsoft.com/office/drawing/2014/main" id="{E8FA028A-8E6B-4B29-864C-8846DCB484CA}"/>
              </a:ext>
            </a:extLst>
          </p:cNvPr>
          <p:cNvSpPr txBox="1"/>
          <p:nvPr/>
        </p:nvSpPr>
        <p:spPr>
          <a:xfrm>
            <a:off x="10837373" y="445701"/>
            <a:ext cx="570990" cy="369332"/>
          </a:xfrm>
          <a:prstGeom prst="rect">
            <a:avLst/>
          </a:prstGeom>
          <a:noFill/>
        </p:spPr>
        <p:txBody>
          <a:bodyPr wrap="none" rtlCol="0">
            <a:spAutoFit/>
          </a:bodyPr>
          <a:lstStyle/>
          <a:p>
            <a:r>
              <a:rPr lang="en-US" dirty="0"/>
              <a:t>AAK</a:t>
            </a:r>
          </a:p>
        </p:txBody>
      </p:sp>
      <p:sp>
        <p:nvSpPr>
          <p:cNvPr id="266" name="TextBox 265">
            <a:extLst>
              <a:ext uri="{FF2B5EF4-FFF2-40B4-BE49-F238E27FC236}">
                <a16:creationId xmlns:a16="http://schemas.microsoft.com/office/drawing/2014/main" id="{24E4DCE6-F8E8-4883-8AC0-1B932ADFC7C5}"/>
              </a:ext>
            </a:extLst>
          </p:cNvPr>
          <p:cNvSpPr txBox="1"/>
          <p:nvPr/>
        </p:nvSpPr>
        <p:spPr>
          <a:xfrm>
            <a:off x="10514635" y="1824553"/>
            <a:ext cx="705514" cy="369332"/>
          </a:xfrm>
          <a:prstGeom prst="rect">
            <a:avLst/>
          </a:prstGeom>
          <a:noFill/>
        </p:spPr>
        <p:txBody>
          <a:bodyPr wrap="none" rtlCol="0">
            <a:spAutoFit/>
          </a:bodyPr>
          <a:lstStyle/>
          <a:p>
            <a:r>
              <a:rPr lang="en-US" dirty="0"/>
              <a:t>Event</a:t>
            </a:r>
          </a:p>
        </p:txBody>
      </p:sp>
      <p:sp>
        <p:nvSpPr>
          <p:cNvPr id="198" name="TextBox 197">
            <a:extLst>
              <a:ext uri="{FF2B5EF4-FFF2-40B4-BE49-F238E27FC236}">
                <a16:creationId xmlns:a16="http://schemas.microsoft.com/office/drawing/2014/main" id="{4CE5F508-9737-4FF2-9016-F4072902944B}"/>
              </a:ext>
            </a:extLst>
          </p:cNvPr>
          <p:cNvSpPr txBox="1"/>
          <p:nvPr/>
        </p:nvSpPr>
        <p:spPr>
          <a:xfrm>
            <a:off x="6108551" y="2758180"/>
            <a:ext cx="301686" cy="369332"/>
          </a:xfrm>
          <a:prstGeom prst="rect">
            <a:avLst/>
          </a:prstGeom>
          <a:noFill/>
        </p:spPr>
        <p:txBody>
          <a:bodyPr wrap="none" rtlCol="0">
            <a:spAutoFit/>
          </a:bodyPr>
          <a:lstStyle/>
          <a:p>
            <a:r>
              <a:rPr lang="en-US" dirty="0"/>
              <a:t>0</a:t>
            </a:r>
          </a:p>
        </p:txBody>
      </p:sp>
      <p:sp>
        <p:nvSpPr>
          <p:cNvPr id="268" name="TextBox 267">
            <a:extLst>
              <a:ext uri="{FF2B5EF4-FFF2-40B4-BE49-F238E27FC236}">
                <a16:creationId xmlns:a16="http://schemas.microsoft.com/office/drawing/2014/main" id="{B2DE127C-2E88-427A-8A3C-E4BC7A46C21E}"/>
              </a:ext>
            </a:extLst>
          </p:cNvPr>
          <p:cNvSpPr txBox="1"/>
          <p:nvPr/>
        </p:nvSpPr>
        <p:spPr>
          <a:xfrm>
            <a:off x="8566405" y="2766684"/>
            <a:ext cx="683200" cy="553998"/>
          </a:xfrm>
          <a:prstGeom prst="rect">
            <a:avLst/>
          </a:prstGeom>
          <a:noFill/>
        </p:spPr>
        <p:txBody>
          <a:bodyPr wrap="none" rtlCol="0">
            <a:spAutoFit/>
          </a:bodyPr>
          <a:lstStyle/>
          <a:p>
            <a:r>
              <a:rPr lang="en-US" dirty="0"/>
              <a:t>2400</a:t>
            </a:r>
            <a:br>
              <a:rPr lang="en-US" dirty="0"/>
            </a:br>
            <a:r>
              <a:rPr lang="en-US" sz="1200" dirty="0"/>
              <a:t>(60 Sec)</a:t>
            </a:r>
            <a:endParaRPr lang="en-US" dirty="0"/>
          </a:p>
        </p:txBody>
      </p:sp>
      <p:sp>
        <p:nvSpPr>
          <p:cNvPr id="269" name="TextBox 268">
            <a:extLst>
              <a:ext uri="{FF2B5EF4-FFF2-40B4-BE49-F238E27FC236}">
                <a16:creationId xmlns:a16="http://schemas.microsoft.com/office/drawing/2014/main" id="{C92B99E2-E265-4DC5-9C1C-C74C5672AFAC}"/>
              </a:ext>
            </a:extLst>
          </p:cNvPr>
          <p:cNvSpPr txBox="1"/>
          <p:nvPr/>
        </p:nvSpPr>
        <p:spPr>
          <a:xfrm>
            <a:off x="6041972" y="1499856"/>
            <a:ext cx="418704" cy="369332"/>
          </a:xfrm>
          <a:prstGeom prst="rect">
            <a:avLst/>
          </a:prstGeom>
          <a:noFill/>
        </p:spPr>
        <p:txBody>
          <a:bodyPr wrap="none" rtlCol="0">
            <a:spAutoFit/>
          </a:bodyPr>
          <a:lstStyle/>
          <a:p>
            <a:r>
              <a:rPr lang="en-US" dirty="0"/>
              <a:t>64</a:t>
            </a:r>
          </a:p>
        </p:txBody>
      </p:sp>
      <p:cxnSp>
        <p:nvCxnSpPr>
          <p:cNvPr id="200" name="Straight Arrow Connector 199">
            <a:extLst>
              <a:ext uri="{FF2B5EF4-FFF2-40B4-BE49-F238E27FC236}">
                <a16:creationId xmlns:a16="http://schemas.microsoft.com/office/drawing/2014/main" id="{ED59254C-01E0-40C5-AA95-B574682E32CA}"/>
              </a:ext>
            </a:extLst>
          </p:cNvPr>
          <p:cNvCxnSpPr>
            <a:cxnSpLocks/>
            <a:stCxn id="198" idx="3"/>
          </p:cNvCxnSpPr>
          <p:nvPr/>
        </p:nvCxnSpPr>
        <p:spPr>
          <a:xfrm>
            <a:off x="6410237" y="2942846"/>
            <a:ext cx="2181164" cy="7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B90FAF81-3D1A-4379-AA8D-EFFA0C9B66E8}"/>
              </a:ext>
            </a:extLst>
          </p:cNvPr>
          <p:cNvCxnSpPr>
            <a:cxnSpLocks/>
            <a:stCxn id="198" idx="0"/>
            <a:endCxn id="269" idx="2"/>
          </p:cNvCxnSpPr>
          <p:nvPr/>
        </p:nvCxnSpPr>
        <p:spPr>
          <a:xfrm flipH="1" flipV="1">
            <a:off x="6251324" y="1869188"/>
            <a:ext cx="8070" cy="8889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63D4887-8DD7-4A2B-8A10-989C5533DBA2}"/>
              </a:ext>
            </a:extLst>
          </p:cNvPr>
          <p:cNvSpPr>
            <a:spLocks noGrp="1"/>
          </p:cNvSpPr>
          <p:nvPr>
            <p:ph type="title"/>
          </p:nvPr>
        </p:nvSpPr>
        <p:spPr>
          <a:xfrm>
            <a:off x="95613" y="76118"/>
            <a:ext cx="10515600" cy="1325563"/>
          </a:xfrm>
        </p:spPr>
        <p:txBody>
          <a:bodyPr/>
          <a:lstStyle/>
          <a:p>
            <a:r>
              <a:rPr lang="en-US" dirty="0"/>
              <a:t>Continuous Wavelet Transform</a:t>
            </a:r>
          </a:p>
        </p:txBody>
      </p:sp>
      <p:grpSp>
        <p:nvGrpSpPr>
          <p:cNvPr id="201" name="Group 200">
            <a:extLst>
              <a:ext uri="{FF2B5EF4-FFF2-40B4-BE49-F238E27FC236}">
                <a16:creationId xmlns:a16="http://schemas.microsoft.com/office/drawing/2014/main" id="{E0137EE5-908A-49E8-980E-734E72FF6FB3}"/>
              </a:ext>
            </a:extLst>
          </p:cNvPr>
          <p:cNvGrpSpPr/>
          <p:nvPr/>
        </p:nvGrpSpPr>
        <p:grpSpPr>
          <a:xfrm>
            <a:off x="8882894" y="4393549"/>
            <a:ext cx="3102949" cy="1623621"/>
            <a:chOff x="8882894" y="3605902"/>
            <a:chExt cx="3102949" cy="1623621"/>
          </a:xfrm>
        </p:grpSpPr>
        <p:pic>
          <p:nvPicPr>
            <p:cNvPr id="261" name="Picture 7">
              <a:extLst>
                <a:ext uri="{FF2B5EF4-FFF2-40B4-BE49-F238E27FC236}">
                  <a16:creationId xmlns:a16="http://schemas.microsoft.com/office/drawing/2014/main" id="{A908E2B7-D0DE-45C6-95EF-F6AECC46373D}"/>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9803" y="3998356"/>
              <a:ext cx="260604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 name="TextBox 259">
              <a:extLst>
                <a:ext uri="{FF2B5EF4-FFF2-40B4-BE49-F238E27FC236}">
                  <a16:creationId xmlns:a16="http://schemas.microsoft.com/office/drawing/2014/main" id="{3AB2493E-F338-44D3-9EB4-CD92AB5E1AB7}"/>
                </a:ext>
              </a:extLst>
            </p:cNvPr>
            <p:cNvSpPr txBox="1"/>
            <p:nvPr/>
          </p:nvSpPr>
          <p:spPr>
            <a:xfrm>
              <a:off x="8882894" y="4860191"/>
              <a:ext cx="764953" cy="369332"/>
            </a:xfrm>
            <a:prstGeom prst="rect">
              <a:avLst/>
            </a:prstGeom>
            <a:noFill/>
          </p:spPr>
          <p:txBody>
            <a:bodyPr wrap="none" rtlCol="0">
              <a:spAutoFit/>
            </a:bodyPr>
            <a:lstStyle/>
            <a:p>
              <a:r>
                <a:rPr lang="en-US" dirty="0"/>
                <a:t>0.4 Hz</a:t>
              </a:r>
            </a:p>
          </p:txBody>
        </p:sp>
        <p:sp>
          <p:nvSpPr>
            <p:cNvPr id="263" name="TextBox 262">
              <a:extLst>
                <a:ext uri="{FF2B5EF4-FFF2-40B4-BE49-F238E27FC236}">
                  <a16:creationId xmlns:a16="http://schemas.microsoft.com/office/drawing/2014/main" id="{109071C8-3B02-4BC0-A1D8-1A2F64AF3A10}"/>
                </a:ext>
              </a:extLst>
            </p:cNvPr>
            <p:cNvSpPr txBox="1"/>
            <p:nvPr/>
          </p:nvSpPr>
          <p:spPr>
            <a:xfrm>
              <a:off x="8938198" y="3605902"/>
              <a:ext cx="654346" cy="369332"/>
            </a:xfrm>
            <a:prstGeom prst="rect">
              <a:avLst/>
            </a:prstGeom>
            <a:noFill/>
          </p:spPr>
          <p:txBody>
            <a:bodyPr wrap="none" rtlCol="0">
              <a:spAutoFit/>
            </a:bodyPr>
            <a:lstStyle/>
            <a:p>
              <a:r>
                <a:rPr lang="en-US" dirty="0"/>
                <a:t>10Hz</a:t>
              </a:r>
            </a:p>
          </p:txBody>
        </p:sp>
        <p:cxnSp>
          <p:nvCxnSpPr>
            <p:cNvPr id="265" name="Straight Arrow Connector 264">
              <a:extLst>
                <a:ext uri="{FF2B5EF4-FFF2-40B4-BE49-F238E27FC236}">
                  <a16:creationId xmlns:a16="http://schemas.microsoft.com/office/drawing/2014/main" id="{8C7B6183-5CEA-43FF-B1F4-DF609193AE71}"/>
                </a:ext>
              </a:extLst>
            </p:cNvPr>
            <p:cNvCxnSpPr>
              <a:cxnSpLocks/>
              <a:stCxn id="260" idx="0"/>
              <a:endCxn id="263" idx="2"/>
            </p:cNvCxnSpPr>
            <p:nvPr/>
          </p:nvCxnSpPr>
          <p:spPr>
            <a:xfrm flipV="1">
              <a:off x="9265371" y="3975234"/>
              <a:ext cx="0" cy="8849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99" name="TextBox 198">
            <a:extLst>
              <a:ext uri="{FF2B5EF4-FFF2-40B4-BE49-F238E27FC236}">
                <a16:creationId xmlns:a16="http://schemas.microsoft.com/office/drawing/2014/main" id="{DABF7A03-F384-46D6-93F4-04D0E86A26ED}"/>
              </a:ext>
            </a:extLst>
          </p:cNvPr>
          <p:cNvSpPr txBox="1"/>
          <p:nvPr/>
        </p:nvSpPr>
        <p:spPr>
          <a:xfrm>
            <a:off x="7404414" y="1434482"/>
            <a:ext cx="542906" cy="369332"/>
          </a:xfrm>
          <a:prstGeom prst="rect">
            <a:avLst/>
          </a:prstGeom>
          <a:noFill/>
        </p:spPr>
        <p:txBody>
          <a:bodyPr wrap="none" rtlCol="0">
            <a:spAutoFit/>
          </a:bodyPr>
          <a:lstStyle/>
          <a:p>
            <a:r>
              <a:rPr lang="en-US" dirty="0"/>
              <a:t>Red</a:t>
            </a:r>
          </a:p>
        </p:txBody>
      </p:sp>
      <p:sp>
        <p:nvSpPr>
          <p:cNvPr id="274" name="TextBox 273">
            <a:extLst>
              <a:ext uri="{FF2B5EF4-FFF2-40B4-BE49-F238E27FC236}">
                <a16:creationId xmlns:a16="http://schemas.microsoft.com/office/drawing/2014/main" id="{6EBA9FF4-34DC-473E-A9EA-B46326E14532}"/>
              </a:ext>
            </a:extLst>
          </p:cNvPr>
          <p:cNvSpPr txBox="1"/>
          <p:nvPr/>
        </p:nvSpPr>
        <p:spPr>
          <a:xfrm>
            <a:off x="7295699" y="3330245"/>
            <a:ext cx="760336" cy="369332"/>
          </a:xfrm>
          <a:prstGeom prst="rect">
            <a:avLst/>
          </a:prstGeom>
          <a:noFill/>
        </p:spPr>
        <p:txBody>
          <a:bodyPr wrap="none" rtlCol="0">
            <a:spAutoFit/>
          </a:bodyPr>
          <a:lstStyle/>
          <a:p>
            <a:r>
              <a:rPr lang="en-US" dirty="0"/>
              <a:t>Green</a:t>
            </a:r>
          </a:p>
        </p:txBody>
      </p:sp>
      <p:sp>
        <p:nvSpPr>
          <p:cNvPr id="275" name="TextBox 274">
            <a:extLst>
              <a:ext uri="{FF2B5EF4-FFF2-40B4-BE49-F238E27FC236}">
                <a16:creationId xmlns:a16="http://schemas.microsoft.com/office/drawing/2014/main" id="{71B6B3C4-C908-4CDE-9A20-A9E0D26B5883}"/>
              </a:ext>
            </a:extLst>
          </p:cNvPr>
          <p:cNvSpPr txBox="1"/>
          <p:nvPr/>
        </p:nvSpPr>
        <p:spPr>
          <a:xfrm>
            <a:off x="7320492" y="5164137"/>
            <a:ext cx="599844" cy="369332"/>
          </a:xfrm>
          <a:prstGeom prst="rect">
            <a:avLst/>
          </a:prstGeom>
          <a:noFill/>
        </p:spPr>
        <p:txBody>
          <a:bodyPr wrap="none" rtlCol="0">
            <a:spAutoFit/>
          </a:bodyPr>
          <a:lstStyle/>
          <a:p>
            <a:r>
              <a:rPr lang="en-US" dirty="0"/>
              <a:t>Blue</a:t>
            </a:r>
          </a:p>
        </p:txBody>
      </p:sp>
    </p:spTree>
    <p:extLst>
      <p:ext uri="{BB962C8B-B14F-4D97-AF65-F5344CB8AC3E}">
        <p14:creationId xmlns:p14="http://schemas.microsoft.com/office/powerpoint/2010/main" val="3146365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4C3A7A-34A5-4CB3-9435-B518E86CDF70}"/>
              </a:ext>
            </a:extLst>
          </p:cNvPr>
          <p:cNvGrpSpPr/>
          <p:nvPr/>
        </p:nvGrpSpPr>
        <p:grpSpPr>
          <a:xfrm>
            <a:off x="-1481271" y="-401920"/>
            <a:ext cx="15099103" cy="7577087"/>
            <a:chOff x="-1445871" y="-566039"/>
            <a:chExt cx="15099103" cy="7577087"/>
          </a:xfrm>
        </p:grpSpPr>
        <p:pic>
          <p:nvPicPr>
            <p:cNvPr id="39" name="Picture 38">
              <a:extLst>
                <a:ext uri="{FF2B5EF4-FFF2-40B4-BE49-F238E27FC236}">
                  <a16:creationId xmlns:a16="http://schemas.microsoft.com/office/drawing/2014/main" id="{FA24B20F-2F9F-6B4C-BA5C-E0346FAECBE5}"/>
                </a:ext>
              </a:extLst>
            </p:cNvPr>
            <p:cNvPicPr>
              <a:picLocks noChangeAspect="1"/>
            </p:cNvPicPr>
            <p:nvPr/>
          </p:nvPicPr>
          <p:blipFill>
            <a:blip r:embed="rId2"/>
            <a:stretch>
              <a:fillRect/>
            </a:stretch>
          </p:blipFill>
          <p:spPr>
            <a:xfrm>
              <a:off x="-1416297" y="-555065"/>
              <a:ext cx="4964620" cy="2866490"/>
            </a:xfrm>
            <a:prstGeom prst="rect">
              <a:avLst/>
            </a:prstGeom>
          </p:spPr>
        </p:pic>
        <p:pic>
          <p:nvPicPr>
            <p:cNvPr id="48" name="Picture 47">
              <a:extLst>
                <a:ext uri="{FF2B5EF4-FFF2-40B4-BE49-F238E27FC236}">
                  <a16:creationId xmlns:a16="http://schemas.microsoft.com/office/drawing/2014/main" id="{2EA35000-16CD-AF49-A02E-CDD48FC6BAD3}"/>
                </a:ext>
              </a:extLst>
            </p:cNvPr>
            <p:cNvPicPr>
              <a:picLocks noChangeAspect="1"/>
            </p:cNvPicPr>
            <p:nvPr/>
          </p:nvPicPr>
          <p:blipFill>
            <a:blip r:embed="rId3"/>
            <a:stretch>
              <a:fillRect/>
            </a:stretch>
          </p:blipFill>
          <p:spPr>
            <a:xfrm>
              <a:off x="-1431885" y="651970"/>
              <a:ext cx="4964620" cy="2866490"/>
            </a:xfrm>
            <a:prstGeom prst="rect">
              <a:avLst/>
            </a:prstGeom>
          </p:spPr>
        </p:pic>
        <p:pic>
          <p:nvPicPr>
            <p:cNvPr id="35" name="Picture 34">
              <a:extLst>
                <a:ext uri="{FF2B5EF4-FFF2-40B4-BE49-F238E27FC236}">
                  <a16:creationId xmlns:a16="http://schemas.microsoft.com/office/drawing/2014/main" id="{D5390648-E38E-604C-AC1F-7E4487D4E8A6}"/>
                </a:ext>
              </a:extLst>
            </p:cNvPr>
            <p:cNvPicPr>
              <a:picLocks/>
            </p:cNvPicPr>
            <p:nvPr/>
          </p:nvPicPr>
          <p:blipFill>
            <a:blip r:embed="rId4"/>
            <a:stretch>
              <a:fillRect/>
            </a:stretch>
          </p:blipFill>
          <p:spPr>
            <a:xfrm>
              <a:off x="-1414176" y="1808466"/>
              <a:ext cx="4964620" cy="2862072"/>
            </a:xfrm>
            <a:prstGeom prst="rect">
              <a:avLst/>
            </a:prstGeom>
          </p:spPr>
        </p:pic>
        <p:pic>
          <p:nvPicPr>
            <p:cNvPr id="27" name="Picture 26">
              <a:extLst>
                <a:ext uri="{FF2B5EF4-FFF2-40B4-BE49-F238E27FC236}">
                  <a16:creationId xmlns:a16="http://schemas.microsoft.com/office/drawing/2014/main" id="{D2335794-174C-964D-B4F9-79DB44C51194}"/>
                </a:ext>
              </a:extLst>
            </p:cNvPr>
            <p:cNvPicPr>
              <a:picLocks noChangeAspect="1"/>
            </p:cNvPicPr>
            <p:nvPr/>
          </p:nvPicPr>
          <p:blipFill>
            <a:blip r:embed="rId5"/>
            <a:stretch>
              <a:fillRect/>
            </a:stretch>
          </p:blipFill>
          <p:spPr>
            <a:xfrm>
              <a:off x="598069" y="-531579"/>
              <a:ext cx="4964619" cy="2866490"/>
            </a:xfrm>
            <a:prstGeom prst="rect">
              <a:avLst/>
            </a:prstGeom>
          </p:spPr>
        </p:pic>
        <p:pic>
          <p:nvPicPr>
            <p:cNvPr id="24" name="Picture 23">
              <a:extLst>
                <a:ext uri="{FF2B5EF4-FFF2-40B4-BE49-F238E27FC236}">
                  <a16:creationId xmlns:a16="http://schemas.microsoft.com/office/drawing/2014/main" id="{ED777A6B-2A79-7044-B837-62B13714FC8B}"/>
                </a:ext>
              </a:extLst>
            </p:cNvPr>
            <p:cNvPicPr>
              <a:picLocks noChangeAspect="1"/>
            </p:cNvPicPr>
            <p:nvPr/>
          </p:nvPicPr>
          <p:blipFill>
            <a:blip r:embed="rId6"/>
            <a:stretch>
              <a:fillRect/>
            </a:stretch>
          </p:blipFill>
          <p:spPr>
            <a:xfrm>
              <a:off x="592712" y="676268"/>
              <a:ext cx="4964619" cy="2866490"/>
            </a:xfrm>
            <a:prstGeom prst="rect">
              <a:avLst/>
            </a:prstGeom>
          </p:spPr>
        </p:pic>
        <p:pic>
          <p:nvPicPr>
            <p:cNvPr id="5" name="Picture 4">
              <a:extLst>
                <a:ext uri="{FF2B5EF4-FFF2-40B4-BE49-F238E27FC236}">
                  <a16:creationId xmlns:a16="http://schemas.microsoft.com/office/drawing/2014/main" id="{F87D1F50-B2CE-F245-9AA0-8147F37F460D}"/>
                </a:ext>
              </a:extLst>
            </p:cNvPr>
            <p:cNvPicPr>
              <a:picLocks noChangeAspect="1"/>
            </p:cNvPicPr>
            <p:nvPr/>
          </p:nvPicPr>
          <p:blipFill>
            <a:blip r:embed="rId7"/>
            <a:stretch>
              <a:fillRect/>
            </a:stretch>
          </p:blipFill>
          <p:spPr>
            <a:xfrm>
              <a:off x="4643603" y="-555214"/>
              <a:ext cx="4964620" cy="2866490"/>
            </a:xfrm>
            <a:prstGeom prst="rect">
              <a:avLst/>
            </a:prstGeom>
          </p:spPr>
        </p:pic>
        <p:pic>
          <p:nvPicPr>
            <p:cNvPr id="47" name="Picture 46">
              <a:extLst>
                <a:ext uri="{FF2B5EF4-FFF2-40B4-BE49-F238E27FC236}">
                  <a16:creationId xmlns:a16="http://schemas.microsoft.com/office/drawing/2014/main" id="{5526E712-DD7E-BF4B-A198-DBBEA26FF293}"/>
                </a:ext>
              </a:extLst>
            </p:cNvPr>
            <p:cNvPicPr>
              <a:picLocks noChangeAspect="1"/>
            </p:cNvPicPr>
            <p:nvPr/>
          </p:nvPicPr>
          <p:blipFill>
            <a:blip r:embed="rId8"/>
            <a:stretch>
              <a:fillRect/>
            </a:stretch>
          </p:blipFill>
          <p:spPr>
            <a:xfrm>
              <a:off x="4655520" y="643548"/>
              <a:ext cx="4964620" cy="2866490"/>
            </a:xfrm>
            <a:prstGeom prst="rect">
              <a:avLst/>
            </a:prstGeom>
          </p:spPr>
        </p:pic>
        <p:pic>
          <p:nvPicPr>
            <p:cNvPr id="40" name="Picture 39">
              <a:extLst>
                <a:ext uri="{FF2B5EF4-FFF2-40B4-BE49-F238E27FC236}">
                  <a16:creationId xmlns:a16="http://schemas.microsoft.com/office/drawing/2014/main" id="{2816C1D8-F506-3548-801E-92978B437FD1}"/>
                </a:ext>
              </a:extLst>
            </p:cNvPr>
            <p:cNvPicPr>
              <a:picLocks noChangeAspect="1"/>
            </p:cNvPicPr>
            <p:nvPr/>
          </p:nvPicPr>
          <p:blipFill>
            <a:blip r:embed="rId9"/>
            <a:stretch>
              <a:fillRect/>
            </a:stretch>
          </p:blipFill>
          <p:spPr>
            <a:xfrm>
              <a:off x="4644722" y="1812689"/>
              <a:ext cx="4964620" cy="2866490"/>
            </a:xfrm>
            <a:prstGeom prst="rect">
              <a:avLst/>
            </a:prstGeom>
          </p:spPr>
        </p:pic>
        <p:pic>
          <p:nvPicPr>
            <p:cNvPr id="37" name="Picture 36">
              <a:extLst>
                <a:ext uri="{FF2B5EF4-FFF2-40B4-BE49-F238E27FC236}">
                  <a16:creationId xmlns:a16="http://schemas.microsoft.com/office/drawing/2014/main" id="{5EB683E0-240D-2D46-B87B-B9E4192889A9}"/>
                </a:ext>
              </a:extLst>
            </p:cNvPr>
            <p:cNvPicPr>
              <a:picLocks noChangeAspect="1"/>
            </p:cNvPicPr>
            <p:nvPr/>
          </p:nvPicPr>
          <p:blipFill>
            <a:blip r:embed="rId10"/>
            <a:stretch>
              <a:fillRect/>
            </a:stretch>
          </p:blipFill>
          <p:spPr>
            <a:xfrm>
              <a:off x="4643603" y="2945619"/>
              <a:ext cx="4964620" cy="2866490"/>
            </a:xfrm>
            <a:prstGeom prst="rect">
              <a:avLst/>
            </a:prstGeom>
          </p:spPr>
        </p:pic>
        <p:pic>
          <p:nvPicPr>
            <p:cNvPr id="38" name="Picture 37">
              <a:extLst>
                <a:ext uri="{FF2B5EF4-FFF2-40B4-BE49-F238E27FC236}">
                  <a16:creationId xmlns:a16="http://schemas.microsoft.com/office/drawing/2014/main" id="{7A7DAEE8-9F1A-2346-AF3D-31A37FA3A9EB}"/>
                </a:ext>
              </a:extLst>
            </p:cNvPr>
            <p:cNvPicPr>
              <a:picLocks noChangeAspect="1"/>
            </p:cNvPicPr>
            <p:nvPr/>
          </p:nvPicPr>
          <p:blipFill>
            <a:blip r:embed="rId11"/>
            <a:stretch>
              <a:fillRect/>
            </a:stretch>
          </p:blipFill>
          <p:spPr>
            <a:xfrm>
              <a:off x="4642251" y="4099269"/>
              <a:ext cx="4964620" cy="2866490"/>
            </a:xfrm>
            <a:prstGeom prst="rect">
              <a:avLst/>
            </a:prstGeom>
          </p:spPr>
        </p:pic>
        <p:pic>
          <p:nvPicPr>
            <p:cNvPr id="10" name="Picture 9">
              <a:extLst>
                <a:ext uri="{FF2B5EF4-FFF2-40B4-BE49-F238E27FC236}">
                  <a16:creationId xmlns:a16="http://schemas.microsoft.com/office/drawing/2014/main" id="{E5CF59F4-AFBB-6645-A612-3C8D2B0FA207}"/>
                </a:ext>
              </a:extLst>
            </p:cNvPr>
            <p:cNvPicPr>
              <a:picLocks noChangeAspect="1"/>
            </p:cNvPicPr>
            <p:nvPr/>
          </p:nvPicPr>
          <p:blipFill>
            <a:blip r:embed="rId12"/>
            <a:stretch>
              <a:fillRect/>
            </a:stretch>
          </p:blipFill>
          <p:spPr>
            <a:xfrm>
              <a:off x="6668313" y="-566039"/>
              <a:ext cx="4964620" cy="2866490"/>
            </a:xfrm>
            <a:prstGeom prst="rect">
              <a:avLst/>
            </a:prstGeom>
          </p:spPr>
        </p:pic>
        <p:pic>
          <p:nvPicPr>
            <p:cNvPr id="11" name="Picture 10">
              <a:extLst>
                <a:ext uri="{FF2B5EF4-FFF2-40B4-BE49-F238E27FC236}">
                  <a16:creationId xmlns:a16="http://schemas.microsoft.com/office/drawing/2014/main" id="{D87D7AB0-C552-FD41-B70D-913EE7DD15A9}"/>
                </a:ext>
              </a:extLst>
            </p:cNvPr>
            <p:cNvPicPr>
              <a:picLocks noChangeAspect="1"/>
            </p:cNvPicPr>
            <p:nvPr/>
          </p:nvPicPr>
          <p:blipFill>
            <a:blip r:embed="rId13"/>
            <a:stretch>
              <a:fillRect/>
            </a:stretch>
          </p:blipFill>
          <p:spPr>
            <a:xfrm>
              <a:off x="6651613" y="641546"/>
              <a:ext cx="4964620" cy="2866490"/>
            </a:xfrm>
            <a:prstGeom prst="rect">
              <a:avLst/>
            </a:prstGeom>
          </p:spPr>
        </p:pic>
        <p:pic>
          <p:nvPicPr>
            <p:cNvPr id="13" name="Picture 12">
              <a:extLst>
                <a:ext uri="{FF2B5EF4-FFF2-40B4-BE49-F238E27FC236}">
                  <a16:creationId xmlns:a16="http://schemas.microsoft.com/office/drawing/2014/main" id="{5A2BD51F-83C2-474F-A5D4-459A5C950C79}"/>
                </a:ext>
              </a:extLst>
            </p:cNvPr>
            <p:cNvPicPr>
              <a:picLocks noChangeAspect="1"/>
            </p:cNvPicPr>
            <p:nvPr/>
          </p:nvPicPr>
          <p:blipFill>
            <a:blip r:embed="rId14"/>
            <a:stretch>
              <a:fillRect/>
            </a:stretch>
          </p:blipFill>
          <p:spPr>
            <a:xfrm>
              <a:off x="6657734" y="1807169"/>
              <a:ext cx="4964620" cy="2866490"/>
            </a:xfrm>
            <a:prstGeom prst="rect">
              <a:avLst/>
            </a:prstGeom>
          </p:spPr>
        </p:pic>
        <p:pic>
          <p:nvPicPr>
            <p:cNvPr id="15" name="Picture 14">
              <a:extLst>
                <a:ext uri="{FF2B5EF4-FFF2-40B4-BE49-F238E27FC236}">
                  <a16:creationId xmlns:a16="http://schemas.microsoft.com/office/drawing/2014/main" id="{8200A41E-7B08-6142-8888-E7E0DF4740D0}"/>
                </a:ext>
              </a:extLst>
            </p:cNvPr>
            <p:cNvPicPr>
              <a:picLocks noChangeAspect="1"/>
            </p:cNvPicPr>
            <p:nvPr/>
          </p:nvPicPr>
          <p:blipFill>
            <a:blip r:embed="rId15"/>
            <a:stretch>
              <a:fillRect/>
            </a:stretch>
          </p:blipFill>
          <p:spPr>
            <a:xfrm>
              <a:off x="6634875" y="2954161"/>
              <a:ext cx="4964620" cy="2866490"/>
            </a:xfrm>
            <a:prstGeom prst="rect">
              <a:avLst/>
            </a:prstGeom>
          </p:spPr>
        </p:pic>
        <p:pic>
          <p:nvPicPr>
            <p:cNvPr id="18" name="Picture 17">
              <a:extLst>
                <a:ext uri="{FF2B5EF4-FFF2-40B4-BE49-F238E27FC236}">
                  <a16:creationId xmlns:a16="http://schemas.microsoft.com/office/drawing/2014/main" id="{7729CC44-E40A-634A-917B-12302DC895F9}"/>
                </a:ext>
              </a:extLst>
            </p:cNvPr>
            <p:cNvPicPr>
              <a:picLocks noChangeAspect="1"/>
            </p:cNvPicPr>
            <p:nvPr/>
          </p:nvPicPr>
          <p:blipFill>
            <a:blip r:embed="rId16"/>
            <a:stretch>
              <a:fillRect/>
            </a:stretch>
          </p:blipFill>
          <p:spPr>
            <a:xfrm>
              <a:off x="6634875" y="4099269"/>
              <a:ext cx="4964620" cy="2866490"/>
            </a:xfrm>
            <a:prstGeom prst="rect">
              <a:avLst/>
            </a:prstGeom>
          </p:spPr>
        </p:pic>
        <p:pic>
          <p:nvPicPr>
            <p:cNvPr id="6" name="Picture 5">
              <a:extLst>
                <a:ext uri="{FF2B5EF4-FFF2-40B4-BE49-F238E27FC236}">
                  <a16:creationId xmlns:a16="http://schemas.microsoft.com/office/drawing/2014/main" id="{48E76987-3FDC-F64D-B62C-A8DDE33A9BF9}"/>
                </a:ext>
              </a:extLst>
            </p:cNvPr>
            <p:cNvPicPr>
              <a:picLocks noChangeAspect="1"/>
            </p:cNvPicPr>
            <p:nvPr/>
          </p:nvPicPr>
          <p:blipFill>
            <a:blip r:embed="rId17"/>
            <a:stretch>
              <a:fillRect/>
            </a:stretch>
          </p:blipFill>
          <p:spPr>
            <a:xfrm>
              <a:off x="599409" y="1824709"/>
              <a:ext cx="4964619" cy="2866490"/>
            </a:xfrm>
            <a:prstGeom prst="rect">
              <a:avLst/>
            </a:prstGeom>
          </p:spPr>
        </p:pic>
        <p:pic>
          <p:nvPicPr>
            <p:cNvPr id="12" name="Picture 11">
              <a:extLst>
                <a:ext uri="{FF2B5EF4-FFF2-40B4-BE49-F238E27FC236}">
                  <a16:creationId xmlns:a16="http://schemas.microsoft.com/office/drawing/2014/main" id="{2C15239A-E4C5-B147-83BD-B98F6FA497D2}"/>
                </a:ext>
              </a:extLst>
            </p:cNvPr>
            <p:cNvPicPr>
              <a:picLocks noChangeAspect="1"/>
            </p:cNvPicPr>
            <p:nvPr/>
          </p:nvPicPr>
          <p:blipFill>
            <a:blip r:embed="rId18"/>
            <a:stretch>
              <a:fillRect/>
            </a:stretch>
          </p:blipFill>
          <p:spPr>
            <a:xfrm>
              <a:off x="586016" y="2973150"/>
              <a:ext cx="4964619" cy="2866490"/>
            </a:xfrm>
            <a:prstGeom prst="rect">
              <a:avLst/>
            </a:prstGeom>
          </p:spPr>
        </p:pic>
        <p:pic>
          <p:nvPicPr>
            <p:cNvPr id="16" name="Picture 15">
              <a:extLst>
                <a:ext uri="{FF2B5EF4-FFF2-40B4-BE49-F238E27FC236}">
                  <a16:creationId xmlns:a16="http://schemas.microsoft.com/office/drawing/2014/main" id="{1B26FA3A-0DA9-DF48-AB70-61343713AC59}"/>
                </a:ext>
              </a:extLst>
            </p:cNvPr>
            <p:cNvPicPr>
              <a:picLocks noChangeAspect="1"/>
            </p:cNvPicPr>
            <p:nvPr/>
          </p:nvPicPr>
          <p:blipFill>
            <a:blip r:embed="rId19"/>
            <a:stretch>
              <a:fillRect/>
            </a:stretch>
          </p:blipFill>
          <p:spPr>
            <a:xfrm>
              <a:off x="575438" y="4116235"/>
              <a:ext cx="4964619" cy="2866490"/>
            </a:xfrm>
            <a:prstGeom prst="rect">
              <a:avLst/>
            </a:prstGeom>
          </p:spPr>
        </p:pic>
        <p:pic>
          <p:nvPicPr>
            <p:cNvPr id="51" name="Picture 50">
              <a:extLst>
                <a:ext uri="{FF2B5EF4-FFF2-40B4-BE49-F238E27FC236}">
                  <a16:creationId xmlns:a16="http://schemas.microsoft.com/office/drawing/2014/main" id="{4F062550-3151-264C-91E0-ACC430B89E88}"/>
                </a:ext>
              </a:extLst>
            </p:cNvPr>
            <p:cNvPicPr>
              <a:picLocks noChangeAspect="1"/>
            </p:cNvPicPr>
            <p:nvPr/>
          </p:nvPicPr>
          <p:blipFill>
            <a:blip r:embed="rId20"/>
            <a:stretch>
              <a:fillRect/>
            </a:stretch>
          </p:blipFill>
          <p:spPr>
            <a:xfrm>
              <a:off x="2629850" y="-554092"/>
              <a:ext cx="4964620" cy="2866490"/>
            </a:xfrm>
            <a:prstGeom prst="rect">
              <a:avLst/>
            </a:prstGeom>
          </p:spPr>
        </p:pic>
        <p:pic>
          <p:nvPicPr>
            <p:cNvPr id="17" name="Picture 16">
              <a:extLst>
                <a:ext uri="{FF2B5EF4-FFF2-40B4-BE49-F238E27FC236}">
                  <a16:creationId xmlns:a16="http://schemas.microsoft.com/office/drawing/2014/main" id="{195F877D-7E2D-DD42-8642-2B794D138C59}"/>
                </a:ext>
              </a:extLst>
            </p:cNvPr>
            <p:cNvPicPr>
              <a:picLocks noChangeAspect="1"/>
            </p:cNvPicPr>
            <p:nvPr/>
          </p:nvPicPr>
          <p:blipFill>
            <a:blip r:embed="rId21"/>
            <a:stretch>
              <a:fillRect/>
            </a:stretch>
          </p:blipFill>
          <p:spPr>
            <a:xfrm>
              <a:off x="2623924" y="646419"/>
              <a:ext cx="4964620" cy="2866490"/>
            </a:xfrm>
            <a:prstGeom prst="rect">
              <a:avLst/>
            </a:prstGeom>
          </p:spPr>
        </p:pic>
        <p:pic>
          <p:nvPicPr>
            <p:cNvPr id="21" name="Picture 20">
              <a:extLst>
                <a:ext uri="{FF2B5EF4-FFF2-40B4-BE49-F238E27FC236}">
                  <a16:creationId xmlns:a16="http://schemas.microsoft.com/office/drawing/2014/main" id="{070F6FAE-8534-AD42-B560-B3CB3677F7FF}"/>
                </a:ext>
              </a:extLst>
            </p:cNvPr>
            <p:cNvPicPr>
              <a:picLocks noChangeAspect="1"/>
            </p:cNvPicPr>
            <p:nvPr/>
          </p:nvPicPr>
          <p:blipFill>
            <a:blip r:embed="rId22"/>
            <a:stretch>
              <a:fillRect/>
            </a:stretch>
          </p:blipFill>
          <p:spPr>
            <a:xfrm>
              <a:off x="2623924" y="1798047"/>
              <a:ext cx="4964620" cy="2866490"/>
            </a:xfrm>
            <a:prstGeom prst="rect">
              <a:avLst/>
            </a:prstGeom>
          </p:spPr>
        </p:pic>
        <p:pic>
          <p:nvPicPr>
            <p:cNvPr id="23" name="Picture 22">
              <a:extLst>
                <a:ext uri="{FF2B5EF4-FFF2-40B4-BE49-F238E27FC236}">
                  <a16:creationId xmlns:a16="http://schemas.microsoft.com/office/drawing/2014/main" id="{7BA362C4-6C27-244F-AF9C-79B16F28CA2B}"/>
                </a:ext>
              </a:extLst>
            </p:cNvPr>
            <p:cNvPicPr>
              <a:picLocks noChangeAspect="1"/>
            </p:cNvPicPr>
            <p:nvPr/>
          </p:nvPicPr>
          <p:blipFill>
            <a:blip r:embed="rId23"/>
            <a:stretch>
              <a:fillRect/>
            </a:stretch>
          </p:blipFill>
          <p:spPr>
            <a:xfrm>
              <a:off x="2618567" y="2969384"/>
              <a:ext cx="4964620" cy="2866490"/>
            </a:xfrm>
            <a:prstGeom prst="rect">
              <a:avLst/>
            </a:prstGeom>
          </p:spPr>
        </p:pic>
        <p:pic>
          <p:nvPicPr>
            <p:cNvPr id="28" name="Picture 27">
              <a:extLst>
                <a:ext uri="{FF2B5EF4-FFF2-40B4-BE49-F238E27FC236}">
                  <a16:creationId xmlns:a16="http://schemas.microsoft.com/office/drawing/2014/main" id="{E26FF4C0-D0E0-E84C-A727-3BC2C8226D40}"/>
                </a:ext>
              </a:extLst>
            </p:cNvPr>
            <p:cNvPicPr>
              <a:picLocks noChangeAspect="1"/>
            </p:cNvPicPr>
            <p:nvPr/>
          </p:nvPicPr>
          <p:blipFill>
            <a:blip r:embed="rId24"/>
            <a:stretch>
              <a:fillRect/>
            </a:stretch>
          </p:blipFill>
          <p:spPr>
            <a:xfrm>
              <a:off x="2583562" y="4144558"/>
              <a:ext cx="4964620" cy="2866490"/>
            </a:xfrm>
            <a:prstGeom prst="rect">
              <a:avLst/>
            </a:prstGeom>
          </p:spPr>
        </p:pic>
        <p:pic>
          <p:nvPicPr>
            <p:cNvPr id="7" name="Picture 6">
              <a:extLst>
                <a:ext uri="{FF2B5EF4-FFF2-40B4-BE49-F238E27FC236}">
                  <a16:creationId xmlns:a16="http://schemas.microsoft.com/office/drawing/2014/main" id="{F09F0B34-7B71-F74C-A58A-0E725DAF2A4F}"/>
                </a:ext>
              </a:extLst>
            </p:cNvPr>
            <p:cNvPicPr>
              <a:picLocks noChangeAspect="1"/>
            </p:cNvPicPr>
            <p:nvPr/>
          </p:nvPicPr>
          <p:blipFill>
            <a:blip r:embed="rId25"/>
            <a:stretch>
              <a:fillRect/>
            </a:stretch>
          </p:blipFill>
          <p:spPr>
            <a:xfrm>
              <a:off x="8688612" y="-566039"/>
              <a:ext cx="4964620" cy="2866490"/>
            </a:xfrm>
            <a:prstGeom prst="rect">
              <a:avLst/>
            </a:prstGeom>
          </p:spPr>
        </p:pic>
        <p:pic>
          <p:nvPicPr>
            <p:cNvPr id="22" name="Picture 21">
              <a:extLst>
                <a:ext uri="{FF2B5EF4-FFF2-40B4-BE49-F238E27FC236}">
                  <a16:creationId xmlns:a16="http://schemas.microsoft.com/office/drawing/2014/main" id="{4856722C-DFBE-FB4D-A477-174B5C82CEA4}"/>
                </a:ext>
              </a:extLst>
            </p:cNvPr>
            <p:cNvPicPr>
              <a:picLocks noChangeAspect="1"/>
            </p:cNvPicPr>
            <p:nvPr/>
          </p:nvPicPr>
          <p:blipFill>
            <a:blip r:embed="rId26"/>
            <a:stretch>
              <a:fillRect/>
            </a:stretch>
          </p:blipFill>
          <p:spPr>
            <a:xfrm>
              <a:off x="8679963" y="636417"/>
              <a:ext cx="4964620" cy="2866490"/>
            </a:xfrm>
            <a:prstGeom prst="rect">
              <a:avLst/>
            </a:prstGeom>
          </p:spPr>
        </p:pic>
        <p:pic>
          <p:nvPicPr>
            <p:cNvPr id="26" name="Picture 25">
              <a:extLst>
                <a:ext uri="{FF2B5EF4-FFF2-40B4-BE49-F238E27FC236}">
                  <a16:creationId xmlns:a16="http://schemas.microsoft.com/office/drawing/2014/main" id="{5823475B-B3EA-4C46-9BC2-98D811A91B5A}"/>
                </a:ext>
              </a:extLst>
            </p:cNvPr>
            <p:cNvPicPr>
              <a:picLocks noChangeAspect="1"/>
            </p:cNvPicPr>
            <p:nvPr/>
          </p:nvPicPr>
          <p:blipFill>
            <a:blip r:embed="rId27"/>
            <a:stretch>
              <a:fillRect/>
            </a:stretch>
          </p:blipFill>
          <p:spPr>
            <a:xfrm>
              <a:off x="8664010" y="1802634"/>
              <a:ext cx="4964620" cy="2866490"/>
            </a:xfrm>
            <a:prstGeom prst="rect">
              <a:avLst/>
            </a:prstGeom>
          </p:spPr>
        </p:pic>
        <p:pic>
          <p:nvPicPr>
            <p:cNvPr id="29" name="Picture 28">
              <a:extLst>
                <a:ext uri="{FF2B5EF4-FFF2-40B4-BE49-F238E27FC236}">
                  <a16:creationId xmlns:a16="http://schemas.microsoft.com/office/drawing/2014/main" id="{5E2AA229-6DBB-5344-924F-49733177C2F4}"/>
                </a:ext>
              </a:extLst>
            </p:cNvPr>
            <p:cNvPicPr>
              <a:picLocks noChangeAspect="1"/>
            </p:cNvPicPr>
            <p:nvPr/>
          </p:nvPicPr>
          <p:blipFill>
            <a:blip r:embed="rId28"/>
            <a:stretch>
              <a:fillRect/>
            </a:stretch>
          </p:blipFill>
          <p:spPr>
            <a:xfrm>
              <a:off x="8664010" y="2947232"/>
              <a:ext cx="4964620" cy="2866490"/>
            </a:xfrm>
            <a:prstGeom prst="rect">
              <a:avLst/>
            </a:prstGeom>
          </p:spPr>
        </p:pic>
        <p:pic>
          <p:nvPicPr>
            <p:cNvPr id="33" name="Picture 32">
              <a:extLst>
                <a:ext uri="{FF2B5EF4-FFF2-40B4-BE49-F238E27FC236}">
                  <a16:creationId xmlns:a16="http://schemas.microsoft.com/office/drawing/2014/main" id="{8DC17B9A-038B-3F49-A0AF-C6239AD35EC9}"/>
                </a:ext>
              </a:extLst>
            </p:cNvPr>
            <p:cNvPicPr>
              <a:picLocks noChangeAspect="1"/>
            </p:cNvPicPr>
            <p:nvPr/>
          </p:nvPicPr>
          <p:blipFill>
            <a:blip r:embed="rId29"/>
            <a:stretch>
              <a:fillRect/>
            </a:stretch>
          </p:blipFill>
          <p:spPr>
            <a:xfrm>
              <a:off x="8653212" y="4085412"/>
              <a:ext cx="4964620" cy="2866490"/>
            </a:xfrm>
            <a:prstGeom prst="rect">
              <a:avLst/>
            </a:prstGeom>
          </p:spPr>
        </p:pic>
        <p:pic>
          <p:nvPicPr>
            <p:cNvPr id="49" name="Picture 48">
              <a:extLst>
                <a:ext uri="{FF2B5EF4-FFF2-40B4-BE49-F238E27FC236}">
                  <a16:creationId xmlns:a16="http://schemas.microsoft.com/office/drawing/2014/main" id="{C4467EDC-1192-EE4F-B9C7-747932CFE8B7}"/>
                </a:ext>
              </a:extLst>
            </p:cNvPr>
            <p:cNvPicPr>
              <a:picLocks noChangeAspect="1"/>
            </p:cNvPicPr>
            <p:nvPr/>
          </p:nvPicPr>
          <p:blipFill>
            <a:blip r:embed="rId30"/>
            <a:stretch>
              <a:fillRect/>
            </a:stretch>
          </p:blipFill>
          <p:spPr>
            <a:xfrm>
              <a:off x="-1427042" y="2968167"/>
              <a:ext cx="4964620" cy="2866490"/>
            </a:xfrm>
            <a:prstGeom prst="rect">
              <a:avLst/>
            </a:prstGeom>
          </p:spPr>
        </p:pic>
        <p:pic>
          <p:nvPicPr>
            <p:cNvPr id="50" name="Picture 49">
              <a:extLst>
                <a:ext uri="{FF2B5EF4-FFF2-40B4-BE49-F238E27FC236}">
                  <a16:creationId xmlns:a16="http://schemas.microsoft.com/office/drawing/2014/main" id="{ED7B7A5D-B744-4A41-BC3A-FECDB642DFBB}"/>
                </a:ext>
              </a:extLst>
            </p:cNvPr>
            <p:cNvPicPr>
              <a:picLocks noChangeAspect="1"/>
            </p:cNvPicPr>
            <p:nvPr/>
          </p:nvPicPr>
          <p:blipFill>
            <a:blip r:embed="rId31"/>
            <a:stretch>
              <a:fillRect/>
            </a:stretch>
          </p:blipFill>
          <p:spPr>
            <a:xfrm>
              <a:off x="-1445871" y="4126630"/>
              <a:ext cx="4964620" cy="2866490"/>
            </a:xfrm>
            <a:prstGeom prst="rect">
              <a:avLst/>
            </a:prstGeom>
          </p:spPr>
        </p:pic>
      </p:grpSp>
    </p:spTree>
    <p:extLst>
      <p:ext uri="{BB962C8B-B14F-4D97-AF65-F5344CB8AC3E}">
        <p14:creationId xmlns:p14="http://schemas.microsoft.com/office/powerpoint/2010/main" val="1788814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119D2D-89A3-4317-9C95-5F66F5C0A671}"/>
              </a:ext>
            </a:extLst>
          </p:cNvPr>
          <p:cNvSpPr>
            <a:spLocks noGrp="1"/>
          </p:cNvSpPr>
          <p:nvPr>
            <p:ph type="title"/>
          </p:nvPr>
        </p:nvSpPr>
        <p:spPr>
          <a:xfrm>
            <a:off x="742950" y="742951"/>
            <a:ext cx="3476625" cy="4962524"/>
          </a:xfrm>
        </p:spPr>
        <p:txBody>
          <a:bodyPr>
            <a:normAutofit/>
          </a:bodyPr>
          <a:lstStyle/>
          <a:p>
            <a:pPr algn="ctr"/>
            <a:r>
              <a:rPr lang="en-US" sz="4800" dirty="0"/>
              <a:t>t-SNE visualization of the feature space</a:t>
            </a:r>
          </a:p>
        </p:txBody>
      </p:sp>
      <p:pic>
        <p:nvPicPr>
          <p:cNvPr id="2" name="Picture 1">
            <a:extLst>
              <a:ext uri="{FF2B5EF4-FFF2-40B4-BE49-F238E27FC236}">
                <a16:creationId xmlns:a16="http://schemas.microsoft.com/office/drawing/2014/main" id="{295655A4-C3EA-D54E-9EFB-FBF0EDE2D842}"/>
              </a:ext>
            </a:extLst>
          </p:cNvPr>
          <p:cNvPicPr>
            <a:picLocks noChangeAspect="1"/>
          </p:cNvPicPr>
          <p:nvPr/>
        </p:nvPicPr>
        <p:blipFill>
          <a:blip r:embed="rId2"/>
          <a:stretch>
            <a:fillRect/>
          </a:stretch>
        </p:blipFill>
        <p:spPr>
          <a:xfrm>
            <a:off x="5310809" y="492573"/>
            <a:ext cx="6239571" cy="5880796"/>
          </a:xfrm>
          <a:prstGeom prst="rect">
            <a:avLst/>
          </a:prstGeom>
        </p:spPr>
      </p:pic>
      <p:cxnSp>
        <p:nvCxnSpPr>
          <p:cNvPr id="5" name="Straight Connector 4">
            <a:extLst>
              <a:ext uri="{FF2B5EF4-FFF2-40B4-BE49-F238E27FC236}">
                <a16:creationId xmlns:a16="http://schemas.microsoft.com/office/drawing/2014/main" id="{FFF2760E-61FB-426A-9A59-16A8A75C17C1}"/>
              </a:ext>
            </a:extLst>
          </p:cNvPr>
          <p:cNvCxnSpPr>
            <a:cxnSpLocks/>
          </p:cNvCxnSpPr>
          <p:nvPr/>
        </p:nvCxnSpPr>
        <p:spPr>
          <a:xfrm>
            <a:off x="6740434" y="600891"/>
            <a:ext cx="4023360" cy="4963886"/>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1CC2235-2AFC-494B-A892-D67A0A9CAC8D}"/>
              </a:ext>
            </a:extLst>
          </p:cNvPr>
          <p:cNvSpPr/>
          <p:nvPr/>
        </p:nvSpPr>
        <p:spPr>
          <a:xfrm>
            <a:off x="8752114" y="6481687"/>
            <a:ext cx="3379771" cy="369332"/>
          </a:xfrm>
          <a:prstGeom prst="rect">
            <a:avLst/>
          </a:prstGeom>
        </p:spPr>
        <p:txBody>
          <a:bodyPr wrap="none">
            <a:spAutoFit/>
          </a:bodyPr>
          <a:lstStyle/>
          <a:p>
            <a:r>
              <a:rPr lang="en-US" dirty="0">
                <a:hlinkClick r:id="rId3"/>
              </a:rPr>
              <a:t>https://lvdmaaten.github.io/tsne/</a:t>
            </a:r>
            <a:endParaRPr lang="en-US" dirty="0"/>
          </a:p>
        </p:txBody>
      </p:sp>
    </p:spTree>
    <p:extLst>
      <p:ext uri="{BB962C8B-B14F-4D97-AF65-F5344CB8AC3E}">
        <p14:creationId xmlns:p14="http://schemas.microsoft.com/office/powerpoint/2010/main" val="3233351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FEA6D23-9AC7-9449-AAC5-A9CD93D07786}"/>
              </a:ext>
            </a:extLst>
          </p:cNvPr>
          <p:cNvGrpSpPr/>
          <p:nvPr/>
        </p:nvGrpSpPr>
        <p:grpSpPr>
          <a:xfrm>
            <a:off x="3118553" y="976607"/>
            <a:ext cx="5785275" cy="5802552"/>
            <a:chOff x="465639" y="559047"/>
            <a:chExt cx="6589639" cy="6968804"/>
          </a:xfrm>
        </p:grpSpPr>
        <p:sp>
          <p:nvSpPr>
            <p:cNvPr id="8" name="Rectangle 7">
              <a:extLst>
                <a:ext uri="{FF2B5EF4-FFF2-40B4-BE49-F238E27FC236}">
                  <a16:creationId xmlns:a16="http://schemas.microsoft.com/office/drawing/2014/main" id="{FAA82AD6-85D0-CD46-909F-C1BCE141DA22}"/>
                </a:ext>
              </a:extLst>
            </p:cNvPr>
            <p:cNvSpPr/>
            <p:nvPr/>
          </p:nvSpPr>
          <p:spPr>
            <a:xfrm>
              <a:off x="501764" y="1319967"/>
              <a:ext cx="2923954" cy="63818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p>
          </p:txBody>
        </p:sp>
        <mc:AlternateContent xmlns:mc="http://schemas.openxmlformats.org/markup-compatibility/2006" xmlns:a14="http://schemas.microsoft.com/office/drawing/2010/main">
          <mc:Choice Requires="a14">
            <p:sp>
              <p:nvSpPr>
                <p:cNvPr id="9" name="TextBox 93">
                  <a:extLst>
                    <a:ext uri="{FF2B5EF4-FFF2-40B4-BE49-F238E27FC236}">
                      <a16:creationId xmlns:a16="http://schemas.microsoft.com/office/drawing/2014/main" id="{C4529E51-8535-F24D-AC0B-899171DC1138}"/>
                    </a:ext>
                  </a:extLst>
                </p:cNvPr>
                <p:cNvSpPr txBox="1"/>
                <p:nvPr/>
              </p:nvSpPr>
              <p:spPr>
                <a:xfrm>
                  <a:off x="639988" y="1481370"/>
                  <a:ext cx="3023870"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t>3</a:t>
                  </a:r>
                  <a14:m>
                    <m:oMath xmlns:m="http://schemas.openxmlformats.org/officeDocument/2006/math">
                      <m:r>
                        <a:rPr lang="en-US" sz="1400" i="1">
                          <a:latin typeface="Cambria Math" panose="02040503050406030204" pitchFamily="18" charset="0"/>
                          <a:ea typeface="Cambria Math" panose="02040503050406030204" pitchFamily="18" charset="0"/>
                        </a:rPr>
                        <m:t>×3</m:t>
                      </m:r>
                    </m:oMath>
                  </a14:m>
                  <a:r>
                    <a:rPr lang="en-US" sz="1400" dirty="0"/>
                    <a:t> conv, 8 filters, 1</a:t>
                  </a:r>
                  <a14:m>
                    <m:oMath xmlns:m="http://schemas.openxmlformats.org/officeDocument/2006/math">
                      <m:r>
                        <a:rPr lang="en-US" sz="1400" i="1">
                          <a:latin typeface="Cambria Math" panose="02040503050406030204" pitchFamily="18" charset="0"/>
                          <a:ea typeface="Cambria Math" panose="02040503050406030204" pitchFamily="18" charset="0"/>
                        </a:rPr>
                        <m:t>×</m:t>
                      </m:r>
                      <m:r>
                        <a:rPr lang="en-US" sz="1400">
                          <a:latin typeface="Cambria Math" panose="02040503050406030204" pitchFamily="18" charset="0"/>
                          <a:ea typeface="Cambria Math" panose="02040503050406030204" pitchFamily="18" charset="0"/>
                        </a:rPr>
                        <m:t>1 </m:t>
                      </m:r>
                      <m:r>
                        <m:rPr>
                          <m:sty m:val="p"/>
                        </m:rPr>
                        <a:rPr lang="en-US" sz="1400">
                          <a:latin typeface="Cambria Math" panose="02040503050406030204" pitchFamily="18" charset="0"/>
                          <a:ea typeface="Cambria Math" panose="02040503050406030204" pitchFamily="18" charset="0"/>
                        </a:rPr>
                        <m:t>stride</m:t>
                      </m:r>
                    </m:oMath>
                  </a14:m>
                  <a:endParaRPr lang="en-US" sz="1400" dirty="0"/>
                </a:p>
              </p:txBody>
            </p:sp>
          </mc:Choice>
          <mc:Fallback xmlns="">
            <p:sp>
              <p:nvSpPr>
                <p:cNvPr id="9" name="TextBox 93">
                  <a:extLst>
                    <a:ext uri="{FF2B5EF4-FFF2-40B4-BE49-F238E27FC236}">
                      <a16:creationId xmlns:a16="http://schemas.microsoft.com/office/drawing/2014/main" id="{C4529E51-8535-F24D-AC0B-899171DC1138}"/>
                    </a:ext>
                  </a:extLst>
                </p:cNvPr>
                <p:cNvSpPr txBox="1">
                  <a:spLocks noRot="1" noChangeAspect="1" noMove="1" noResize="1" noEditPoints="1" noAdjustHandles="1" noChangeArrowheads="1" noChangeShapeType="1" noTextEdit="1"/>
                </p:cNvSpPr>
                <p:nvPr/>
              </p:nvSpPr>
              <p:spPr>
                <a:xfrm>
                  <a:off x="639988" y="1481370"/>
                  <a:ext cx="3023870" cy="338554"/>
                </a:xfrm>
                <a:prstGeom prst="rect">
                  <a:avLst/>
                </a:prstGeom>
                <a:blipFill>
                  <a:blip r:embed="rId2"/>
                  <a:stretch>
                    <a:fillRect l="-688" t="-4348" b="-30435"/>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71A06725-C340-A34B-8D14-F78512750499}"/>
                </a:ext>
              </a:extLst>
            </p:cNvPr>
            <p:cNvSpPr/>
            <p:nvPr/>
          </p:nvSpPr>
          <p:spPr>
            <a:xfrm>
              <a:off x="501763" y="2077914"/>
              <a:ext cx="2923953" cy="36933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dirty="0"/>
            </a:p>
          </p:txBody>
        </p:sp>
        <p:sp>
          <p:nvSpPr>
            <p:cNvPr id="11" name="TextBox 95">
              <a:extLst>
                <a:ext uri="{FF2B5EF4-FFF2-40B4-BE49-F238E27FC236}">
                  <a16:creationId xmlns:a16="http://schemas.microsoft.com/office/drawing/2014/main" id="{A5C40378-180F-6F47-8139-766293417507}"/>
                </a:ext>
              </a:extLst>
            </p:cNvPr>
            <p:cNvSpPr txBox="1"/>
            <p:nvPr/>
          </p:nvSpPr>
          <p:spPr>
            <a:xfrm>
              <a:off x="1438594" y="2086059"/>
              <a:ext cx="962310" cy="33731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t>BN + </a:t>
              </a:r>
              <a:r>
                <a:rPr lang="en-US" sz="1400" dirty="0" err="1"/>
                <a:t>ReLU</a:t>
              </a:r>
              <a:endParaRPr lang="en-US" sz="1400" dirty="0"/>
            </a:p>
          </p:txBody>
        </p:sp>
        <p:sp>
          <p:nvSpPr>
            <p:cNvPr id="12" name="Rectangle 11">
              <a:extLst>
                <a:ext uri="{FF2B5EF4-FFF2-40B4-BE49-F238E27FC236}">
                  <a16:creationId xmlns:a16="http://schemas.microsoft.com/office/drawing/2014/main" id="{0862F840-B9C9-AB44-88A0-2FC14E931AC0}"/>
                </a:ext>
              </a:extLst>
            </p:cNvPr>
            <p:cNvSpPr/>
            <p:nvPr/>
          </p:nvSpPr>
          <p:spPr>
            <a:xfrm>
              <a:off x="501764" y="2577599"/>
              <a:ext cx="2923952" cy="36933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dirty="0"/>
            </a:p>
          </p:txBody>
        </p:sp>
        <mc:AlternateContent xmlns:mc="http://schemas.openxmlformats.org/markup-compatibility/2006" xmlns:a14="http://schemas.microsoft.com/office/drawing/2010/main">
          <mc:Choice Requires="a14">
            <p:sp>
              <p:nvSpPr>
                <p:cNvPr id="13" name="TextBox 97">
                  <a:extLst>
                    <a:ext uri="{FF2B5EF4-FFF2-40B4-BE49-F238E27FC236}">
                      <a16:creationId xmlns:a16="http://schemas.microsoft.com/office/drawing/2014/main" id="{7E3F9C50-2940-844D-9B59-C972814DF381}"/>
                    </a:ext>
                  </a:extLst>
                </p:cNvPr>
                <p:cNvSpPr txBox="1"/>
                <p:nvPr/>
              </p:nvSpPr>
              <p:spPr>
                <a:xfrm>
                  <a:off x="860067" y="2585744"/>
                  <a:ext cx="2583711" cy="60716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t>2</a:t>
                  </a:r>
                  <a14:m>
                    <m:oMath xmlns:m="http://schemas.openxmlformats.org/officeDocument/2006/math">
                      <m:r>
                        <a:rPr lang="en-US" sz="1400" i="1">
                          <a:latin typeface="Cambria Math" panose="02040503050406030204" pitchFamily="18" charset="0"/>
                          <a:ea typeface="Cambria Math" panose="02040503050406030204" pitchFamily="18" charset="0"/>
                        </a:rPr>
                        <m:t>×2</m:t>
                      </m:r>
                    </m:oMath>
                  </a14:m>
                  <a:r>
                    <a:rPr lang="en-US" sz="1400" dirty="0"/>
                    <a:t> </a:t>
                  </a:r>
                  <a:r>
                    <a:rPr lang="en-US" sz="1400" dirty="0" err="1"/>
                    <a:t>maxpool</a:t>
                  </a:r>
                  <a:r>
                    <a:rPr lang="en-US" sz="1400" dirty="0"/>
                    <a:t>, 2</a:t>
                  </a:r>
                  <a14:m>
                    <m:oMath xmlns:m="http://schemas.openxmlformats.org/officeDocument/2006/math">
                      <m:r>
                        <a:rPr lang="en-US" sz="1400" i="1">
                          <a:latin typeface="Cambria Math" panose="02040503050406030204" pitchFamily="18" charset="0"/>
                          <a:ea typeface="Cambria Math" panose="02040503050406030204" pitchFamily="18" charset="0"/>
                        </a:rPr>
                        <m:t>×2</m:t>
                      </m:r>
                    </m:oMath>
                  </a14:m>
                  <a:r>
                    <a:rPr lang="en-US" sz="1400" dirty="0"/>
                    <a:t> stride</a:t>
                  </a:r>
                </a:p>
                <a:p>
                  <a:endParaRPr lang="en-US" sz="1600" dirty="0"/>
                </a:p>
              </p:txBody>
            </p:sp>
          </mc:Choice>
          <mc:Fallback xmlns="">
            <p:sp>
              <p:nvSpPr>
                <p:cNvPr id="13" name="TextBox 97">
                  <a:extLst>
                    <a:ext uri="{FF2B5EF4-FFF2-40B4-BE49-F238E27FC236}">
                      <a16:creationId xmlns:a16="http://schemas.microsoft.com/office/drawing/2014/main" id="{7E3F9C50-2940-844D-9B59-C972814DF381}"/>
                    </a:ext>
                  </a:extLst>
                </p:cNvPr>
                <p:cNvSpPr txBox="1">
                  <a:spLocks noRot="1" noChangeAspect="1" noMove="1" noResize="1" noEditPoints="1" noAdjustHandles="1" noChangeArrowheads="1" noChangeShapeType="1" noTextEdit="1"/>
                </p:cNvSpPr>
                <p:nvPr/>
              </p:nvSpPr>
              <p:spPr>
                <a:xfrm>
                  <a:off x="860067" y="2585744"/>
                  <a:ext cx="2583711" cy="607161"/>
                </a:xfrm>
                <a:prstGeom prst="rect">
                  <a:avLst/>
                </a:prstGeom>
                <a:blipFill>
                  <a:blip r:embed="rId3"/>
                  <a:stretch>
                    <a:fillRect l="-806" t="-2410"/>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2995EA43-BDA0-B34E-A8A3-C8A72D661E56}"/>
                </a:ext>
              </a:extLst>
            </p:cNvPr>
            <p:cNvCxnSpPr>
              <a:cxnSpLocks/>
              <a:stCxn id="8" idx="2"/>
              <a:endCxn id="10" idx="0"/>
            </p:cNvCxnSpPr>
            <p:nvPr/>
          </p:nvCxnSpPr>
          <p:spPr>
            <a:xfrm flipH="1">
              <a:off x="1963740" y="1958150"/>
              <a:ext cx="1" cy="119764"/>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ED2B406-6628-9E49-BA04-C3D87D16F33B}"/>
                </a:ext>
              </a:extLst>
            </p:cNvPr>
            <p:cNvCxnSpPr/>
            <p:nvPr/>
          </p:nvCxnSpPr>
          <p:spPr>
            <a:xfrm flipH="1">
              <a:off x="1963738" y="2465980"/>
              <a:ext cx="1" cy="119764"/>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5623E40-3AC8-BC4E-8BD9-F4F45F101A10}"/>
                </a:ext>
              </a:extLst>
            </p:cNvPr>
            <p:cNvSpPr/>
            <p:nvPr/>
          </p:nvSpPr>
          <p:spPr>
            <a:xfrm>
              <a:off x="473869" y="3442698"/>
              <a:ext cx="2923954" cy="63818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p>
          </p:txBody>
        </p:sp>
        <mc:AlternateContent xmlns:mc="http://schemas.openxmlformats.org/markup-compatibility/2006" xmlns:a14="http://schemas.microsoft.com/office/drawing/2010/main">
          <mc:Choice Requires="a14">
            <p:sp>
              <p:nvSpPr>
                <p:cNvPr id="17" name="TextBox 101">
                  <a:extLst>
                    <a:ext uri="{FF2B5EF4-FFF2-40B4-BE49-F238E27FC236}">
                      <a16:creationId xmlns:a16="http://schemas.microsoft.com/office/drawing/2014/main" id="{6F61DAF4-39B2-1449-A53D-A426F4DBCF4D}"/>
                    </a:ext>
                  </a:extLst>
                </p:cNvPr>
                <p:cNvSpPr txBox="1"/>
                <p:nvPr/>
              </p:nvSpPr>
              <p:spPr>
                <a:xfrm>
                  <a:off x="494526" y="3604101"/>
                  <a:ext cx="3023870"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t>3</a:t>
                  </a:r>
                  <a14:m>
                    <m:oMath xmlns:m="http://schemas.openxmlformats.org/officeDocument/2006/math">
                      <m:r>
                        <a:rPr lang="en-US" sz="1400" i="1">
                          <a:latin typeface="Cambria Math" panose="02040503050406030204" pitchFamily="18" charset="0"/>
                          <a:ea typeface="Cambria Math" panose="02040503050406030204" pitchFamily="18" charset="0"/>
                        </a:rPr>
                        <m:t>×3</m:t>
                      </m:r>
                    </m:oMath>
                  </a14:m>
                  <a:r>
                    <a:rPr lang="en-US" sz="1400" dirty="0"/>
                    <a:t> conv, 16 filters, 1</a:t>
                  </a:r>
                  <a14:m>
                    <m:oMath xmlns:m="http://schemas.openxmlformats.org/officeDocument/2006/math">
                      <m:r>
                        <a:rPr lang="en-US" sz="1400" i="1">
                          <a:latin typeface="Cambria Math" panose="02040503050406030204" pitchFamily="18" charset="0"/>
                          <a:ea typeface="Cambria Math" panose="02040503050406030204" pitchFamily="18" charset="0"/>
                        </a:rPr>
                        <m:t>×</m:t>
                      </m:r>
                      <m:r>
                        <a:rPr lang="en-US" sz="1400">
                          <a:latin typeface="Cambria Math" panose="02040503050406030204" pitchFamily="18" charset="0"/>
                          <a:ea typeface="Cambria Math" panose="02040503050406030204" pitchFamily="18" charset="0"/>
                        </a:rPr>
                        <m:t>1 </m:t>
                      </m:r>
                      <m:r>
                        <m:rPr>
                          <m:sty m:val="p"/>
                        </m:rPr>
                        <a:rPr lang="en-US" sz="1400">
                          <a:latin typeface="Cambria Math" panose="02040503050406030204" pitchFamily="18" charset="0"/>
                          <a:ea typeface="Cambria Math" panose="02040503050406030204" pitchFamily="18" charset="0"/>
                        </a:rPr>
                        <m:t>stride</m:t>
                      </m:r>
                    </m:oMath>
                  </a14:m>
                  <a:endParaRPr lang="en-US" sz="1400" dirty="0"/>
                </a:p>
              </p:txBody>
            </p:sp>
          </mc:Choice>
          <mc:Fallback xmlns="">
            <p:sp>
              <p:nvSpPr>
                <p:cNvPr id="17" name="TextBox 101">
                  <a:extLst>
                    <a:ext uri="{FF2B5EF4-FFF2-40B4-BE49-F238E27FC236}">
                      <a16:creationId xmlns:a16="http://schemas.microsoft.com/office/drawing/2014/main" id="{6F61DAF4-39B2-1449-A53D-A426F4DBCF4D}"/>
                    </a:ext>
                  </a:extLst>
                </p:cNvPr>
                <p:cNvSpPr txBox="1">
                  <a:spLocks noRot="1" noChangeAspect="1" noMove="1" noResize="1" noEditPoints="1" noAdjustHandles="1" noChangeArrowheads="1" noChangeShapeType="1" noTextEdit="1"/>
                </p:cNvSpPr>
                <p:nvPr/>
              </p:nvSpPr>
              <p:spPr>
                <a:xfrm>
                  <a:off x="494526" y="3604101"/>
                  <a:ext cx="3023870" cy="338554"/>
                </a:xfrm>
                <a:prstGeom prst="rect">
                  <a:avLst/>
                </a:prstGeom>
                <a:blipFill>
                  <a:blip r:embed="rId4"/>
                  <a:stretch>
                    <a:fillRect l="-688" t="-4348" b="-30435"/>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DFEEB8D2-326A-5445-8BA4-F20749908188}"/>
                </a:ext>
              </a:extLst>
            </p:cNvPr>
            <p:cNvSpPr/>
            <p:nvPr/>
          </p:nvSpPr>
          <p:spPr>
            <a:xfrm>
              <a:off x="473868" y="4200645"/>
              <a:ext cx="2923953" cy="36933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dirty="0"/>
            </a:p>
          </p:txBody>
        </p:sp>
        <p:sp>
          <p:nvSpPr>
            <p:cNvPr id="19" name="TextBox 103">
              <a:extLst>
                <a:ext uri="{FF2B5EF4-FFF2-40B4-BE49-F238E27FC236}">
                  <a16:creationId xmlns:a16="http://schemas.microsoft.com/office/drawing/2014/main" id="{DD31332E-DE1D-154A-B730-02204CECC1E7}"/>
                </a:ext>
              </a:extLst>
            </p:cNvPr>
            <p:cNvSpPr txBox="1"/>
            <p:nvPr/>
          </p:nvSpPr>
          <p:spPr>
            <a:xfrm>
              <a:off x="1410699" y="4208790"/>
              <a:ext cx="962310" cy="33731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t>BN + </a:t>
              </a:r>
              <a:r>
                <a:rPr lang="en-US" sz="1400" dirty="0" err="1"/>
                <a:t>ReLU</a:t>
              </a:r>
              <a:endParaRPr lang="en-US" sz="1400" dirty="0"/>
            </a:p>
          </p:txBody>
        </p:sp>
        <p:sp>
          <p:nvSpPr>
            <p:cNvPr id="20" name="Rectangle 19">
              <a:extLst>
                <a:ext uri="{FF2B5EF4-FFF2-40B4-BE49-F238E27FC236}">
                  <a16:creationId xmlns:a16="http://schemas.microsoft.com/office/drawing/2014/main" id="{08B00FA1-8635-2849-A713-782C59143910}"/>
                </a:ext>
              </a:extLst>
            </p:cNvPr>
            <p:cNvSpPr/>
            <p:nvPr/>
          </p:nvSpPr>
          <p:spPr>
            <a:xfrm>
              <a:off x="473869" y="4700330"/>
              <a:ext cx="2923952" cy="36933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dirty="0"/>
            </a:p>
          </p:txBody>
        </p:sp>
        <mc:AlternateContent xmlns:mc="http://schemas.openxmlformats.org/markup-compatibility/2006" xmlns:a14="http://schemas.microsoft.com/office/drawing/2010/main">
          <mc:Choice Requires="a14">
            <p:sp>
              <p:nvSpPr>
                <p:cNvPr id="21" name="TextBox 105">
                  <a:extLst>
                    <a:ext uri="{FF2B5EF4-FFF2-40B4-BE49-F238E27FC236}">
                      <a16:creationId xmlns:a16="http://schemas.microsoft.com/office/drawing/2014/main" id="{D6CAC2FC-1464-1746-92E9-45831F190CA4}"/>
                    </a:ext>
                  </a:extLst>
                </p:cNvPr>
                <p:cNvSpPr txBox="1"/>
                <p:nvPr/>
              </p:nvSpPr>
              <p:spPr>
                <a:xfrm>
                  <a:off x="842005" y="4726433"/>
                  <a:ext cx="2583711" cy="60716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t>2</a:t>
                  </a:r>
                  <a14:m>
                    <m:oMath xmlns:m="http://schemas.openxmlformats.org/officeDocument/2006/math">
                      <m:r>
                        <a:rPr lang="en-US" sz="1400" i="1">
                          <a:latin typeface="Cambria Math" panose="02040503050406030204" pitchFamily="18" charset="0"/>
                          <a:ea typeface="Cambria Math" panose="02040503050406030204" pitchFamily="18" charset="0"/>
                        </a:rPr>
                        <m:t>×2</m:t>
                      </m:r>
                    </m:oMath>
                  </a14:m>
                  <a:r>
                    <a:rPr lang="en-US" sz="1400" dirty="0"/>
                    <a:t> </a:t>
                  </a:r>
                  <a:r>
                    <a:rPr lang="en-US" sz="1400" dirty="0" err="1"/>
                    <a:t>maxpool</a:t>
                  </a:r>
                  <a:r>
                    <a:rPr lang="en-US" sz="1400" dirty="0"/>
                    <a:t>, 2</a:t>
                  </a:r>
                  <a14:m>
                    <m:oMath xmlns:m="http://schemas.openxmlformats.org/officeDocument/2006/math">
                      <m:r>
                        <a:rPr lang="en-US" sz="1400" i="1">
                          <a:latin typeface="Cambria Math" panose="02040503050406030204" pitchFamily="18" charset="0"/>
                          <a:ea typeface="Cambria Math" panose="02040503050406030204" pitchFamily="18" charset="0"/>
                        </a:rPr>
                        <m:t>×2</m:t>
                      </m:r>
                    </m:oMath>
                  </a14:m>
                  <a:r>
                    <a:rPr lang="en-US" sz="1400" dirty="0"/>
                    <a:t> stride</a:t>
                  </a:r>
                </a:p>
                <a:p>
                  <a:endParaRPr lang="en-US" sz="1600" dirty="0"/>
                </a:p>
              </p:txBody>
            </p:sp>
          </mc:Choice>
          <mc:Fallback xmlns="">
            <p:sp>
              <p:nvSpPr>
                <p:cNvPr id="21" name="TextBox 105">
                  <a:extLst>
                    <a:ext uri="{FF2B5EF4-FFF2-40B4-BE49-F238E27FC236}">
                      <a16:creationId xmlns:a16="http://schemas.microsoft.com/office/drawing/2014/main" id="{D6CAC2FC-1464-1746-92E9-45831F190CA4}"/>
                    </a:ext>
                  </a:extLst>
                </p:cNvPr>
                <p:cNvSpPr txBox="1">
                  <a:spLocks noRot="1" noChangeAspect="1" noMove="1" noResize="1" noEditPoints="1" noAdjustHandles="1" noChangeArrowheads="1" noChangeShapeType="1" noTextEdit="1"/>
                </p:cNvSpPr>
                <p:nvPr/>
              </p:nvSpPr>
              <p:spPr>
                <a:xfrm>
                  <a:off x="842005" y="4726433"/>
                  <a:ext cx="2583711" cy="607161"/>
                </a:xfrm>
                <a:prstGeom prst="rect">
                  <a:avLst/>
                </a:prstGeom>
                <a:blipFill>
                  <a:blip r:embed="rId5"/>
                  <a:stretch>
                    <a:fillRect l="-806" t="-2410"/>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62E842BB-C50E-A343-8F86-1DD1490C01B1}"/>
                </a:ext>
              </a:extLst>
            </p:cNvPr>
            <p:cNvCxnSpPr>
              <a:cxnSpLocks/>
              <a:stCxn id="16" idx="2"/>
              <a:endCxn id="18" idx="0"/>
            </p:cNvCxnSpPr>
            <p:nvPr/>
          </p:nvCxnSpPr>
          <p:spPr>
            <a:xfrm flipH="1">
              <a:off x="1935845" y="4080881"/>
              <a:ext cx="1" cy="119764"/>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A289620-95E4-F048-B7F7-47A3EE7F4E80}"/>
                </a:ext>
              </a:extLst>
            </p:cNvPr>
            <p:cNvCxnSpPr/>
            <p:nvPr/>
          </p:nvCxnSpPr>
          <p:spPr>
            <a:xfrm flipH="1">
              <a:off x="1935843" y="4588711"/>
              <a:ext cx="1" cy="119764"/>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D592919-C4A4-404B-926A-3859B3923020}"/>
                </a:ext>
              </a:extLst>
            </p:cNvPr>
            <p:cNvSpPr/>
            <p:nvPr/>
          </p:nvSpPr>
          <p:spPr>
            <a:xfrm>
              <a:off x="465640" y="5482905"/>
              <a:ext cx="2923954" cy="63818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p>
          </p:txBody>
        </p:sp>
        <mc:AlternateContent xmlns:mc="http://schemas.openxmlformats.org/markup-compatibility/2006" xmlns:a14="http://schemas.microsoft.com/office/drawing/2010/main">
          <mc:Choice Requires="a14">
            <p:sp>
              <p:nvSpPr>
                <p:cNvPr id="25" name="TextBox 109">
                  <a:extLst>
                    <a:ext uri="{FF2B5EF4-FFF2-40B4-BE49-F238E27FC236}">
                      <a16:creationId xmlns:a16="http://schemas.microsoft.com/office/drawing/2014/main" id="{3D807809-A1A2-5C4B-A226-6653C86B75C6}"/>
                    </a:ext>
                  </a:extLst>
                </p:cNvPr>
                <p:cNvSpPr txBox="1"/>
                <p:nvPr/>
              </p:nvSpPr>
              <p:spPr>
                <a:xfrm>
                  <a:off x="603864" y="5644308"/>
                  <a:ext cx="3023870"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t>3</a:t>
                  </a:r>
                  <a14:m>
                    <m:oMath xmlns:m="http://schemas.openxmlformats.org/officeDocument/2006/math">
                      <m:r>
                        <a:rPr lang="en-US" sz="1400" i="1">
                          <a:latin typeface="Cambria Math" panose="02040503050406030204" pitchFamily="18" charset="0"/>
                          <a:ea typeface="Cambria Math" panose="02040503050406030204" pitchFamily="18" charset="0"/>
                        </a:rPr>
                        <m:t>×3</m:t>
                      </m:r>
                    </m:oMath>
                  </a14:m>
                  <a:r>
                    <a:rPr lang="en-US" sz="1400" dirty="0"/>
                    <a:t> conv, 32 filters, 1</a:t>
                  </a:r>
                  <a14:m>
                    <m:oMath xmlns:m="http://schemas.openxmlformats.org/officeDocument/2006/math">
                      <m:r>
                        <a:rPr lang="en-US" sz="1400" i="1">
                          <a:latin typeface="Cambria Math" panose="02040503050406030204" pitchFamily="18" charset="0"/>
                          <a:ea typeface="Cambria Math" panose="02040503050406030204" pitchFamily="18" charset="0"/>
                        </a:rPr>
                        <m:t>×</m:t>
                      </m:r>
                      <m:r>
                        <a:rPr lang="en-US" sz="1400">
                          <a:latin typeface="Cambria Math" panose="02040503050406030204" pitchFamily="18" charset="0"/>
                          <a:ea typeface="Cambria Math" panose="02040503050406030204" pitchFamily="18" charset="0"/>
                        </a:rPr>
                        <m:t>1 </m:t>
                      </m:r>
                      <m:r>
                        <m:rPr>
                          <m:sty m:val="p"/>
                        </m:rPr>
                        <a:rPr lang="en-US" sz="1400">
                          <a:latin typeface="Cambria Math" panose="02040503050406030204" pitchFamily="18" charset="0"/>
                          <a:ea typeface="Cambria Math" panose="02040503050406030204" pitchFamily="18" charset="0"/>
                        </a:rPr>
                        <m:t>stride</m:t>
                      </m:r>
                    </m:oMath>
                  </a14:m>
                  <a:endParaRPr lang="en-US" sz="1400" dirty="0"/>
                </a:p>
              </p:txBody>
            </p:sp>
          </mc:Choice>
          <mc:Fallback xmlns="">
            <p:sp>
              <p:nvSpPr>
                <p:cNvPr id="25" name="TextBox 109">
                  <a:extLst>
                    <a:ext uri="{FF2B5EF4-FFF2-40B4-BE49-F238E27FC236}">
                      <a16:creationId xmlns:a16="http://schemas.microsoft.com/office/drawing/2014/main" id="{3D807809-A1A2-5C4B-A226-6653C86B75C6}"/>
                    </a:ext>
                  </a:extLst>
                </p:cNvPr>
                <p:cNvSpPr txBox="1">
                  <a:spLocks noRot="1" noChangeAspect="1" noMove="1" noResize="1" noEditPoints="1" noAdjustHandles="1" noChangeArrowheads="1" noChangeShapeType="1" noTextEdit="1"/>
                </p:cNvSpPr>
                <p:nvPr/>
              </p:nvSpPr>
              <p:spPr>
                <a:xfrm>
                  <a:off x="603864" y="5644308"/>
                  <a:ext cx="3023870" cy="338554"/>
                </a:xfrm>
                <a:prstGeom prst="rect">
                  <a:avLst/>
                </a:prstGeom>
                <a:blipFill>
                  <a:blip r:embed="rId6"/>
                  <a:stretch>
                    <a:fillRect l="-690" t="-4348" b="-30435"/>
                  </a:stretch>
                </a:blipFill>
              </p:spPr>
              <p:txBody>
                <a:bodyPr/>
                <a:lstStyle/>
                <a:p>
                  <a:r>
                    <a:rPr lang="en-US">
                      <a:noFill/>
                    </a:rPr>
                    <a:t> </a:t>
                  </a:r>
                </a:p>
              </p:txBody>
            </p:sp>
          </mc:Fallback>
        </mc:AlternateContent>
        <p:sp>
          <p:nvSpPr>
            <p:cNvPr id="26" name="Rectangle 25">
              <a:extLst>
                <a:ext uri="{FF2B5EF4-FFF2-40B4-BE49-F238E27FC236}">
                  <a16:creationId xmlns:a16="http://schemas.microsoft.com/office/drawing/2014/main" id="{50D7BC4B-BC73-F749-B6C4-EC0D4B9E8539}"/>
                </a:ext>
              </a:extLst>
            </p:cNvPr>
            <p:cNvSpPr/>
            <p:nvPr/>
          </p:nvSpPr>
          <p:spPr>
            <a:xfrm>
              <a:off x="465639" y="6240852"/>
              <a:ext cx="2923953" cy="36933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dirty="0"/>
            </a:p>
          </p:txBody>
        </p:sp>
        <p:sp>
          <p:nvSpPr>
            <p:cNvPr id="27" name="TextBox 111">
              <a:extLst>
                <a:ext uri="{FF2B5EF4-FFF2-40B4-BE49-F238E27FC236}">
                  <a16:creationId xmlns:a16="http://schemas.microsoft.com/office/drawing/2014/main" id="{10F7C111-03AF-D746-AC9C-E487BBEBE44A}"/>
                </a:ext>
              </a:extLst>
            </p:cNvPr>
            <p:cNvSpPr txBox="1"/>
            <p:nvPr/>
          </p:nvSpPr>
          <p:spPr>
            <a:xfrm>
              <a:off x="1402470" y="6248997"/>
              <a:ext cx="962310" cy="33731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t>BN + </a:t>
              </a:r>
              <a:r>
                <a:rPr lang="en-US" sz="1400" dirty="0" err="1"/>
                <a:t>ReLU</a:t>
              </a:r>
              <a:endParaRPr lang="en-US" sz="1400" dirty="0"/>
            </a:p>
          </p:txBody>
        </p:sp>
        <p:sp>
          <p:nvSpPr>
            <p:cNvPr id="28" name="Rectangle 27">
              <a:extLst>
                <a:ext uri="{FF2B5EF4-FFF2-40B4-BE49-F238E27FC236}">
                  <a16:creationId xmlns:a16="http://schemas.microsoft.com/office/drawing/2014/main" id="{E6238CE0-7C41-3147-853E-1B431A60D7D9}"/>
                </a:ext>
              </a:extLst>
            </p:cNvPr>
            <p:cNvSpPr/>
            <p:nvPr/>
          </p:nvSpPr>
          <p:spPr>
            <a:xfrm>
              <a:off x="465640" y="6740537"/>
              <a:ext cx="2923952" cy="36933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dirty="0"/>
            </a:p>
          </p:txBody>
        </p:sp>
        <mc:AlternateContent xmlns:mc="http://schemas.openxmlformats.org/markup-compatibility/2006" xmlns:a14="http://schemas.microsoft.com/office/drawing/2010/main">
          <mc:Choice Requires="a14">
            <p:sp>
              <p:nvSpPr>
                <p:cNvPr id="29" name="TextBox 113">
                  <a:extLst>
                    <a:ext uri="{FF2B5EF4-FFF2-40B4-BE49-F238E27FC236}">
                      <a16:creationId xmlns:a16="http://schemas.microsoft.com/office/drawing/2014/main" id="{F140D4FD-DC12-1B4D-9EDD-1D68A8EB80E1}"/>
                    </a:ext>
                  </a:extLst>
                </p:cNvPr>
                <p:cNvSpPr txBox="1"/>
                <p:nvPr/>
              </p:nvSpPr>
              <p:spPr>
                <a:xfrm>
                  <a:off x="823943" y="6748683"/>
                  <a:ext cx="2583711" cy="60716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t>2</a:t>
                  </a:r>
                  <a14:m>
                    <m:oMath xmlns:m="http://schemas.openxmlformats.org/officeDocument/2006/math">
                      <m:r>
                        <a:rPr lang="en-US" sz="1400" i="1">
                          <a:latin typeface="Cambria Math" panose="02040503050406030204" pitchFamily="18" charset="0"/>
                          <a:ea typeface="Cambria Math" panose="02040503050406030204" pitchFamily="18" charset="0"/>
                        </a:rPr>
                        <m:t>×2</m:t>
                      </m:r>
                    </m:oMath>
                  </a14:m>
                  <a:r>
                    <a:rPr lang="en-US" sz="1400" dirty="0"/>
                    <a:t> </a:t>
                  </a:r>
                  <a:r>
                    <a:rPr lang="en-US" sz="1400" dirty="0" err="1"/>
                    <a:t>maxpool</a:t>
                  </a:r>
                  <a:r>
                    <a:rPr lang="en-US" sz="1400" dirty="0"/>
                    <a:t>, 2</a:t>
                  </a:r>
                  <a14:m>
                    <m:oMath xmlns:m="http://schemas.openxmlformats.org/officeDocument/2006/math">
                      <m:r>
                        <a:rPr lang="en-US" sz="1400" i="1">
                          <a:latin typeface="Cambria Math" panose="02040503050406030204" pitchFamily="18" charset="0"/>
                          <a:ea typeface="Cambria Math" panose="02040503050406030204" pitchFamily="18" charset="0"/>
                        </a:rPr>
                        <m:t>×2</m:t>
                      </m:r>
                    </m:oMath>
                  </a14:m>
                  <a:r>
                    <a:rPr lang="en-US" sz="1400" dirty="0"/>
                    <a:t> stride</a:t>
                  </a:r>
                </a:p>
                <a:p>
                  <a:endParaRPr lang="en-US" sz="1600" dirty="0"/>
                </a:p>
              </p:txBody>
            </p:sp>
          </mc:Choice>
          <mc:Fallback xmlns="">
            <p:sp>
              <p:nvSpPr>
                <p:cNvPr id="29" name="TextBox 113">
                  <a:extLst>
                    <a:ext uri="{FF2B5EF4-FFF2-40B4-BE49-F238E27FC236}">
                      <a16:creationId xmlns:a16="http://schemas.microsoft.com/office/drawing/2014/main" id="{F140D4FD-DC12-1B4D-9EDD-1D68A8EB80E1}"/>
                    </a:ext>
                  </a:extLst>
                </p:cNvPr>
                <p:cNvSpPr txBox="1">
                  <a:spLocks noRot="1" noChangeAspect="1" noMove="1" noResize="1" noEditPoints="1" noAdjustHandles="1" noChangeArrowheads="1" noChangeShapeType="1" noTextEdit="1"/>
                </p:cNvSpPr>
                <p:nvPr/>
              </p:nvSpPr>
              <p:spPr>
                <a:xfrm>
                  <a:off x="823943" y="6748683"/>
                  <a:ext cx="2583711" cy="607161"/>
                </a:xfrm>
                <a:prstGeom prst="rect">
                  <a:avLst/>
                </a:prstGeom>
                <a:blipFill>
                  <a:blip r:embed="rId7"/>
                  <a:stretch>
                    <a:fillRect l="-806" t="-1205"/>
                  </a:stretch>
                </a:blipFill>
              </p:spPr>
              <p:txBody>
                <a:bodyPr/>
                <a:lstStyle/>
                <a:p>
                  <a:r>
                    <a:rPr lang="en-US">
                      <a:noFill/>
                    </a:rPr>
                    <a:t> </a:t>
                  </a:r>
                </a:p>
              </p:txBody>
            </p:sp>
          </mc:Fallback>
        </mc:AlternateContent>
        <p:cxnSp>
          <p:nvCxnSpPr>
            <p:cNvPr id="30" name="Straight Arrow Connector 29">
              <a:extLst>
                <a:ext uri="{FF2B5EF4-FFF2-40B4-BE49-F238E27FC236}">
                  <a16:creationId xmlns:a16="http://schemas.microsoft.com/office/drawing/2014/main" id="{61531239-D55A-C14A-A37E-E4786E2A7650}"/>
                </a:ext>
              </a:extLst>
            </p:cNvPr>
            <p:cNvCxnSpPr>
              <a:cxnSpLocks/>
              <a:stCxn id="24" idx="2"/>
              <a:endCxn id="26" idx="0"/>
            </p:cNvCxnSpPr>
            <p:nvPr/>
          </p:nvCxnSpPr>
          <p:spPr>
            <a:xfrm flipH="1">
              <a:off x="1927616" y="6121088"/>
              <a:ext cx="1" cy="119764"/>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FC9EAD1-8358-0841-91BF-7370417E92FF}"/>
                </a:ext>
              </a:extLst>
            </p:cNvPr>
            <p:cNvCxnSpPr/>
            <p:nvPr/>
          </p:nvCxnSpPr>
          <p:spPr>
            <a:xfrm flipH="1">
              <a:off x="1927614" y="6628918"/>
              <a:ext cx="1" cy="119764"/>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359471B6-98E6-8F40-8A33-C67BABF6E08C}"/>
                </a:ext>
              </a:extLst>
            </p:cNvPr>
            <p:cNvSpPr/>
            <p:nvPr/>
          </p:nvSpPr>
          <p:spPr>
            <a:xfrm>
              <a:off x="3997688" y="843187"/>
              <a:ext cx="2923954" cy="63818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p>
          </p:txBody>
        </p:sp>
        <mc:AlternateContent xmlns:mc="http://schemas.openxmlformats.org/markup-compatibility/2006" xmlns:a14="http://schemas.microsoft.com/office/drawing/2010/main">
          <mc:Choice Requires="a14">
            <p:sp>
              <p:nvSpPr>
                <p:cNvPr id="33" name="TextBox 117">
                  <a:extLst>
                    <a:ext uri="{FF2B5EF4-FFF2-40B4-BE49-F238E27FC236}">
                      <a16:creationId xmlns:a16="http://schemas.microsoft.com/office/drawing/2014/main" id="{F594792B-4FD1-6C42-B3E8-E0C6BD874395}"/>
                    </a:ext>
                  </a:extLst>
                </p:cNvPr>
                <p:cNvSpPr txBox="1"/>
                <p:nvPr/>
              </p:nvSpPr>
              <p:spPr>
                <a:xfrm>
                  <a:off x="4031408" y="1004590"/>
                  <a:ext cx="3023870"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t>3</a:t>
                  </a:r>
                  <a14:m>
                    <m:oMath xmlns:m="http://schemas.openxmlformats.org/officeDocument/2006/math">
                      <m:r>
                        <a:rPr lang="en-US" sz="1400" i="1">
                          <a:latin typeface="Cambria Math" panose="02040503050406030204" pitchFamily="18" charset="0"/>
                          <a:ea typeface="Cambria Math" panose="02040503050406030204" pitchFamily="18" charset="0"/>
                        </a:rPr>
                        <m:t>×3</m:t>
                      </m:r>
                    </m:oMath>
                  </a14:m>
                  <a:r>
                    <a:rPr lang="en-US" sz="1400" dirty="0"/>
                    <a:t> conv, 64 filters, 1</a:t>
                  </a:r>
                  <a14:m>
                    <m:oMath xmlns:m="http://schemas.openxmlformats.org/officeDocument/2006/math">
                      <m:r>
                        <a:rPr lang="en-US" sz="1400" i="1">
                          <a:latin typeface="Cambria Math" panose="02040503050406030204" pitchFamily="18" charset="0"/>
                          <a:ea typeface="Cambria Math" panose="02040503050406030204" pitchFamily="18" charset="0"/>
                        </a:rPr>
                        <m:t>×</m:t>
                      </m:r>
                      <m:r>
                        <a:rPr lang="en-US" sz="1400">
                          <a:latin typeface="Cambria Math" panose="02040503050406030204" pitchFamily="18" charset="0"/>
                          <a:ea typeface="Cambria Math" panose="02040503050406030204" pitchFamily="18" charset="0"/>
                        </a:rPr>
                        <m:t>1 </m:t>
                      </m:r>
                      <m:r>
                        <m:rPr>
                          <m:sty m:val="p"/>
                        </m:rPr>
                        <a:rPr lang="en-US" sz="1400">
                          <a:latin typeface="Cambria Math" panose="02040503050406030204" pitchFamily="18" charset="0"/>
                          <a:ea typeface="Cambria Math" panose="02040503050406030204" pitchFamily="18" charset="0"/>
                        </a:rPr>
                        <m:t>stride</m:t>
                      </m:r>
                    </m:oMath>
                  </a14:m>
                  <a:endParaRPr lang="en-US" sz="1400" dirty="0"/>
                </a:p>
              </p:txBody>
            </p:sp>
          </mc:Choice>
          <mc:Fallback xmlns="">
            <p:sp>
              <p:nvSpPr>
                <p:cNvPr id="33" name="TextBox 117">
                  <a:extLst>
                    <a:ext uri="{FF2B5EF4-FFF2-40B4-BE49-F238E27FC236}">
                      <a16:creationId xmlns:a16="http://schemas.microsoft.com/office/drawing/2014/main" id="{F594792B-4FD1-6C42-B3E8-E0C6BD874395}"/>
                    </a:ext>
                  </a:extLst>
                </p:cNvPr>
                <p:cNvSpPr txBox="1">
                  <a:spLocks noRot="1" noChangeAspect="1" noMove="1" noResize="1" noEditPoints="1" noAdjustHandles="1" noChangeArrowheads="1" noChangeShapeType="1" noTextEdit="1"/>
                </p:cNvSpPr>
                <p:nvPr/>
              </p:nvSpPr>
              <p:spPr>
                <a:xfrm>
                  <a:off x="4031408" y="1004590"/>
                  <a:ext cx="3023870" cy="338554"/>
                </a:xfrm>
                <a:prstGeom prst="rect">
                  <a:avLst/>
                </a:prstGeom>
                <a:blipFill>
                  <a:blip r:embed="rId8"/>
                  <a:stretch>
                    <a:fillRect l="-690" t="-4348" b="-30435"/>
                  </a:stretch>
                </a:blipFill>
              </p:spPr>
              <p:txBody>
                <a:bodyPr/>
                <a:lstStyle/>
                <a:p>
                  <a:r>
                    <a:rPr lang="en-US">
                      <a:noFill/>
                    </a:rPr>
                    <a:t> </a:t>
                  </a:r>
                </a:p>
              </p:txBody>
            </p:sp>
          </mc:Fallback>
        </mc:AlternateContent>
        <p:sp>
          <p:nvSpPr>
            <p:cNvPr id="34" name="Rectangle 33">
              <a:extLst>
                <a:ext uri="{FF2B5EF4-FFF2-40B4-BE49-F238E27FC236}">
                  <a16:creationId xmlns:a16="http://schemas.microsoft.com/office/drawing/2014/main" id="{C36C8310-B701-1842-9455-217D3F4BB612}"/>
                </a:ext>
              </a:extLst>
            </p:cNvPr>
            <p:cNvSpPr/>
            <p:nvPr/>
          </p:nvSpPr>
          <p:spPr>
            <a:xfrm>
              <a:off x="3997687" y="1601134"/>
              <a:ext cx="2923953" cy="36933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dirty="0"/>
            </a:p>
          </p:txBody>
        </p:sp>
        <p:sp>
          <p:nvSpPr>
            <p:cNvPr id="35" name="TextBox 119">
              <a:extLst>
                <a:ext uri="{FF2B5EF4-FFF2-40B4-BE49-F238E27FC236}">
                  <a16:creationId xmlns:a16="http://schemas.microsoft.com/office/drawing/2014/main" id="{35D62C16-2DEE-6B41-B74E-187340A5D9E2}"/>
                </a:ext>
              </a:extLst>
            </p:cNvPr>
            <p:cNvSpPr txBox="1"/>
            <p:nvPr/>
          </p:nvSpPr>
          <p:spPr>
            <a:xfrm>
              <a:off x="4934518" y="1609279"/>
              <a:ext cx="962310" cy="33731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t>BN + </a:t>
              </a:r>
              <a:r>
                <a:rPr lang="en-US" sz="1400" dirty="0" err="1"/>
                <a:t>ReLU</a:t>
              </a:r>
              <a:endParaRPr lang="en-US" sz="1400" dirty="0"/>
            </a:p>
          </p:txBody>
        </p:sp>
        <p:sp>
          <p:nvSpPr>
            <p:cNvPr id="36" name="Rectangle 35">
              <a:extLst>
                <a:ext uri="{FF2B5EF4-FFF2-40B4-BE49-F238E27FC236}">
                  <a16:creationId xmlns:a16="http://schemas.microsoft.com/office/drawing/2014/main" id="{46ECD3C6-5CC0-794F-A5E5-2C88590A6138}"/>
                </a:ext>
              </a:extLst>
            </p:cNvPr>
            <p:cNvSpPr/>
            <p:nvPr/>
          </p:nvSpPr>
          <p:spPr>
            <a:xfrm>
              <a:off x="3997688" y="2100819"/>
              <a:ext cx="2923952" cy="36933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dirty="0"/>
            </a:p>
          </p:txBody>
        </p:sp>
        <mc:AlternateContent xmlns:mc="http://schemas.openxmlformats.org/markup-compatibility/2006" xmlns:a14="http://schemas.microsoft.com/office/drawing/2010/main">
          <mc:Choice Requires="a14">
            <p:sp>
              <p:nvSpPr>
                <p:cNvPr id="37" name="TextBox 121">
                  <a:extLst>
                    <a:ext uri="{FF2B5EF4-FFF2-40B4-BE49-F238E27FC236}">
                      <a16:creationId xmlns:a16="http://schemas.microsoft.com/office/drawing/2014/main" id="{5F847C67-388F-1648-A1C2-2E7EBB7784EC}"/>
                    </a:ext>
                  </a:extLst>
                </p:cNvPr>
                <p:cNvSpPr txBox="1"/>
                <p:nvPr/>
              </p:nvSpPr>
              <p:spPr>
                <a:xfrm>
                  <a:off x="4355991" y="2108964"/>
                  <a:ext cx="2583711" cy="60716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t>1</a:t>
                  </a:r>
                  <a14:m>
                    <m:oMath xmlns:m="http://schemas.openxmlformats.org/officeDocument/2006/math">
                      <m:r>
                        <a:rPr lang="en-US" sz="1400" i="1">
                          <a:latin typeface="Cambria Math" panose="02040503050406030204" pitchFamily="18" charset="0"/>
                          <a:ea typeface="Cambria Math" panose="02040503050406030204" pitchFamily="18" charset="0"/>
                        </a:rPr>
                        <m:t>×2</m:t>
                      </m:r>
                    </m:oMath>
                  </a14:m>
                  <a:r>
                    <a:rPr lang="en-US" sz="1400" dirty="0"/>
                    <a:t> </a:t>
                  </a:r>
                  <a:r>
                    <a:rPr lang="en-US" sz="1400" dirty="0" err="1"/>
                    <a:t>maxpool</a:t>
                  </a:r>
                  <a:r>
                    <a:rPr lang="en-US" sz="1400" dirty="0"/>
                    <a:t>, 1</a:t>
                  </a:r>
                  <a14:m>
                    <m:oMath xmlns:m="http://schemas.openxmlformats.org/officeDocument/2006/math">
                      <m:r>
                        <a:rPr lang="en-US" sz="1400" i="1">
                          <a:latin typeface="Cambria Math" panose="02040503050406030204" pitchFamily="18" charset="0"/>
                          <a:ea typeface="Cambria Math" panose="02040503050406030204" pitchFamily="18" charset="0"/>
                        </a:rPr>
                        <m:t>×2</m:t>
                      </m:r>
                    </m:oMath>
                  </a14:m>
                  <a:r>
                    <a:rPr lang="en-US" sz="1400" dirty="0"/>
                    <a:t> stride</a:t>
                  </a:r>
                </a:p>
                <a:p>
                  <a:endParaRPr lang="en-US" sz="1600" dirty="0"/>
                </a:p>
              </p:txBody>
            </p:sp>
          </mc:Choice>
          <mc:Fallback xmlns="">
            <p:sp>
              <p:nvSpPr>
                <p:cNvPr id="37" name="TextBox 121">
                  <a:extLst>
                    <a:ext uri="{FF2B5EF4-FFF2-40B4-BE49-F238E27FC236}">
                      <a16:creationId xmlns:a16="http://schemas.microsoft.com/office/drawing/2014/main" id="{5F847C67-388F-1648-A1C2-2E7EBB7784EC}"/>
                    </a:ext>
                  </a:extLst>
                </p:cNvPr>
                <p:cNvSpPr txBox="1">
                  <a:spLocks noRot="1" noChangeAspect="1" noMove="1" noResize="1" noEditPoints="1" noAdjustHandles="1" noChangeArrowheads="1" noChangeShapeType="1" noTextEdit="1"/>
                </p:cNvSpPr>
                <p:nvPr/>
              </p:nvSpPr>
              <p:spPr>
                <a:xfrm>
                  <a:off x="4355991" y="2108964"/>
                  <a:ext cx="2583711" cy="607161"/>
                </a:xfrm>
                <a:prstGeom prst="rect">
                  <a:avLst/>
                </a:prstGeom>
                <a:blipFill>
                  <a:blip r:embed="rId9"/>
                  <a:stretch>
                    <a:fillRect l="-806" t="-2410"/>
                  </a:stretch>
                </a:blipFill>
              </p:spPr>
              <p:txBody>
                <a:bodyPr/>
                <a:lstStyle/>
                <a:p>
                  <a:r>
                    <a:rPr lang="en-US">
                      <a:noFill/>
                    </a:rPr>
                    <a:t> </a:t>
                  </a:r>
                </a:p>
              </p:txBody>
            </p:sp>
          </mc:Fallback>
        </mc:AlternateContent>
        <p:cxnSp>
          <p:nvCxnSpPr>
            <p:cNvPr id="38" name="Straight Arrow Connector 37">
              <a:extLst>
                <a:ext uri="{FF2B5EF4-FFF2-40B4-BE49-F238E27FC236}">
                  <a16:creationId xmlns:a16="http://schemas.microsoft.com/office/drawing/2014/main" id="{AAB85279-7398-B244-8CC2-40C83AE5DC9F}"/>
                </a:ext>
              </a:extLst>
            </p:cNvPr>
            <p:cNvCxnSpPr>
              <a:cxnSpLocks/>
              <a:stCxn id="32" idx="2"/>
              <a:endCxn id="34" idx="0"/>
            </p:cNvCxnSpPr>
            <p:nvPr/>
          </p:nvCxnSpPr>
          <p:spPr>
            <a:xfrm flipH="1">
              <a:off x="5459664" y="1481370"/>
              <a:ext cx="1" cy="119764"/>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C38BA58-E5FA-CC42-873F-BCB964997FC5}"/>
                </a:ext>
              </a:extLst>
            </p:cNvPr>
            <p:cNvCxnSpPr/>
            <p:nvPr/>
          </p:nvCxnSpPr>
          <p:spPr>
            <a:xfrm flipH="1">
              <a:off x="5459662" y="1989200"/>
              <a:ext cx="1" cy="119764"/>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60EA1D7C-AE12-D547-8B1E-03980529DD2D}"/>
                </a:ext>
              </a:extLst>
            </p:cNvPr>
            <p:cNvSpPr/>
            <p:nvPr/>
          </p:nvSpPr>
          <p:spPr>
            <a:xfrm>
              <a:off x="929717" y="567724"/>
              <a:ext cx="2031918" cy="36933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dirty="0"/>
            </a:p>
          </p:txBody>
        </p:sp>
        <p:sp>
          <p:nvSpPr>
            <p:cNvPr id="41" name="TextBox 125">
              <a:extLst>
                <a:ext uri="{FF2B5EF4-FFF2-40B4-BE49-F238E27FC236}">
                  <a16:creationId xmlns:a16="http://schemas.microsoft.com/office/drawing/2014/main" id="{32343894-F25F-674C-9545-DBDD3D4BCDB5}"/>
                </a:ext>
              </a:extLst>
            </p:cNvPr>
            <p:cNvSpPr txBox="1"/>
            <p:nvPr/>
          </p:nvSpPr>
          <p:spPr>
            <a:xfrm>
              <a:off x="1621336" y="574514"/>
              <a:ext cx="642591" cy="37104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t>Input</a:t>
              </a:r>
            </a:p>
          </p:txBody>
        </p:sp>
        <p:sp>
          <p:nvSpPr>
            <p:cNvPr id="42" name="Rectangle 41">
              <a:extLst>
                <a:ext uri="{FF2B5EF4-FFF2-40B4-BE49-F238E27FC236}">
                  <a16:creationId xmlns:a16="http://schemas.microsoft.com/office/drawing/2014/main" id="{444FF04F-287A-1844-A53B-C36FE6600E67}"/>
                </a:ext>
              </a:extLst>
            </p:cNvPr>
            <p:cNvSpPr/>
            <p:nvPr/>
          </p:nvSpPr>
          <p:spPr>
            <a:xfrm rot="5400000">
              <a:off x="3648710" y="3149145"/>
              <a:ext cx="1119332" cy="421379"/>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p>
          </p:txBody>
        </p:sp>
        <p:sp>
          <p:nvSpPr>
            <p:cNvPr id="43" name="Rectangle 42">
              <a:extLst>
                <a:ext uri="{FF2B5EF4-FFF2-40B4-BE49-F238E27FC236}">
                  <a16:creationId xmlns:a16="http://schemas.microsoft.com/office/drawing/2014/main" id="{057007F0-E288-3F45-B7B3-27B75C0AF803}"/>
                </a:ext>
              </a:extLst>
            </p:cNvPr>
            <p:cNvSpPr/>
            <p:nvPr/>
          </p:nvSpPr>
          <p:spPr>
            <a:xfrm rot="5400000">
              <a:off x="4353836" y="3149145"/>
              <a:ext cx="1119332" cy="421379"/>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p>
          </p:txBody>
        </p:sp>
        <p:sp>
          <p:nvSpPr>
            <p:cNvPr id="44" name="Rectangle 43">
              <a:extLst>
                <a:ext uri="{FF2B5EF4-FFF2-40B4-BE49-F238E27FC236}">
                  <a16:creationId xmlns:a16="http://schemas.microsoft.com/office/drawing/2014/main" id="{9D7A7F34-23E0-9D4A-8726-D580C94A5852}"/>
                </a:ext>
              </a:extLst>
            </p:cNvPr>
            <p:cNvSpPr/>
            <p:nvPr/>
          </p:nvSpPr>
          <p:spPr>
            <a:xfrm rot="5400000">
              <a:off x="6169346" y="3149145"/>
              <a:ext cx="1119332" cy="421379"/>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p>
          </p:txBody>
        </p:sp>
        <p:sp>
          <p:nvSpPr>
            <p:cNvPr id="45" name="Rectangle 44">
              <a:extLst>
                <a:ext uri="{FF2B5EF4-FFF2-40B4-BE49-F238E27FC236}">
                  <a16:creationId xmlns:a16="http://schemas.microsoft.com/office/drawing/2014/main" id="{F733B966-5493-C14A-8804-590540497567}"/>
                </a:ext>
              </a:extLst>
            </p:cNvPr>
            <p:cNvSpPr/>
            <p:nvPr/>
          </p:nvSpPr>
          <p:spPr>
            <a:xfrm rot="5400000">
              <a:off x="5016727" y="3149145"/>
              <a:ext cx="1119332" cy="421379"/>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p>
          </p:txBody>
        </p:sp>
        <p:sp>
          <p:nvSpPr>
            <p:cNvPr id="46" name="Oval 45">
              <a:extLst>
                <a:ext uri="{FF2B5EF4-FFF2-40B4-BE49-F238E27FC236}">
                  <a16:creationId xmlns:a16="http://schemas.microsoft.com/office/drawing/2014/main" id="{CAAD5063-51A9-E44E-A3CA-CAD5EC3CD231}"/>
                </a:ext>
              </a:extLst>
            </p:cNvPr>
            <p:cNvSpPr/>
            <p:nvPr/>
          </p:nvSpPr>
          <p:spPr>
            <a:xfrm>
              <a:off x="5984806" y="3295978"/>
              <a:ext cx="45719" cy="6385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p>
          </p:txBody>
        </p:sp>
        <p:sp>
          <p:nvSpPr>
            <p:cNvPr id="47" name="Oval 46">
              <a:extLst>
                <a:ext uri="{FF2B5EF4-FFF2-40B4-BE49-F238E27FC236}">
                  <a16:creationId xmlns:a16="http://schemas.microsoft.com/office/drawing/2014/main" id="{D78EEE45-4784-5740-9C51-8EBA47A347F0}"/>
                </a:ext>
              </a:extLst>
            </p:cNvPr>
            <p:cNvSpPr/>
            <p:nvPr/>
          </p:nvSpPr>
          <p:spPr>
            <a:xfrm>
              <a:off x="6129843" y="3287093"/>
              <a:ext cx="45719" cy="6385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p>
          </p:txBody>
        </p:sp>
        <p:sp>
          <p:nvSpPr>
            <p:cNvPr id="48" name="Oval 47">
              <a:extLst>
                <a:ext uri="{FF2B5EF4-FFF2-40B4-BE49-F238E27FC236}">
                  <a16:creationId xmlns:a16="http://schemas.microsoft.com/office/drawing/2014/main" id="{0E35D469-6D8B-C940-A7FA-8A7B52D8032B}"/>
                </a:ext>
              </a:extLst>
            </p:cNvPr>
            <p:cNvSpPr/>
            <p:nvPr/>
          </p:nvSpPr>
          <p:spPr>
            <a:xfrm>
              <a:off x="6282243" y="3290636"/>
              <a:ext cx="45719" cy="6385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p>
          </p:txBody>
        </p:sp>
        <p:sp>
          <p:nvSpPr>
            <p:cNvPr id="49" name="Rectangle 48">
              <a:extLst>
                <a:ext uri="{FF2B5EF4-FFF2-40B4-BE49-F238E27FC236}">
                  <a16:creationId xmlns:a16="http://schemas.microsoft.com/office/drawing/2014/main" id="{91E1D3E4-EEDA-1C49-91A7-3A3B03BCC68D}"/>
                </a:ext>
              </a:extLst>
            </p:cNvPr>
            <p:cNvSpPr/>
            <p:nvPr/>
          </p:nvSpPr>
          <p:spPr>
            <a:xfrm rot="5400000">
              <a:off x="3645022" y="4515744"/>
              <a:ext cx="1119332" cy="421379"/>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p>
          </p:txBody>
        </p:sp>
        <p:sp>
          <p:nvSpPr>
            <p:cNvPr id="50" name="Rectangle 49">
              <a:extLst>
                <a:ext uri="{FF2B5EF4-FFF2-40B4-BE49-F238E27FC236}">
                  <a16:creationId xmlns:a16="http://schemas.microsoft.com/office/drawing/2014/main" id="{A91598A6-250C-0640-B00B-30D7FA3A43F8}"/>
                </a:ext>
              </a:extLst>
            </p:cNvPr>
            <p:cNvSpPr/>
            <p:nvPr/>
          </p:nvSpPr>
          <p:spPr>
            <a:xfrm rot="5400000">
              <a:off x="4353238" y="4515744"/>
              <a:ext cx="1119332" cy="421379"/>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p>
          </p:txBody>
        </p:sp>
        <p:sp>
          <p:nvSpPr>
            <p:cNvPr id="51" name="Rectangle 50">
              <a:extLst>
                <a:ext uri="{FF2B5EF4-FFF2-40B4-BE49-F238E27FC236}">
                  <a16:creationId xmlns:a16="http://schemas.microsoft.com/office/drawing/2014/main" id="{A55B5017-4FCE-DD4D-A503-5A8D7CF191A6}"/>
                </a:ext>
              </a:extLst>
            </p:cNvPr>
            <p:cNvSpPr/>
            <p:nvPr/>
          </p:nvSpPr>
          <p:spPr>
            <a:xfrm rot="5400000">
              <a:off x="6151129" y="4513352"/>
              <a:ext cx="1119332" cy="421379"/>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p>
          </p:txBody>
        </p:sp>
        <p:sp>
          <p:nvSpPr>
            <p:cNvPr id="52" name="Rectangle 51">
              <a:extLst>
                <a:ext uri="{FF2B5EF4-FFF2-40B4-BE49-F238E27FC236}">
                  <a16:creationId xmlns:a16="http://schemas.microsoft.com/office/drawing/2014/main" id="{196F9E52-D727-CC45-A651-20FF7505873D}"/>
                </a:ext>
              </a:extLst>
            </p:cNvPr>
            <p:cNvSpPr/>
            <p:nvPr/>
          </p:nvSpPr>
          <p:spPr>
            <a:xfrm rot="5400000">
              <a:off x="5036206" y="4498416"/>
              <a:ext cx="1119332" cy="421379"/>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p>
          </p:txBody>
        </p:sp>
        <p:sp>
          <p:nvSpPr>
            <p:cNvPr id="53" name="Oval 52">
              <a:extLst>
                <a:ext uri="{FF2B5EF4-FFF2-40B4-BE49-F238E27FC236}">
                  <a16:creationId xmlns:a16="http://schemas.microsoft.com/office/drawing/2014/main" id="{6A84729A-4AB1-CF41-BA2D-E09D058545B6}"/>
                </a:ext>
              </a:extLst>
            </p:cNvPr>
            <p:cNvSpPr/>
            <p:nvPr/>
          </p:nvSpPr>
          <p:spPr>
            <a:xfrm>
              <a:off x="6003579" y="4618710"/>
              <a:ext cx="45719" cy="6385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p>
          </p:txBody>
        </p:sp>
        <p:sp>
          <p:nvSpPr>
            <p:cNvPr id="54" name="Oval 53">
              <a:extLst>
                <a:ext uri="{FF2B5EF4-FFF2-40B4-BE49-F238E27FC236}">
                  <a16:creationId xmlns:a16="http://schemas.microsoft.com/office/drawing/2014/main" id="{491C2402-AFFB-D142-A7FA-C80743BD3D99}"/>
                </a:ext>
              </a:extLst>
            </p:cNvPr>
            <p:cNvSpPr/>
            <p:nvPr/>
          </p:nvSpPr>
          <p:spPr>
            <a:xfrm>
              <a:off x="6148616" y="4609825"/>
              <a:ext cx="45719" cy="6385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p>
          </p:txBody>
        </p:sp>
        <p:sp>
          <p:nvSpPr>
            <p:cNvPr id="55" name="Oval 54">
              <a:extLst>
                <a:ext uri="{FF2B5EF4-FFF2-40B4-BE49-F238E27FC236}">
                  <a16:creationId xmlns:a16="http://schemas.microsoft.com/office/drawing/2014/main" id="{A2C0CE14-F834-C545-B342-D9C32393439C}"/>
                </a:ext>
              </a:extLst>
            </p:cNvPr>
            <p:cNvSpPr/>
            <p:nvPr/>
          </p:nvSpPr>
          <p:spPr>
            <a:xfrm>
              <a:off x="6301016" y="4613368"/>
              <a:ext cx="45719" cy="6385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a:p>
          </p:txBody>
        </p:sp>
        <p:sp>
          <p:nvSpPr>
            <p:cNvPr id="56" name="Rectangle 55">
              <a:extLst>
                <a:ext uri="{FF2B5EF4-FFF2-40B4-BE49-F238E27FC236}">
                  <a16:creationId xmlns:a16="http://schemas.microsoft.com/office/drawing/2014/main" id="{97D9ED80-2C61-8142-8B19-2A71DB027E5F}"/>
                </a:ext>
              </a:extLst>
            </p:cNvPr>
            <p:cNvSpPr/>
            <p:nvPr/>
          </p:nvSpPr>
          <p:spPr>
            <a:xfrm>
              <a:off x="4016459" y="5515050"/>
              <a:ext cx="2923243" cy="36933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dirty="0"/>
            </a:p>
          </p:txBody>
        </p:sp>
        <p:sp>
          <p:nvSpPr>
            <p:cNvPr id="57" name="Rectangle 56">
              <a:extLst>
                <a:ext uri="{FF2B5EF4-FFF2-40B4-BE49-F238E27FC236}">
                  <a16:creationId xmlns:a16="http://schemas.microsoft.com/office/drawing/2014/main" id="{A68514A5-326B-BC45-92AC-54A0728C8684}"/>
                </a:ext>
              </a:extLst>
            </p:cNvPr>
            <p:cNvSpPr/>
            <p:nvPr/>
          </p:nvSpPr>
          <p:spPr>
            <a:xfrm>
              <a:off x="4227149" y="6128511"/>
              <a:ext cx="2492270" cy="36933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dirty="0"/>
            </a:p>
          </p:txBody>
        </p:sp>
        <p:sp>
          <p:nvSpPr>
            <p:cNvPr id="58" name="Rectangle 57">
              <a:extLst>
                <a:ext uri="{FF2B5EF4-FFF2-40B4-BE49-F238E27FC236}">
                  <a16:creationId xmlns:a16="http://schemas.microsoft.com/office/drawing/2014/main" id="{157020B3-B9EC-3948-8C0D-89416F03FC43}"/>
                </a:ext>
              </a:extLst>
            </p:cNvPr>
            <p:cNvSpPr/>
            <p:nvPr/>
          </p:nvSpPr>
          <p:spPr>
            <a:xfrm>
              <a:off x="4227149" y="6740536"/>
              <a:ext cx="2492270" cy="36933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dirty="0"/>
            </a:p>
          </p:txBody>
        </p:sp>
        <p:sp>
          <p:nvSpPr>
            <p:cNvPr id="59" name="TextBox 143">
              <a:extLst>
                <a:ext uri="{FF2B5EF4-FFF2-40B4-BE49-F238E27FC236}">
                  <a16:creationId xmlns:a16="http://schemas.microsoft.com/office/drawing/2014/main" id="{3A13A378-F3B5-DE42-A5E4-CE90EFD41EF0}"/>
                </a:ext>
              </a:extLst>
            </p:cNvPr>
            <p:cNvSpPr txBox="1"/>
            <p:nvPr/>
          </p:nvSpPr>
          <p:spPr>
            <a:xfrm>
              <a:off x="4067667" y="2817173"/>
              <a:ext cx="359394" cy="1077218"/>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t>L</a:t>
              </a:r>
            </a:p>
            <a:p>
              <a:r>
                <a:rPr lang="en-US" sz="1400" dirty="0"/>
                <a:t>S</a:t>
              </a:r>
            </a:p>
            <a:p>
              <a:r>
                <a:rPr lang="en-US" sz="1400" dirty="0"/>
                <a:t>T</a:t>
              </a:r>
            </a:p>
            <a:p>
              <a:r>
                <a:rPr lang="en-US" sz="1400" dirty="0"/>
                <a:t>M</a:t>
              </a:r>
            </a:p>
          </p:txBody>
        </p:sp>
        <p:sp>
          <p:nvSpPr>
            <p:cNvPr id="60" name="TextBox 144">
              <a:extLst>
                <a:ext uri="{FF2B5EF4-FFF2-40B4-BE49-F238E27FC236}">
                  <a16:creationId xmlns:a16="http://schemas.microsoft.com/office/drawing/2014/main" id="{0A316633-5B7B-EE4C-A0FE-894546895749}"/>
                </a:ext>
              </a:extLst>
            </p:cNvPr>
            <p:cNvSpPr txBox="1"/>
            <p:nvPr/>
          </p:nvSpPr>
          <p:spPr>
            <a:xfrm>
              <a:off x="4752578" y="2830241"/>
              <a:ext cx="359394" cy="1077218"/>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t>L</a:t>
              </a:r>
            </a:p>
            <a:p>
              <a:r>
                <a:rPr lang="en-US" sz="1400" dirty="0"/>
                <a:t>S</a:t>
              </a:r>
            </a:p>
            <a:p>
              <a:r>
                <a:rPr lang="en-US" sz="1400" dirty="0"/>
                <a:t>T</a:t>
              </a:r>
            </a:p>
            <a:p>
              <a:r>
                <a:rPr lang="en-US" sz="1400" dirty="0"/>
                <a:t>M</a:t>
              </a:r>
            </a:p>
          </p:txBody>
        </p:sp>
        <p:sp>
          <p:nvSpPr>
            <p:cNvPr id="61" name="TextBox 145">
              <a:extLst>
                <a:ext uri="{FF2B5EF4-FFF2-40B4-BE49-F238E27FC236}">
                  <a16:creationId xmlns:a16="http://schemas.microsoft.com/office/drawing/2014/main" id="{E7FE648C-90C6-F042-8A17-17D444BA1B04}"/>
                </a:ext>
              </a:extLst>
            </p:cNvPr>
            <p:cNvSpPr txBox="1"/>
            <p:nvPr/>
          </p:nvSpPr>
          <p:spPr>
            <a:xfrm>
              <a:off x="5410804" y="2830357"/>
              <a:ext cx="359394" cy="1077218"/>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t>L</a:t>
              </a:r>
            </a:p>
            <a:p>
              <a:r>
                <a:rPr lang="en-US" sz="1400" dirty="0"/>
                <a:t>S</a:t>
              </a:r>
            </a:p>
            <a:p>
              <a:r>
                <a:rPr lang="en-US" sz="1400" dirty="0"/>
                <a:t>T</a:t>
              </a:r>
            </a:p>
            <a:p>
              <a:r>
                <a:rPr lang="en-US" sz="1400" dirty="0"/>
                <a:t>M</a:t>
              </a:r>
            </a:p>
          </p:txBody>
        </p:sp>
        <p:sp>
          <p:nvSpPr>
            <p:cNvPr id="62" name="TextBox 146">
              <a:extLst>
                <a:ext uri="{FF2B5EF4-FFF2-40B4-BE49-F238E27FC236}">
                  <a16:creationId xmlns:a16="http://schemas.microsoft.com/office/drawing/2014/main" id="{5E340178-BA91-3342-A644-C5446E9F6E08}"/>
                </a:ext>
              </a:extLst>
            </p:cNvPr>
            <p:cNvSpPr txBox="1"/>
            <p:nvPr/>
          </p:nvSpPr>
          <p:spPr>
            <a:xfrm>
              <a:off x="6580308" y="2808293"/>
              <a:ext cx="359394" cy="1077218"/>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t>L</a:t>
              </a:r>
            </a:p>
            <a:p>
              <a:r>
                <a:rPr lang="en-US" sz="1400" dirty="0"/>
                <a:t>S</a:t>
              </a:r>
            </a:p>
            <a:p>
              <a:r>
                <a:rPr lang="en-US" sz="1400" dirty="0"/>
                <a:t>T</a:t>
              </a:r>
            </a:p>
            <a:p>
              <a:r>
                <a:rPr lang="en-US" sz="1400" dirty="0"/>
                <a:t>M</a:t>
              </a:r>
            </a:p>
          </p:txBody>
        </p:sp>
        <p:sp>
          <p:nvSpPr>
            <p:cNvPr id="63" name="TextBox 147">
              <a:extLst>
                <a:ext uri="{FF2B5EF4-FFF2-40B4-BE49-F238E27FC236}">
                  <a16:creationId xmlns:a16="http://schemas.microsoft.com/office/drawing/2014/main" id="{C0D2E909-3EFC-9349-83B1-B45EF778F95A}"/>
                </a:ext>
              </a:extLst>
            </p:cNvPr>
            <p:cNvSpPr txBox="1"/>
            <p:nvPr/>
          </p:nvSpPr>
          <p:spPr>
            <a:xfrm>
              <a:off x="4047318" y="4158721"/>
              <a:ext cx="359394" cy="1077218"/>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t>L</a:t>
              </a:r>
            </a:p>
            <a:p>
              <a:r>
                <a:rPr lang="en-US" sz="1400" dirty="0"/>
                <a:t>S</a:t>
              </a:r>
            </a:p>
            <a:p>
              <a:r>
                <a:rPr lang="en-US" sz="1400" dirty="0"/>
                <a:t>T</a:t>
              </a:r>
            </a:p>
            <a:p>
              <a:r>
                <a:rPr lang="en-US" sz="1400" dirty="0"/>
                <a:t>M</a:t>
              </a:r>
            </a:p>
          </p:txBody>
        </p:sp>
        <p:sp>
          <p:nvSpPr>
            <p:cNvPr id="64" name="TextBox 148">
              <a:extLst>
                <a:ext uri="{FF2B5EF4-FFF2-40B4-BE49-F238E27FC236}">
                  <a16:creationId xmlns:a16="http://schemas.microsoft.com/office/drawing/2014/main" id="{4506FB88-D33D-A34C-BB8B-DDFCF5627F51}"/>
                </a:ext>
              </a:extLst>
            </p:cNvPr>
            <p:cNvSpPr txBox="1"/>
            <p:nvPr/>
          </p:nvSpPr>
          <p:spPr>
            <a:xfrm>
              <a:off x="4790637" y="4152518"/>
              <a:ext cx="359394" cy="1077218"/>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t>L</a:t>
              </a:r>
            </a:p>
            <a:p>
              <a:r>
                <a:rPr lang="en-US" sz="1400" dirty="0"/>
                <a:t>S</a:t>
              </a:r>
            </a:p>
            <a:p>
              <a:r>
                <a:rPr lang="en-US" sz="1400" dirty="0"/>
                <a:t>T</a:t>
              </a:r>
            </a:p>
            <a:p>
              <a:r>
                <a:rPr lang="en-US" sz="1400" dirty="0"/>
                <a:t>M</a:t>
              </a:r>
            </a:p>
          </p:txBody>
        </p:sp>
        <p:sp>
          <p:nvSpPr>
            <p:cNvPr id="65" name="TextBox 149">
              <a:extLst>
                <a:ext uri="{FF2B5EF4-FFF2-40B4-BE49-F238E27FC236}">
                  <a16:creationId xmlns:a16="http://schemas.microsoft.com/office/drawing/2014/main" id="{08E11625-9DB1-6747-B3A0-0A88468B3B18}"/>
                </a:ext>
              </a:extLst>
            </p:cNvPr>
            <p:cNvSpPr txBox="1"/>
            <p:nvPr/>
          </p:nvSpPr>
          <p:spPr>
            <a:xfrm>
              <a:off x="5410027" y="4187824"/>
              <a:ext cx="359394" cy="1077218"/>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t>L</a:t>
              </a:r>
            </a:p>
            <a:p>
              <a:r>
                <a:rPr lang="en-US" sz="1400" dirty="0"/>
                <a:t>S</a:t>
              </a:r>
            </a:p>
            <a:p>
              <a:r>
                <a:rPr lang="en-US" sz="1400" dirty="0"/>
                <a:t>T</a:t>
              </a:r>
            </a:p>
            <a:p>
              <a:r>
                <a:rPr lang="en-US" sz="1400" dirty="0"/>
                <a:t>M</a:t>
              </a:r>
            </a:p>
          </p:txBody>
        </p:sp>
        <p:sp>
          <p:nvSpPr>
            <p:cNvPr id="66" name="TextBox 150">
              <a:extLst>
                <a:ext uri="{FF2B5EF4-FFF2-40B4-BE49-F238E27FC236}">
                  <a16:creationId xmlns:a16="http://schemas.microsoft.com/office/drawing/2014/main" id="{AA80F869-DD9B-EA4C-A2D2-5E3122B29CBB}"/>
                </a:ext>
              </a:extLst>
            </p:cNvPr>
            <p:cNvSpPr txBox="1"/>
            <p:nvPr/>
          </p:nvSpPr>
          <p:spPr>
            <a:xfrm>
              <a:off x="6536971" y="4257314"/>
              <a:ext cx="359394" cy="1077218"/>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t>L</a:t>
              </a:r>
            </a:p>
            <a:p>
              <a:r>
                <a:rPr lang="en-US" sz="1400" dirty="0"/>
                <a:t>S</a:t>
              </a:r>
            </a:p>
            <a:p>
              <a:r>
                <a:rPr lang="en-US" sz="1400" dirty="0"/>
                <a:t>T</a:t>
              </a:r>
            </a:p>
            <a:p>
              <a:r>
                <a:rPr lang="en-US" sz="1400" dirty="0"/>
                <a:t>M</a:t>
              </a:r>
            </a:p>
          </p:txBody>
        </p:sp>
        <p:cxnSp>
          <p:nvCxnSpPr>
            <p:cNvPr id="67" name="Straight Arrow Connector 66">
              <a:extLst>
                <a:ext uri="{FF2B5EF4-FFF2-40B4-BE49-F238E27FC236}">
                  <a16:creationId xmlns:a16="http://schemas.microsoft.com/office/drawing/2014/main" id="{43914940-92A2-E941-9F40-6113718E173A}"/>
                </a:ext>
              </a:extLst>
            </p:cNvPr>
            <p:cNvCxnSpPr>
              <a:cxnSpLocks/>
              <a:endCxn id="42" idx="1"/>
            </p:cNvCxnSpPr>
            <p:nvPr/>
          </p:nvCxnSpPr>
          <p:spPr>
            <a:xfrm>
              <a:off x="4208376" y="2465980"/>
              <a:ext cx="0" cy="33418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FC5AEA68-317B-D949-8C31-56D5955E6DB5}"/>
                </a:ext>
              </a:extLst>
            </p:cNvPr>
            <p:cNvCxnSpPr>
              <a:cxnSpLocks/>
            </p:cNvCxnSpPr>
            <p:nvPr/>
          </p:nvCxnSpPr>
          <p:spPr>
            <a:xfrm>
              <a:off x="4913502" y="2465980"/>
              <a:ext cx="0" cy="33418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F27B5336-4E0B-D249-A1F1-7B93DD34A4CA}"/>
                </a:ext>
              </a:extLst>
            </p:cNvPr>
            <p:cNvCxnSpPr>
              <a:cxnSpLocks/>
            </p:cNvCxnSpPr>
            <p:nvPr/>
          </p:nvCxnSpPr>
          <p:spPr>
            <a:xfrm>
              <a:off x="5590501" y="2471557"/>
              <a:ext cx="0" cy="33418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DF31FF93-F56B-854C-AEDB-89E9401F2EFD}"/>
                </a:ext>
              </a:extLst>
            </p:cNvPr>
            <p:cNvCxnSpPr>
              <a:cxnSpLocks/>
            </p:cNvCxnSpPr>
            <p:nvPr/>
          </p:nvCxnSpPr>
          <p:spPr>
            <a:xfrm>
              <a:off x="6741072" y="2496052"/>
              <a:ext cx="0" cy="33418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840D3282-38B5-6E42-B1E0-6D6131D5237D}"/>
                </a:ext>
              </a:extLst>
            </p:cNvPr>
            <p:cNvCxnSpPr>
              <a:cxnSpLocks/>
            </p:cNvCxnSpPr>
            <p:nvPr/>
          </p:nvCxnSpPr>
          <p:spPr>
            <a:xfrm>
              <a:off x="4208376" y="3919501"/>
              <a:ext cx="0" cy="23922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CEC920A0-7024-A843-B13A-C852CCA50AE4}"/>
                </a:ext>
              </a:extLst>
            </p:cNvPr>
            <p:cNvCxnSpPr>
              <a:cxnSpLocks/>
            </p:cNvCxnSpPr>
            <p:nvPr/>
          </p:nvCxnSpPr>
          <p:spPr>
            <a:xfrm>
              <a:off x="4930784" y="3944247"/>
              <a:ext cx="0" cy="23922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FCC8C2DE-2ECD-B74E-9EB7-5E89853CB1F7}"/>
                </a:ext>
              </a:extLst>
            </p:cNvPr>
            <p:cNvCxnSpPr>
              <a:cxnSpLocks/>
            </p:cNvCxnSpPr>
            <p:nvPr/>
          </p:nvCxnSpPr>
          <p:spPr>
            <a:xfrm>
              <a:off x="5576393" y="3935522"/>
              <a:ext cx="0" cy="23922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4315AA8B-93F4-8C4B-B2ED-5E8D3CEE2A50}"/>
                </a:ext>
              </a:extLst>
            </p:cNvPr>
            <p:cNvCxnSpPr>
              <a:cxnSpLocks/>
            </p:cNvCxnSpPr>
            <p:nvPr/>
          </p:nvCxnSpPr>
          <p:spPr>
            <a:xfrm>
              <a:off x="6731526" y="3944247"/>
              <a:ext cx="0" cy="23922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357A9F12-0D0C-A242-926D-1AE04455CA40}"/>
                </a:ext>
              </a:extLst>
            </p:cNvPr>
            <p:cNvCxnSpPr>
              <a:endCxn id="16" idx="0"/>
            </p:cNvCxnSpPr>
            <p:nvPr/>
          </p:nvCxnSpPr>
          <p:spPr>
            <a:xfrm>
              <a:off x="1935843" y="2946932"/>
              <a:ext cx="3" cy="4957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EE4A3BDE-A081-2442-B7E5-F8DE1F3E2B2A}"/>
                </a:ext>
              </a:extLst>
            </p:cNvPr>
            <p:cNvCxnSpPr>
              <a:cxnSpLocks/>
              <a:endCxn id="24" idx="0"/>
            </p:cNvCxnSpPr>
            <p:nvPr/>
          </p:nvCxnSpPr>
          <p:spPr>
            <a:xfrm>
              <a:off x="1927611" y="5063642"/>
              <a:ext cx="6" cy="41926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C52589F-C6C8-4F49-BE5B-C4AFFC13717B}"/>
                </a:ext>
              </a:extLst>
            </p:cNvPr>
            <p:cNvCxnSpPr/>
            <p:nvPr/>
          </p:nvCxnSpPr>
          <p:spPr>
            <a:xfrm>
              <a:off x="1935843" y="7109869"/>
              <a:ext cx="0" cy="4179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D783327-6B8D-E448-8911-39971FEF2D09}"/>
                </a:ext>
              </a:extLst>
            </p:cNvPr>
            <p:cNvCxnSpPr>
              <a:cxnSpLocks/>
            </p:cNvCxnSpPr>
            <p:nvPr/>
          </p:nvCxnSpPr>
          <p:spPr>
            <a:xfrm>
              <a:off x="1935843" y="7527851"/>
              <a:ext cx="177440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4FCE918-1939-4543-8334-C6F31955D295}"/>
                </a:ext>
              </a:extLst>
            </p:cNvPr>
            <p:cNvCxnSpPr/>
            <p:nvPr/>
          </p:nvCxnSpPr>
          <p:spPr>
            <a:xfrm flipH="1" flipV="1">
              <a:off x="3703047" y="559047"/>
              <a:ext cx="8229" cy="69601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EEE4232C-A396-AD4F-BC94-9E7586C46718}"/>
                </a:ext>
              </a:extLst>
            </p:cNvPr>
            <p:cNvCxnSpPr>
              <a:cxnSpLocks/>
            </p:cNvCxnSpPr>
            <p:nvPr/>
          </p:nvCxnSpPr>
          <p:spPr>
            <a:xfrm>
              <a:off x="4204688" y="5279773"/>
              <a:ext cx="0" cy="23922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50F29E8C-C935-7E4D-B666-1665710ECA20}"/>
                </a:ext>
              </a:extLst>
            </p:cNvPr>
            <p:cNvCxnSpPr>
              <a:cxnSpLocks/>
            </p:cNvCxnSpPr>
            <p:nvPr/>
          </p:nvCxnSpPr>
          <p:spPr>
            <a:xfrm>
              <a:off x="4912904" y="5279773"/>
              <a:ext cx="0" cy="23922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07B01E10-F618-0143-B345-7473298011DB}"/>
                </a:ext>
              </a:extLst>
            </p:cNvPr>
            <p:cNvCxnSpPr>
              <a:cxnSpLocks/>
            </p:cNvCxnSpPr>
            <p:nvPr/>
          </p:nvCxnSpPr>
          <p:spPr>
            <a:xfrm>
              <a:off x="5589724" y="5273273"/>
              <a:ext cx="0" cy="23922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56606039-DFA2-254A-8B56-531626CD9B5B}"/>
                </a:ext>
              </a:extLst>
            </p:cNvPr>
            <p:cNvCxnSpPr>
              <a:cxnSpLocks/>
            </p:cNvCxnSpPr>
            <p:nvPr/>
          </p:nvCxnSpPr>
          <p:spPr>
            <a:xfrm>
              <a:off x="6710795" y="5279773"/>
              <a:ext cx="0" cy="23922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3BB7D1C3-E77B-AC43-9FEC-B941EDE208A3}"/>
                </a:ext>
              </a:extLst>
            </p:cNvPr>
            <p:cNvCxnSpPr>
              <a:cxnSpLocks/>
            </p:cNvCxnSpPr>
            <p:nvPr/>
          </p:nvCxnSpPr>
          <p:spPr>
            <a:xfrm>
              <a:off x="1940277" y="952844"/>
              <a:ext cx="0" cy="3671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FC763256-9AF4-614B-97F7-C363123295A3}"/>
                </a:ext>
              </a:extLst>
            </p:cNvPr>
            <p:cNvCxnSpPr>
              <a:stCxn id="59" idx="3"/>
              <a:endCxn id="43" idx="2"/>
            </p:cNvCxnSpPr>
            <p:nvPr/>
          </p:nvCxnSpPr>
          <p:spPr>
            <a:xfrm>
              <a:off x="4427061" y="3355782"/>
              <a:ext cx="275752" cy="40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4A41C90C-B397-234B-AC98-A351D4BFC94E}"/>
                </a:ext>
              </a:extLst>
            </p:cNvPr>
            <p:cNvCxnSpPr/>
            <p:nvPr/>
          </p:nvCxnSpPr>
          <p:spPr>
            <a:xfrm>
              <a:off x="5109695" y="3359654"/>
              <a:ext cx="275752" cy="40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B0CE16FD-5A05-A54D-A6F8-22FD41E364D7}"/>
                </a:ext>
              </a:extLst>
            </p:cNvPr>
            <p:cNvCxnSpPr/>
            <p:nvPr/>
          </p:nvCxnSpPr>
          <p:spPr>
            <a:xfrm>
              <a:off x="4439691" y="4747182"/>
              <a:ext cx="275752" cy="40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70B01FF6-F950-CD46-82E8-4AA652372D57}"/>
                </a:ext>
              </a:extLst>
            </p:cNvPr>
            <p:cNvCxnSpPr/>
            <p:nvPr/>
          </p:nvCxnSpPr>
          <p:spPr>
            <a:xfrm>
              <a:off x="5101745" y="4743258"/>
              <a:ext cx="275752" cy="40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A59863A1-2058-324B-816F-C72647B51EE7}"/>
                </a:ext>
              </a:extLst>
            </p:cNvPr>
            <p:cNvCxnSpPr>
              <a:cxnSpLocks/>
            </p:cNvCxnSpPr>
            <p:nvPr/>
          </p:nvCxnSpPr>
          <p:spPr>
            <a:xfrm>
              <a:off x="5459662" y="5879605"/>
              <a:ext cx="0" cy="23922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2B3864F2-F663-9D42-91E7-6DF7F1689378}"/>
                </a:ext>
              </a:extLst>
            </p:cNvPr>
            <p:cNvCxnSpPr>
              <a:cxnSpLocks/>
            </p:cNvCxnSpPr>
            <p:nvPr/>
          </p:nvCxnSpPr>
          <p:spPr>
            <a:xfrm>
              <a:off x="5459662" y="6509462"/>
              <a:ext cx="0" cy="23922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499275E4-7457-A042-9B0E-ABDB6C1668C2}"/>
                </a:ext>
              </a:extLst>
            </p:cNvPr>
            <p:cNvSpPr/>
            <p:nvPr/>
          </p:nvSpPr>
          <p:spPr>
            <a:xfrm>
              <a:off x="4319253" y="5545855"/>
              <a:ext cx="2074624" cy="337312"/>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t>Fully Connected, 64 units</a:t>
              </a:r>
            </a:p>
          </p:txBody>
        </p:sp>
        <p:sp>
          <p:nvSpPr>
            <p:cNvPr id="92" name="Rectangle 91">
              <a:extLst>
                <a:ext uri="{FF2B5EF4-FFF2-40B4-BE49-F238E27FC236}">
                  <a16:creationId xmlns:a16="http://schemas.microsoft.com/office/drawing/2014/main" id="{FD5EED49-8202-A347-8DC1-D87E2A6EB5D5}"/>
                </a:ext>
              </a:extLst>
            </p:cNvPr>
            <p:cNvSpPr/>
            <p:nvPr/>
          </p:nvSpPr>
          <p:spPr>
            <a:xfrm>
              <a:off x="4319253" y="6145025"/>
              <a:ext cx="2074624" cy="337312"/>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t>Fully Connected, 32 units</a:t>
              </a:r>
            </a:p>
          </p:txBody>
        </p:sp>
        <p:sp>
          <p:nvSpPr>
            <p:cNvPr id="93" name="Rectangle 92">
              <a:extLst>
                <a:ext uri="{FF2B5EF4-FFF2-40B4-BE49-F238E27FC236}">
                  <a16:creationId xmlns:a16="http://schemas.microsoft.com/office/drawing/2014/main" id="{E9735B81-FB5C-4844-91AB-64DE489F965F}"/>
                </a:ext>
              </a:extLst>
            </p:cNvPr>
            <p:cNvSpPr/>
            <p:nvPr/>
          </p:nvSpPr>
          <p:spPr>
            <a:xfrm>
              <a:off x="4635651" y="6748683"/>
              <a:ext cx="1486895" cy="337312"/>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t>Output, 6 Classes</a:t>
              </a:r>
            </a:p>
          </p:txBody>
        </p:sp>
        <p:cxnSp>
          <p:nvCxnSpPr>
            <p:cNvPr id="94" name="Straight Connector 93">
              <a:extLst>
                <a:ext uri="{FF2B5EF4-FFF2-40B4-BE49-F238E27FC236}">
                  <a16:creationId xmlns:a16="http://schemas.microsoft.com/office/drawing/2014/main" id="{A1136500-D0A2-F842-A0CD-8CC3CCD2D050}"/>
                </a:ext>
              </a:extLst>
            </p:cNvPr>
            <p:cNvCxnSpPr/>
            <p:nvPr/>
          </p:nvCxnSpPr>
          <p:spPr>
            <a:xfrm>
              <a:off x="3703047" y="567724"/>
              <a:ext cx="177023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D655755F-4708-8643-AE58-FDF5B6743EF6}"/>
                </a:ext>
              </a:extLst>
            </p:cNvPr>
            <p:cNvCxnSpPr>
              <a:cxnSpLocks/>
            </p:cNvCxnSpPr>
            <p:nvPr/>
          </p:nvCxnSpPr>
          <p:spPr>
            <a:xfrm>
              <a:off x="5464816" y="559057"/>
              <a:ext cx="4" cy="2841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455DDDB1-17E8-4EBD-AE3F-860A7A3FC32F}"/>
              </a:ext>
            </a:extLst>
          </p:cNvPr>
          <p:cNvSpPr txBox="1"/>
          <p:nvPr/>
        </p:nvSpPr>
        <p:spPr>
          <a:xfrm>
            <a:off x="9514" y="181099"/>
            <a:ext cx="10600722" cy="584775"/>
          </a:xfrm>
          <a:prstGeom prst="rect">
            <a:avLst/>
          </a:prstGeom>
          <a:noFill/>
        </p:spPr>
        <p:txBody>
          <a:bodyPr wrap="none" rtlCol="0">
            <a:spAutoFit/>
          </a:bodyPr>
          <a:lstStyle/>
          <a:p>
            <a:r>
              <a:rPr lang="en-US" sz="3200" dirty="0"/>
              <a:t>FASER: A Deep Neural Network for Seismic Phase Classification</a:t>
            </a:r>
          </a:p>
        </p:txBody>
      </p:sp>
    </p:spTree>
    <p:extLst>
      <p:ext uri="{BB962C8B-B14F-4D97-AF65-F5344CB8AC3E}">
        <p14:creationId xmlns:p14="http://schemas.microsoft.com/office/powerpoint/2010/main" val="724526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CB8B27A-CD85-41D6-A7B7-A77171302770}"/>
              </a:ext>
            </a:extLst>
          </p:cNvPr>
          <p:cNvGraphicFramePr>
            <a:graphicFrameLocks noGrp="1"/>
          </p:cNvGraphicFramePr>
          <p:nvPr>
            <p:extLst>
              <p:ext uri="{D42A27DB-BD31-4B8C-83A1-F6EECF244321}">
                <p14:modId xmlns:p14="http://schemas.microsoft.com/office/powerpoint/2010/main" val="2723565214"/>
              </p:ext>
            </p:extLst>
          </p:nvPr>
        </p:nvGraphicFramePr>
        <p:xfrm>
          <a:off x="643467" y="1826528"/>
          <a:ext cx="10905070" cy="4458979"/>
        </p:xfrm>
        <a:graphic>
          <a:graphicData uri="http://schemas.openxmlformats.org/drawingml/2006/table">
            <a:tbl>
              <a:tblPr firstRow="1" bandRow="1">
                <a:tableStyleId>{C083E6E3-FA7D-4D7B-A595-EF9225AFEA82}</a:tableStyleId>
              </a:tblPr>
              <a:tblGrid>
                <a:gridCol w="2662122">
                  <a:extLst>
                    <a:ext uri="{9D8B030D-6E8A-4147-A177-3AD203B41FA5}">
                      <a16:colId xmlns:a16="http://schemas.microsoft.com/office/drawing/2014/main" val="4107097670"/>
                    </a:ext>
                  </a:extLst>
                </a:gridCol>
                <a:gridCol w="845375">
                  <a:extLst>
                    <a:ext uri="{9D8B030D-6E8A-4147-A177-3AD203B41FA5}">
                      <a16:colId xmlns:a16="http://schemas.microsoft.com/office/drawing/2014/main" val="434965626"/>
                    </a:ext>
                  </a:extLst>
                </a:gridCol>
                <a:gridCol w="1883931">
                  <a:extLst>
                    <a:ext uri="{9D8B030D-6E8A-4147-A177-3AD203B41FA5}">
                      <a16:colId xmlns:a16="http://schemas.microsoft.com/office/drawing/2014/main" val="4009185985"/>
                    </a:ext>
                  </a:extLst>
                </a:gridCol>
                <a:gridCol w="1816748">
                  <a:extLst>
                    <a:ext uri="{9D8B030D-6E8A-4147-A177-3AD203B41FA5}">
                      <a16:colId xmlns:a16="http://schemas.microsoft.com/office/drawing/2014/main" val="4172502877"/>
                    </a:ext>
                  </a:extLst>
                </a:gridCol>
                <a:gridCol w="1822425">
                  <a:extLst>
                    <a:ext uri="{9D8B030D-6E8A-4147-A177-3AD203B41FA5}">
                      <a16:colId xmlns:a16="http://schemas.microsoft.com/office/drawing/2014/main" val="1132801302"/>
                    </a:ext>
                  </a:extLst>
                </a:gridCol>
                <a:gridCol w="1874469">
                  <a:extLst>
                    <a:ext uri="{9D8B030D-6E8A-4147-A177-3AD203B41FA5}">
                      <a16:colId xmlns:a16="http://schemas.microsoft.com/office/drawing/2014/main" val="786524433"/>
                    </a:ext>
                  </a:extLst>
                </a:gridCol>
              </a:tblGrid>
              <a:tr h="636997">
                <a:tc>
                  <a:txBody>
                    <a:bodyPr/>
                    <a:lstStyle/>
                    <a:p>
                      <a:pPr algn="l" fontAlgn="b"/>
                      <a:endParaRPr lang="en-US" sz="3300" b="0" i="0" u="none" strike="noStrike" dirty="0">
                        <a:solidFill>
                          <a:srgbClr val="000000"/>
                        </a:solidFill>
                        <a:effectLst/>
                        <a:latin typeface="Calibri" panose="020F0502020204030204" pitchFamily="34" charset="0"/>
                      </a:endParaRPr>
                    </a:p>
                  </a:txBody>
                  <a:tcPr marL="28387" marR="28387" marT="28387" marB="0" anchor="b"/>
                </a:tc>
                <a:tc>
                  <a:txBody>
                    <a:bodyPr/>
                    <a:lstStyle/>
                    <a:p>
                      <a:pPr algn="l" fontAlgn="b"/>
                      <a:endParaRPr lang="en-US" sz="3300" b="0" i="0" u="none" strike="noStrike">
                        <a:solidFill>
                          <a:srgbClr val="000000"/>
                        </a:solidFill>
                        <a:effectLst/>
                        <a:latin typeface="Calibri" panose="020F0502020204030204" pitchFamily="34" charset="0"/>
                      </a:endParaRPr>
                    </a:p>
                  </a:txBody>
                  <a:tcPr marL="28387" marR="28387" marT="28387" marB="0" anchor="b"/>
                </a:tc>
                <a:tc>
                  <a:txBody>
                    <a:bodyPr/>
                    <a:lstStyle/>
                    <a:p>
                      <a:pPr algn="r" fontAlgn="b"/>
                      <a:r>
                        <a:rPr lang="en-US" sz="3300" b="0" u="none" strike="noStrike" dirty="0">
                          <a:solidFill>
                            <a:srgbClr val="000000"/>
                          </a:solidFill>
                          <a:effectLst/>
                        </a:rPr>
                        <a:t>Precision</a:t>
                      </a:r>
                      <a:endParaRPr lang="en-US" sz="3300" b="0" i="0" u="none" strike="noStrike" dirty="0">
                        <a:solidFill>
                          <a:srgbClr val="000000"/>
                        </a:solidFill>
                        <a:effectLst/>
                        <a:latin typeface="Calibri" panose="020F0502020204030204" pitchFamily="34" charset="0"/>
                      </a:endParaRPr>
                    </a:p>
                  </a:txBody>
                  <a:tcPr marL="28387" marR="28387" marT="28387" marB="0" anchor="b"/>
                </a:tc>
                <a:tc>
                  <a:txBody>
                    <a:bodyPr/>
                    <a:lstStyle/>
                    <a:p>
                      <a:pPr algn="r" fontAlgn="b"/>
                      <a:r>
                        <a:rPr lang="en-US" sz="3300" b="0" u="none" strike="noStrike" dirty="0">
                          <a:solidFill>
                            <a:srgbClr val="000000"/>
                          </a:solidFill>
                          <a:effectLst/>
                        </a:rPr>
                        <a:t>Recall</a:t>
                      </a:r>
                      <a:endParaRPr lang="en-US" sz="3300" b="0" i="0" u="none" strike="noStrike" dirty="0">
                        <a:solidFill>
                          <a:srgbClr val="000000"/>
                        </a:solidFill>
                        <a:effectLst/>
                        <a:latin typeface="Calibri" panose="020F0502020204030204" pitchFamily="34" charset="0"/>
                      </a:endParaRPr>
                    </a:p>
                  </a:txBody>
                  <a:tcPr marL="28387" marR="28387" marT="28387" marB="0" anchor="b"/>
                </a:tc>
                <a:tc>
                  <a:txBody>
                    <a:bodyPr/>
                    <a:lstStyle/>
                    <a:p>
                      <a:pPr algn="r" fontAlgn="b"/>
                      <a:r>
                        <a:rPr lang="en-US" sz="3300" b="0" u="none" strike="noStrike">
                          <a:solidFill>
                            <a:srgbClr val="000000"/>
                          </a:solidFill>
                          <a:effectLst/>
                        </a:rPr>
                        <a:t>F1-Score</a:t>
                      </a:r>
                      <a:endParaRPr lang="en-US" sz="3300" b="0" i="0" u="none" strike="noStrike">
                        <a:solidFill>
                          <a:srgbClr val="000000"/>
                        </a:solidFill>
                        <a:effectLst/>
                        <a:latin typeface="Calibri" panose="020F0502020204030204" pitchFamily="34" charset="0"/>
                      </a:endParaRPr>
                    </a:p>
                  </a:txBody>
                  <a:tcPr marL="28387" marR="28387" marT="28387" marB="0" anchor="b"/>
                </a:tc>
                <a:tc>
                  <a:txBody>
                    <a:bodyPr/>
                    <a:lstStyle/>
                    <a:p>
                      <a:pPr algn="r" fontAlgn="b"/>
                      <a:r>
                        <a:rPr lang="en-US" sz="3300" b="0" u="none" strike="noStrike" dirty="0">
                          <a:solidFill>
                            <a:srgbClr val="000000"/>
                          </a:solidFill>
                          <a:effectLst/>
                        </a:rPr>
                        <a:t>Accuracy</a:t>
                      </a:r>
                      <a:endParaRPr lang="en-US" sz="3300" b="0" i="0" u="none" strike="noStrike" dirty="0">
                        <a:solidFill>
                          <a:srgbClr val="000000"/>
                        </a:solidFill>
                        <a:effectLst/>
                        <a:latin typeface="Calibri" panose="020F0502020204030204" pitchFamily="34" charset="0"/>
                      </a:endParaRPr>
                    </a:p>
                  </a:txBody>
                  <a:tcPr marL="28387" marR="28387" marT="28387" marB="0" anchor="b"/>
                </a:tc>
                <a:extLst>
                  <a:ext uri="{0D108BD9-81ED-4DB2-BD59-A6C34878D82A}">
                    <a16:rowId xmlns:a16="http://schemas.microsoft.com/office/drawing/2014/main" val="3501626962"/>
                  </a:ext>
                </a:extLst>
              </a:tr>
              <a:tr h="636997">
                <a:tc>
                  <a:txBody>
                    <a:bodyPr/>
                    <a:lstStyle/>
                    <a:p>
                      <a:pPr algn="l" fontAlgn="b"/>
                      <a:r>
                        <a:rPr lang="en-US" sz="3300" b="0" u="none" strike="noStrike">
                          <a:solidFill>
                            <a:srgbClr val="000000"/>
                          </a:solidFill>
                          <a:effectLst/>
                        </a:rPr>
                        <a:t>XGBoost</a:t>
                      </a:r>
                      <a:endParaRPr lang="en-US" sz="3300" b="0" i="0" u="none" strike="noStrike">
                        <a:solidFill>
                          <a:srgbClr val="000000"/>
                        </a:solidFill>
                        <a:effectLst/>
                        <a:latin typeface="Calibri" panose="020F0502020204030204" pitchFamily="34" charset="0"/>
                      </a:endParaRPr>
                    </a:p>
                  </a:txBody>
                  <a:tcPr marL="28387" marR="28387" marT="28387" marB="0" anchor="b"/>
                </a:tc>
                <a:tc>
                  <a:txBody>
                    <a:bodyPr/>
                    <a:lstStyle/>
                    <a:p>
                      <a:pPr algn="l" fontAlgn="b"/>
                      <a:endParaRPr lang="en-US" sz="3300" b="0" i="0" u="none" strike="noStrike">
                        <a:solidFill>
                          <a:srgbClr val="000000"/>
                        </a:solidFill>
                        <a:effectLst/>
                        <a:latin typeface="Calibri" panose="020F0502020204030204" pitchFamily="34" charset="0"/>
                      </a:endParaRPr>
                    </a:p>
                  </a:txBody>
                  <a:tcPr marL="28387" marR="28387" marT="28387" marB="0" anchor="b"/>
                </a:tc>
                <a:tc>
                  <a:txBody>
                    <a:bodyPr/>
                    <a:lstStyle/>
                    <a:p>
                      <a:pPr algn="r" fontAlgn="b"/>
                      <a:r>
                        <a:rPr lang="en-US" sz="3300" b="0" u="none" strike="noStrike">
                          <a:solidFill>
                            <a:srgbClr val="000000"/>
                          </a:solidFill>
                          <a:effectLst/>
                        </a:rPr>
                        <a:t>68.4</a:t>
                      </a:r>
                      <a:endParaRPr lang="en-US" sz="3300" b="0" i="0" u="none" strike="noStrike">
                        <a:solidFill>
                          <a:srgbClr val="000000"/>
                        </a:solidFill>
                        <a:effectLst/>
                        <a:latin typeface="Calibri" panose="020F0502020204030204" pitchFamily="34" charset="0"/>
                      </a:endParaRPr>
                    </a:p>
                  </a:txBody>
                  <a:tcPr marL="28387" marR="28387" marT="28387" marB="0" anchor="b"/>
                </a:tc>
                <a:tc>
                  <a:txBody>
                    <a:bodyPr/>
                    <a:lstStyle/>
                    <a:p>
                      <a:pPr algn="r" fontAlgn="b"/>
                      <a:r>
                        <a:rPr lang="en-US" sz="3300" b="0" u="none" strike="noStrike" dirty="0">
                          <a:solidFill>
                            <a:srgbClr val="000000"/>
                          </a:solidFill>
                          <a:effectLst/>
                        </a:rPr>
                        <a:t>67.2</a:t>
                      </a:r>
                      <a:endParaRPr lang="en-US" sz="3300" b="0" i="0" u="none" strike="noStrike" dirty="0">
                        <a:solidFill>
                          <a:srgbClr val="000000"/>
                        </a:solidFill>
                        <a:effectLst/>
                        <a:latin typeface="Calibri" panose="020F0502020204030204" pitchFamily="34" charset="0"/>
                      </a:endParaRPr>
                    </a:p>
                  </a:txBody>
                  <a:tcPr marL="28387" marR="28387" marT="28387" marB="0" anchor="b"/>
                </a:tc>
                <a:tc>
                  <a:txBody>
                    <a:bodyPr/>
                    <a:lstStyle/>
                    <a:p>
                      <a:pPr algn="r" fontAlgn="b"/>
                      <a:r>
                        <a:rPr lang="en-US" sz="3300" b="0" u="none" strike="noStrike" dirty="0">
                          <a:solidFill>
                            <a:srgbClr val="000000"/>
                          </a:solidFill>
                          <a:effectLst/>
                        </a:rPr>
                        <a:t>67.2</a:t>
                      </a:r>
                      <a:endParaRPr lang="en-US" sz="3300" b="0" i="0" u="none" strike="noStrike" dirty="0">
                        <a:solidFill>
                          <a:srgbClr val="000000"/>
                        </a:solidFill>
                        <a:effectLst/>
                        <a:latin typeface="Calibri" panose="020F0502020204030204" pitchFamily="34" charset="0"/>
                      </a:endParaRPr>
                    </a:p>
                  </a:txBody>
                  <a:tcPr marL="28387" marR="28387" marT="28387" marB="0" anchor="b"/>
                </a:tc>
                <a:tc>
                  <a:txBody>
                    <a:bodyPr/>
                    <a:lstStyle/>
                    <a:p>
                      <a:pPr algn="r" fontAlgn="b"/>
                      <a:r>
                        <a:rPr lang="en-US" sz="3300" b="0" u="none" strike="noStrike" dirty="0">
                          <a:solidFill>
                            <a:srgbClr val="000000"/>
                          </a:solidFill>
                          <a:effectLst/>
                        </a:rPr>
                        <a:t>67.2</a:t>
                      </a:r>
                      <a:endParaRPr lang="en-US" sz="3300" b="0" i="0" u="none" strike="noStrike" dirty="0">
                        <a:solidFill>
                          <a:srgbClr val="000000"/>
                        </a:solidFill>
                        <a:effectLst/>
                        <a:latin typeface="Calibri" panose="020F0502020204030204" pitchFamily="34" charset="0"/>
                      </a:endParaRPr>
                    </a:p>
                  </a:txBody>
                  <a:tcPr marL="28387" marR="28387" marT="28387" marB="0" anchor="b"/>
                </a:tc>
                <a:extLst>
                  <a:ext uri="{0D108BD9-81ED-4DB2-BD59-A6C34878D82A}">
                    <a16:rowId xmlns:a16="http://schemas.microsoft.com/office/drawing/2014/main" val="795082336"/>
                  </a:ext>
                </a:extLst>
              </a:tr>
              <a:tr h="636997">
                <a:tc>
                  <a:txBody>
                    <a:bodyPr/>
                    <a:lstStyle/>
                    <a:p>
                      <a:pPr algn="l" fontAlgn="b"/>
                      <a:r>
                        <a:rPr lang="en-US" sz="3300" b="0" u="none" strike="noStrike">
                          <a:solidFill>
                            <a:srgbClr val="000000"/>
                          </a:solidFill>
                          <a:effectLst/>
                        </a:rPr>
                        <a:t>MLP</a:t>
                      </a:r>
                      <a:endParaRPr lang="en-US" sz="3300" b="0" i="0" u="none" strike="noStrike">
                        <a:solidFill>
                          <a:srgbClr val="000000"/>
                        </a:solidFill>
                        <a:effectLst/>
                        <a:latin typeface="Calibri" panose="020F0502020204030204" pitchFamily="34" charset="0"/>
                      </a:endParaRPr>
                    </a:p>
                  </a:txBody>
                  <a:tcPr marL="28387" marR="28387" marT="28387" marB="0" anchor="b"/>
                </a:tc>
                <a:tc>
                  <a:txBody>
                    <a:bodyPr/>
                    <a:lstStyle/>
                    <a:p>
                      <a:pPr algn="l" fontAlgn="b"/>
                      <a:endParaRPr lang="en-US" sz="3300" b="0" i="0" u="none" strike="noStrike">
                        <a:solidFill>
                          <a:srgbClr val="000000"/>
                        </a:solidFill>
                        <a:effectLst/>
                        <a:latin typeface="Calibri" panose="020F0502020204030204" pitchFamily="34" charset="0"/>
                      </a:endParaRPr>
                    </a:p>
                  </a:txBody>
                  <a:tcPr marL="28387" marR="28387" marT="28387" marB="0" anchor="b"/>
                </a:tc>
                <a:tc>
                  <a:txBody>
                    <a:bodyPr/>
                    <a:lstStyle/>
                    <a:p>
                      <a:pPr algn="r" fontAlgn="b"/>
                      <a:r>
                        <a:rPr lang="en-US" sz="3300" b="0" u="none" strike="noStrike">
                          <a:solidFill>
                            <a:srgbClr val="000000"/>
                          </a:solidFill>
                          <a:effectLst/>
                        </a:rPr>
                        <a:t>76.2</a:t>
                      </a:r>
                      <a:endParaRPr lang="en-US" sz="3300" b="0" i="0" u="none" strike="noStrike">
                        <a:solidFill>
                          <a:srgbClr val="000000"/>
                        </a:solidFill>
                        <a:effectLst/>
                        <a:latin typeface="Calibri" panose="020F0502020204030204" pitchFamily="34" charset="0"/>
                      </a:endParaRPr>
                    </a:p>
                  </a:txBody>
                  <a:tcPr marL="28387" marR="28387" marT="28387" marB="0" anchor="b"/>
                </a:tc>
                <a:tc>
                  <a:txBody>
                    <a:bodyPr/>
                    <a:lstStyle/>
                    <a:p>
                      <a:pPr algn="r" fontAlgn="b"/>
                      <a:r>
                        <a:rPr lang="en-US" sz="3300" b="0" u="none" strike="noStrike">
                          <a:solidFill>
                            <a:srgbClr val="000000"/>
                          </a:solidFill>
                          <a:effectLst/>
                        </a:rPr>
                        <a:t>75.6</a:t>
                      </a:r>
                      <a:endParaRPr lang="en-US" sz="3300" b="0" i="0" u="none" strike="noStrike">
                        <a:solidFill>
                          <a:srgbClr val="000000"/>
                        </a:solidFill>
                        <a:effectLst/>
                        <a:latin typeface="Calibri" panose="020F0502020204030204" pitchFamily="34" charset="0"/>
                      </a:endParaRPr>
                    </a:p>
                  </a:txBody>
                  <a:tcPr marL="28387" marR="28387" marT="28387" marB="0" anchor="b"/>
                </a:tc>
                <a:tc>
                  <a:txBody>
                    <a:bodyPr/>
                    <a:lstStyle/>
                    <a:p>
                      <a:pPr algn="r" fontAlgn="b"/>
                      <a:r>
                        <a:rPr lang="en-US" sz="3300" b="0" u="none" strike="noStrike">
                          <a:solidFill>
                            <a:srgbClr val="000000"/>
                          </a:solidFill>
                          <a:effectLst/>
                        </a:rPr>
                        <a:t>75.3</a:t>
                      </a:r>
                      <a:endParaRPr lang="en-US" sz="3300" b="0" i="0" u="none" strike="noStrike">
                        <a:solidFill>
                          <a:srgbClr val="000000"/>
                        </a:solidFill>
                        <a:effectLst/>
                        <a:latin typeface="Calibri" panose="020F0502020204030204" pitchFamily="34" charset="0"/>
                      </a:endParaRPr>
                    </a:p>
                  </a:txBody>
                  <a:tcPr marL="28387" marR="28387" marT="28387" marB="0" anchor="b"/>
                </a:tc>
                <a:tc>
                  <a:txBody>
                    <a:bodyPr/>
                    <a:lstStyle/>
                    <a:p>
                      <a:pPr algn="r" fontAlgn="b"/>
                      <a:r>
                        <a:rPr lang="en-US" sz="3300" b="0" u="none" strike="noStrike">
                          <a:solidFill>
                            <a:srgbClr val="000000"/>
                          </a:solidFill>
                          <a:effectLst/>
                        </a:rPr>
                        <a:t>75.6</a:t>
                      </a:r>
                      <a:endParaRPr lang="en-US" sz="3300" b="0" i="0" u="none" strike="noStrike">
                        <a:solidFill>
                          <a:srgbClr val="000000"/>
                        </a:solidFill>
                        <a:effectLst/>
                        <a:latin typeface="Calibri" panose="020F0502020204030204" pitchFamily="34" charset="0"/>
                      </a:endParaRPr>
                    </a:p>
                  </a:txBody>
                  <a:tcPr marL="28387" marR="28387" marT="28387" marB="0" anchor="b"/>
                </a:tc>
                <a:extLst>
                  <a:ext uri="{0D108BD9-81ED-4DB2-BD59-A6C34878D82A}">
                    <a16:rowId xmlns:a16="http://schemas.microsoft.com/office/drawing/2014/main" val="4029916350"/>
                  </a:ext>
                </a:extLst>
              </a:tr>
              <a:tr h="636997">
                <a:tc>
                  <a:txBody>
                    <a:bodyPr/>
                    <a:lstStyle/>
                    <a:p>
                      <a:pPr algn="l" fontAlgn="b"/>
                      <a:r>
                        <a:rPr lang="en-US" sz="3300" b="0" u="none" strike="noStrike">
                          <a:solidFill>
                            <a:srgbClr val="000000"/>
                          </a:solidFill>
                          <a:effectLst/>
                        </a:rPr>
                        <a:t>CNN</a:t>
                      </a:r>
                      <a:endParaRPr lang="en-US" sz="3300" b="0" i="0" u="none" strike="noStrike">
                        <a:solidFill>
                          <a:srgbClr val="000000"/>
                        </a:solidFill>
                        <a:effectLst/>
                        <a:latin typeface="Calibri" panose="020F0502020204030204" pitchFamily="34" charset="0"/>
                      </a:endParaRPr>
                    </a:p>
                  </a:txBody>
                  <a:tcPr marL="28387" marR="28387" marT="28387" marB="0" anchor="b"/>
                </a:tc>
                <a:tc>
                  <a:txBody>
                    <a:bodyPr/>
                    <a:lstStyle/>
                    <a:p>
                      <a:pPr algn="l" fontAlgn="b"/>
                      <a:endParaRPr lang="en-US" sz="3300" b="0" i="0" u="none" strike="noStrike">
                        <a:solidFill>
                          <a:srgbClr val="000000"/>
                        </a:solidFill>
                        <a:effectLst/>
                        <a:latin typeface="Calibri" panose="020F0502020204030204" pitchFamily="34" charset="0"/>
                      </a:endParaRPr>
                    </a:p>
                  </a:txBody>
                  <a:tcPr marL="28387" marR="28387" marT="28387" marB="0" anchor="b"/>
                </a:tc>
                <a:tc>
                  <a:txBody>
                    <a:bodyPr/>
                    <a:lstStyle/>
                    <a:p>
                      <a:pPr algn="r" fontAlgn="b"/>
                      <a:r>
                        <a:rPr lang="en-US" sz="3300" b="0" u="none" strike="noStrike">
                          <a:solidFill>
                            <a:srgbClr val="000000"/>
                          </a:solidFill>
                          <a:effectLst/>
                        </a:rPr>
                        <a:t>75.2</a:t>
                      </a:r>
                      <a:endParaRPr lang="en-US" sz="3300" b="0" i="0" u="none" strike="noStrike">
                        <a:solidFill>
                          <a:srgbClr val="000000"/>
                        </a:solidFill>
                        <a:effectLst/>
                        <a:latin typeface="Calibri" panose="020F0502020204030204" pitchFamily="34" charset="0"/>
                      </a:endParaRPr>
                    </a:p>
                  </a:txBody>
                  <a:tcPr marL="28387" marR="28387" marT="28387" marB="0" anchor="b"/>
                </a:tc>
                <a:tc>
                  <a:txBody>
                    <a:bodyPr/>
                    <a:lstStyle/>
                    <a:p>
                      <a:pPr algn="r" fontAlgn="b"/>
                      <a:r>
                        <a:rPr lang="en-US" sz="3300" b="0" u="none" strike="noStrike">
                          <a:solidFill>
                            <a:srgbClr val="000000"/>
                          </a:solidFill>
                          <a:effectLst/>
                        </a:rPr>
                        <a:t>75.2</a:t>
                      </a:r>
                      <a:endParaRPr lang="en-US" sz="3300" b="0" i="0" u="none" strike="noStrike">
                        <a:solidFill>
                          <a:srgbClr val="000000"/>
                        </a:solidFill>
                        <a:effectLst/>
                        <a:latin typeface="Calibri" panose="020F0502020204030204" pitchFamily="34" charset="0"/>
                      </a:endParaRPr>
                    </a:p>
                  </a:txBody>
                  <a:tcPr marL="28387" marR="28387" marT="28387" marB="0" anchor="b"/>
                </a:tc>
                <a:tc>
                  <a:txBody>
                    <a:bodyPr/>
                    <a:lstStyle/>
                    <a:p>
                      <a:pPr algn="r" fontAlgn="b"/>
                      <a:r>
                        <a:rPr lang="en-US" sz="3300" b="0" u="none" strike="noStrike">
                          <a:solidFill>
                            <a:srgbClr val="000000"/>
                          </a:solidFill>
                          <a:effectLst/>
                        </a:rPr>
                        <a:t>75.2</a:t>
                      </a:r>
                      <a:endParaRPr lang="en-US" sz="3300" b="0" i="0" u="none" strike="noStrike">
                        <a:solidFill>
                          <a:srgbClr val="000000"/>
                        </a:solidFill>
                        <a:effectLst/>
                        <a:latin typeface="Calibri" panose="020F0502020204030204" pitchFamily="34" charset="0"/>
                      </a:endParaRPr>
                    </a:p>
                  </a:txBody>
                  <a:tcPr marL="28387" marR="28387" marT="28387" marB="0" anchor="b"/>
                </a:tc>
                <a:tc>
                  <a:txBody>
                    <a:bodyPr/>
                    <a:lstStyle/>
                    <a:p>
                      <a:pPr algn="r" fontAlgn="b"/>
                      <a:r>
                        <a:rPr lang="en-US" sz="3300" b="0" u="none" strike="noStrike">
                          <a:solidFill>
                            <a:srgbClr val="000000"/>
                          </a:solidFill>
                          <a:effectLst/>
                        </a:rPr>
                        <a:t>75.2</a:t>
                      </a:r>
                      <a:endParaRPr lang="en-US" sz="3300" b="0" i="0" u="none" strike="noStrike">
                        <a:solidFill>
                          <a:srgbClr val="000000"/>
                        </a:solidFill>
                        <a:effectLst/>
                        <a:latin typeface="Calibri" panose="020F0502020204030204" pitchFamily="34" charset="0"/>
                      </a:endParaRPr>
                    </a:p>
                  </a:txBody>
                  <a:tcPr marL="28387" marR="28387" marT="28387" marB="0" anchor="b"/>
                </a:tc>
                <a:extLst>
                  <a:ext uri="{0D108BD9-81ED-4DB2-BD59-A6C34878D82A}">
                    <a16:rowId xmlns:a16="http://schemas.microsoft.com/office/drawing/2014/main" val="3590225941"/>
                  </a:ext>
                </a:extLst>
              </a:tr>
              <a:tr h="636997">
                <a:tc>
                  <a:txBody>
                    <a:bodyPr/>
                    <a:lstStyle/>
                    <a:p>
                      <a:pPr algn="l" fontAlgn="b"/>
                      <a:r>
                        <a:rPr lang="en-US" sz="3300" b="0" u="none" strike="noStrike">
                          <a:solidFill>
                            <a:srgbClr val="000000"/>
                          </a:solidFill>
                          <a:effectLst/>
                        </a:rPr>
                        <a:t>LSTM</a:t>
                      </a:r>
                      <a:endParaRPr lang="en-US" sz="3300" b="0" i="0" u="none" strike="noStrike">
                        <a:solidFill>
                          <a:srgbClr val="000000"/>
                        </a:solidFill>
                        <a:effectLst/>
                        <a:latin typeface="Calibri" panose="020F0502020204030204" pitchFamily="34" charset="0"/>
                      </a:endParaRPr>
                    </a:p>
                  </a:txBody>
                  <a:tcPr marL="28387" marR="28387" marT="28387" marB="0" anchor="b"/>
                </a:tc>
                <a:tc>
                  <a:txBody>
                    <a:bodyPr/>
                    <a:lstStyle/>
                    <a:p>
                      <a:pPr algn="l" fontAlgn="b"/>
                      <a:endParaRPr lang="en-US" sz="3300" b="0" i="0" u="none" strike="noStrike">
                        <a:solidFill>
                          <a:srgbClr val="000000"/>
                        </a:solidFill>
                        <a:effectLst/>
                        <a:latin typeface="Calibri" panose="020F0502020204030204" pitchFamily="34" charset="0"/>
                      </a:endParaRPr>
                    </a:p>
                  </a:txBody>
                  <a:tcPr marL="28387" marR="28387" marT="28387" marB="0" anchor="b"/>
                </a:tc>
                <a:tc>
                  <a:txBody>
                    <a:bodyPr/>
                    <a:lstStyle/>
                    <a:p>
                      <a:pPr algn="r" fontAlgn="b"/>
                      <a:r>
                        <a:rPr lang="en-US" sz="3300" b="0" u="none" strike="noStrike">
                          <a:solidFill>
                            <a:srgbClr val="000000"/>
                          </a:solidFill>
                          <a:effectLst/>
                        </a:rPr>
                        <a:t>75.7</a:t>
                      </a:r>
                      <a:endParaRPr lang="en-US" sz="3300" b="0" i="0" u="none" strike="noStrike">
                        <a:solidFill>
                          <a:srgbClr val="000000"/>
                        </a:solidFill>
                        <a:effectLst/>
                        <a:latin typeface="Calibri" panose="020F0502020204030204" pitchFamily="34" charset="0"/>
                      </a:endParaRPr>
                    </a:p>
                  </a:txBody>
                  <a:tcPr marL="28387" marR="28387" marT="28387" marB="0" anchor="b"/>
                </a:tc>
                <a:tc>
                  <a:txBody>
                    <a:bodyPr/>
                    <a:lstStyle/>
                    <a:p>
                      <a:pPr algn="r" fontAlgn="b"/>
                      <a:r>
                        <a:rPr lang="en-US" sz="3300" b="0" u="none" strike="noStrike">
                          <a:solidFill>
                            <a:srgbClr val="000000"/>
                          </a:solidFill>
                          <a:effectLst/>
                        </a:rPr>
                        <a:t>74.3</a:t>
                      </a:r>
                      <a:endParaRPr lang="en-US" sz="3300" b="0" i="0" u="none" strike="noStrike">
                        <a:solidFill>
                          <a:srgbClr val="000000"/>
                        </a:solidFill>
                        <a:effectLst/>
                        <a:latin typeface="Calibri" panose="020F0502020204030204" pitchFamily="34" charset="0"/>
                      </a:endParaRPr>
                    </a:p>
                  </a:txBody>
                  <a:tcPr marL="28387" marR="28387" marT="28387" marB="0" anchor="b"/>
                </a:tc>
                <a:tc>
                  <a:txBody>
                    <a:bodyPr/>
                    <a:lstStyle/>
                    <a:p>
                      <a:pPr algn="r" fontAlgn="b"/>
                      <a:r>
                        <a:rPr lang="en-US" sz="3300" b="0" u="none" strike="noStrike">
                          <a:solidFill>
                            <a:srgbClr val="000000"/>
                          </a:solidFill>
                          <a:effectLst/>
                        </a:rPr>
                        <a:t>75</a:t>
                      </a:r>
                      <a:endParaRPr lang="en-US" sz="3300" b="0" i="0" u="none" strike="noStrike">
                        <a:solidFill>
                          <a:srgbClr val="000000"/>
                        </a:solidFill>
                        <a:effectLst/>
                        <a:latin typeface="Calibri" panose="020F0502020204030204" pitchFamily="34" charset="0"/>
                      </a:endParaRPr>
                    </a:p>
                  </a:txBody>
                  <a:tcPr marL="28387" marR="28387" marT="28387" marB="0" anchor="b"/>
                </a:tc>
                <a:tc>
                  <a:txBody>
                    <a:bodyPr/>
                    <a:lstStyle/>
                    <a:p>
                      <a:pPr algn="r" fontAlgn="b"/>
                      <a:r>
                        <a:rPr lang="en-US" sz="3300" b="0" u="none" strike="noStrike">
                          <a:solidFill>
                            <a:srgbClr val="000000"/>
                          </a:solidFill>
                          <a:effectLst/>
                        </a:rPr>
                        <a:t>75.3</a:t>
                      </a:r>
                      <a:endParaRPr lang="en-US" sz="3300" b="0" i="0" u="none" strike="noStrike">
                        <a:solidFill>
                          <a:srgbClr val="000000"/>
                        </a:solidFill>
                        <a:effectLst/>
                        <a:latin typeface="Calibri" panose="020F0502020204030204" pitchFamily="34" charset="0"/>
                      </a:endParaRPr>
                    </a:p>
                  </a:txBody>
                  <a:tcPr marL="28387" marR="28387" marT="28387" marB="0" anchor="b"/>
                </a:tc>
                <a:extLst>
                  <a:ext uri="{0D108BD9-81ED-4DB2-BD59-A6C34878D82A}">
                    <a16:rowId xmlns:a16="http://schemas.microsoft.com/office/drawing/2014/main" val="3653978988"/>
                  </a:ext>
                </a:extLst>
              </a:tr>
              <a:tr h="636997">
                <a:tc gridSpan="2">
                  <a:txBody>
                    <a:bodyPr/>
                    <a:lstStyle/>
                    <a:p>
                      <a:pPr algn="l" fontAlgn="b"/>
                      <a:r>
                        <a:rPr lang="en-US" sz="3300" b="0" u="none" strike="noStrike" dirty="0">
                          <a:solidFill>
                            <a:srgbClr val="000000"/>
                          </a:solidFill>
                          <a:effectLst/>
                        </a:rPr>
                        <a:t>CNN-Bi-LSTM</a:t>
                      </a:r>
                      <a:endParaRPr lang="en-US" sz="3300" b="0" i="0" u="none" strike="noStrike" dirty="0">
                        <a:solidFill>
                          <a:srgbClr val="000000"/>
                        </a:solidFill>
                        <a:effectLst/>
                        <a:latin typeface="Calibri" panose="020F0502020204030204" pitchFamily="34" charset="0"/>
                      </a:endParaRPr>
                    </a:p>
                  </a:txBody>
                  <a:tcPr marL="28387" marR="28387" marT="28387" marB="0" anchor="b"/>
                </a:tc>
                <a:tc hMerge="1">
                  <a:txBody>
                    <a:bodyPr/>
                    <a:lstStyle/>
                    <a:p>
                      <a:endParaRPr lang="en-US"/>
                    </a:p>
                  </a:txBody>
                  <a:tcPr/>
                </a:tc>
                <a:tc>
                  <a:txBody>
                    <a:bodyPr/>
                    <a:lstStyle/>
                    <a:p>
                      <a:pPr algn="r" fontAlgn="b"/>
                      <a:r>
                        <a:rPr lang="en-US" sz="3300" b="0" u="none" strike="noStrike">
                          <a:solidFill>
                            <a:srgbClr val="000000"/>
                          </a:solidFill>
                          <a:effectLst/>
                        </a:rPr>
                        <a:t>81.3</a:t>
                      </a:r>
                      <a:endParaRPr lang="en-US" sz="3300" b="0" i="0" u="none" strike="noStrike">
                        <a:solidFill>
                          <a:srgbClr val="000000"/>
                        </a:solidFill>
                        <a:effectLst/>
                        <a:latin typeface="Calibri" panose="020F0502020204030204" pitchFamily="34" charset="0"/>
                      </a:endParaRPr>
                    </a:p>
                  </a:txBody>
                  <a:tcPr marL="28387" marR="28387" marT="28387" marB="0" anchor="b"/>
                </a:tc>
                <a:tc>
                  <a:txBody>
                    <a:bodyPr/>
                    <a:lstStyle/>
                    <a:p>
                      <a:pPr algn="r" fontAlgn="b"/>
                      <a:r>
                        <a:rPr lang="en-US" sz="3300" b="0" u="none" strike="noStrike">
                          <a:solidFill>
                            <a:srgbClr val="000000"/>
                          </a:solidFill>
                          <a:effectLst/>
                        </a:rPr>
                        <a:t>80.2</a:t>
                      </a:r>
                      <a:endParaRPr lang="en-US" sz="3300" b="0" i="0" u="none" strike="noStrike">
                        <a:solidFill>
                          <a:srgbClr val="000000"/>
                        </a:solidFill>
                        <a:effectLst/>
                        <a:latin typeface="Calibri" panose="020F0502020204030204" pitchFamily="34" charset="0"/>
                      </a:endParaRPr>
                    </a:p>
                  </a:txBody>
                  <a:tcPr marL="28387" marR="28387" marT="28387" marB="0" anchor="b"/>
                </a:tc>
                <a:tc>
                  <a:txBody>
                    <a:bodyPr/>
                    <a:lstStyle/>
                    <a:p>
                      <a:pPr algn="r" fontAlgn="b"/>
                      <a:r>
                        <a:rPr lang="en-US" sz="3300" b="0" u="none" strike="noStrike">
                          <a:solidFill>
                            <a:srgbClr val="000000"/>
                          </a:solidFill>
                          <a:effectLst/>
                        </a:rPr>
                        <a:t>80.7</a:t>
                      </a:r>
                      <a:endParaRPr lang="en-US" sz="3300" b="0" i="0" u="none" strike="noStrike">
                        <a:solidFill>
                          <a:srgbClr val="000000"/>
                        </a:solidFill>
                        <a:effectLst/>
                        <a:latin typeface="Calibri" panose="020F0502020204030204" pitchFamily="34" charset="0"/>
                      </a:endParaRPr>
                    </a:p>
                  </a:txBody>
                  <a:tcPr marL="28387" marR="28387" marT="28387" marB="0" anchor="b"/>
                </a:tc>
                <a:tc>
                  <a:txBody>
                    <a:bodyPr/>
                    <a:lstStyle/>
                    <a:p>
                      <a:pPr algn="r" fontAlgn="b"/>
                      <a:r>
                        <a:rPr lang="en-US" sz="3300" b="0" u="none" strike="noStrike">
                          <a:solidFill>
                            <a:srgbClr val="000000"/>
                          </a:solidFill>
                          <a:effectLst/>
                        </a:rPr>
                        <a:t>81.5</a:t>
                      </a:r>
                      <a:endParaRPr lang="en-US" sz="3300" b="0" i="0" u="none" strike="noStrike">
                        <a:solidFill>
                          <a:srgbClr val="000000"/>
                        </a:solidFill>
                        <a:effectLst/>
                        <a:latin typeface="Calibri" panose="020F0502020204030204" pitchFamily="34" charset="0"/>
                      </a:endParaRPr>
                    </a:p>
                  </a:txBody>
                  <a:tcPr marL="28387" marR="28387" marT="28387" marB="0" anchor="b"/>
                </a:tc>
                <a:extLst>
                  <a:ext uri="{0D108BD9-81ED-4DB2-BD59-A6C34878D82A}">
                    <a16:rowId xmlns:a16="http://schemas.microsoft.com/office/drawing/2014/main" val="3955362913"/>
                  </a:ext>
                </a:extLst>
              </a:tr>
              <a:tr h="636997">
                <a:tc>
                  <a:txBody>
                    <a:bodyPr/>
                    <a:lstStyle/>
                    <a:p>
                      <a:pPr algn="l" fontAlgn="b"/>
                      <a:r>
                        <a:rPr lang="en-US" sz="3300" b="0" u="none" strike="noStrike" dirty="0">
                          <a:solidFill>
                            <a:srgbClr val="FF0000"/>
                          </a:solidFill>
                          <a:effectLst/>
                        </a:rPr>
                        <a:t>FASER</a:t>
                      </a:r>
                      <a:endParaRPr lang="en-US" sz="3300" b="0" i="0" u="none" strike="noStrike" dirty="0">
                        <a:solidFill>
                          <a:srgbClr val="FF0000"/>
                        </a:solidFill>
                        <a:effectLst/>
                        <a:latin typeface="Calibri" panose="020F0502020204030204" pitchFamily="34" charset="0"/>
                      </a:endParaRPr>
                    </a:p>
                  </a:txBody>
                  <a:tcPr marL="28387" marR="28387" marT="28387" marB="0" anchor="b"/>
                </a:tc>
                <a:tc>
                  <a:txBody>
                    <a:bodyPr/>
                    <a:lstStyle/>
                    <a:p>
                      <a:pPr algn="l" fontAlgn="b"/>
                      <a:endParaRPr lang="en-US" sz="3300" b="0" i="0" u="none" strike="noStrike" dirty="0">
                        <a:solidFill>
                          <a:srgbClr val="FF0000"/>
                        </a:solidFill>
                        <a:effectLst/>
                        <a:latin typeface="Calibri" panose="020F0502020204030204" pitchFamily="34" charset="0"/>
                      </a:endParaRPr>
                    </a:p>
                  </a:txBody>
                  <a:tcPr marL="28387" marR="28387" marT="28387" marB="0" anchor="b"/>
                </a:tc>
                <a:tc>
                  <a:txBody>
                    <a:bodyPr/>
                    <a:lstStyle/>
                    <a:p>
                      <a:pPr algn="r" fontAlgn="b"/>
                      <a:r>
                        <a:rPr lang="en-US" sz="3300" b="0" u="none" strike="noStrike" dirty="0">
                          <a:solidFill>
                            <a:srgbClr val="FF0000"/>
                          </a:solidFill>
                          <a:effectLst/>
                        </a:rPr>
                        <a:t>84.6</a:t>
                      </a:r>
                      <a:endParaRPr lang="en-US" sz="3300" b="0" i="0" u="none" strike="noStrike" dirty="0">
                        <a:solidFill>
                          <a:srgbClr val="FF0000"/>
                        </a:solidFill>
                        <a:effectLst/>
                        <a:latin typeface="Calibri" panose="020F0502020204030204" pitchFamily="34" charset="0"/>
                      </a:endParaRPr>
                    </a:p>
                  </a:txBody>
                  <a:tcPr marL="28387" marR="28387" marT="28387" marB="0" anchor="b"/>
                </a:tc>
                <a:tc>
                  <a:txBody>
                    <a:bodyPr/>
                    <a:lstStyle/>
                    <a:p>
                      <a:pPr algn="r" fontAlgn="b"/>
                      <a:r>
                        <a:rPr lang="en-US" sz="3300" b="0" u="none" strike="noStrike" dirty="0">
                          <a:solidFill>
                            <a:srgbClr val="FF0000"/>
                          </a:solidFill>
                          <a:effectLst/>
                        </a:rPr>
                        <a:t>81.6</a:t>
                      </a:r>
                      <a:endParaRPr lang="en-US" sz="3300" b="0" i="0" u="none" strike="noStrike" dirty="0">
                        <a:solidFill>
                          <a:srgbClr val="FF0000"/>
                        </a:solidFill>
                        <a:effectLst/>
                        <a:latin typeface="Calibri" panose="020F0502020204030204" pitchFamily="34" charset="0"/>
                      </a:endParaRPr>
                    </a:p>
                  </a:txBody>
                  <a:tcPr marL="28387" marR="28387" marT="28387" marB="0" anchor="b"/>
                </a:tc>
                <a:tc>
                  <a:txBody>
                    <a:bodyPr/>
                    <a:lstStyle/>
                    <a:p>
                      <a:pPr algn="r" fontAlgn="b"/>
                      <a:r>
                        <a:rPr lang="en-US" sz="3300" b="0" u="none" strike="noStrike" dirty="0">
                          <a:solidFill>
                            <a:srgbClr val="FF0000"/>
                          </a:solidFill>
                          <a:effectLst/>
                        </a:rPr>
                        <a:t>83.1</a:t>
                      </a:r>
                      <a:endParaRPr lang="en-US" sz="3300" b="0" i="0" u="none" strike="noStrike" dirty="0">
                        <a:solidFill>
                          <a:srgbClr val="FF0000"/>
                        </a:solidFill>
                        <a:effectLst/>
                        <a:latin typeface="Calibri" panose="020F0502020204030204" pitchFamily="34" charset="0"/>
                      </a:endParaRPr>
                    </a:p>
                  </a:txBody>
                  <a:tcPr marL="28387" marR="28387" marT="28387" marB="0" anchor="b"/>
                </a:tc>
                <a:tc>
                  <a:txBody>
                    <a:bodyPr/>
                    <a:lstStyle/>
                    <a:p>
                      <a:pPr algn="r" fontAlgn="b"/>
                      <a:r>
                        <a:rPr lang="en-US" sz="3300" b="0" u="none" strike="noStrike" dirty="0">
                          <a:solidFill>
                            <a:srgbClr val="FF0000"/>
                          </a:solidFill>
                          <a:effectLst/>
                        </a:rPr>
                        <a:t>82.8</a:t>
                      </a:r>
                      <a:endParaRPr lang="en-US" sz="3300" b="0" i="0" u="none" strike="noStrike" dirty="0">
                        <a:solidFill>
                          <a:srgbClr val="FF0000"/>
                        </a:solidFill>
                        <a:effectLst/>
                        <a:latin typeface="Calibri" panose="020F0502020204030204" pitchFamily="34" charset="0"/>
                      </a:endParaRPr>
                    </a:p>
                  </a:txBody>
                  <a:tcPr marL="28387" marR="28387" marT="28387" marB="0" anchor="b"/>
                </a:tc>
                <a:extLst>
                  <a:ext uri="{0D108BD9-81ED-4DB2-BD59-A6C34878D82A}">
                    <a16:rowId xmlns:a16="http://schemas.microsoft.com/office/drawing/2014/main" val="1784425433"/>
                  </a:ext>
                </a:extLst>
              </a:tr>
            </a:tbl>
          </a:graphicData>
        </a:graphic>
      </p:graphicFrame>
      <p:sp>
        <p:nvSpPr>
          <p:cNvPr id="3" name="Title 2">
            <a:extLst>
              <a:ext uri="{FF2B5EF4-FFF2-40B4-BE49-F238E27FC236}">
                <a16:creationId xmlns:a16="http://schemas.microsoft.com/office/drawing/2014/main" id="{F10C5E50-BEEB-4E33-B555-9C3B57127FD0}"/>
              </a:ext>
            </a:extLst>
          </p:cNvPr>
          <p:cNvSpPr>
            <a:spLocks noGrp="1"/>
          </p:cNvSpPr>
          <p:nvPr>
            <p:ph type="title"/>
          </p:nvPr>
        </p:nvSpPr>
        <p:spPr/>
        <p:txBody>
          <a:bodyPr/>
          <a:lstStyle/>
          <a:p>
            <a:r>
              <a:rPr lang="en-US" dirty="0"/>
              <a:t>Comparison to other ML Classifiers</a:t>
            </a:r>
          </a:p>
        </p:txBody>
      </p:sp>
    </p:spTree>
    <p:extLst>
      <p:ext uri="{BB962C8B-B14F-4D97-AF65-F5344CB8AC3E}">
        <p14:creationId xmlns:p14="http://schemas.microsoft.com/office/powerpoint/2010/main" val="1111405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3352801" y="2895601"/>
            <a:ext cx="5859479" cy="2721983"/>
            <a:chOff x="1605" y="1173"/>
            <a:chExt cx="2585" cy="1976"/>
          </a:xfrm>
        </p:grpSpPr>
        <p:sp>
          <p:nvSpPr>
            <p:cNvPr id="3" name="Rectangle 5"/>
            <p:cNvSpPr>
              <a:spLocks noChangeArrowheads="1"/>
            </p:cNvSpPr>
            <p:nvPr/>
          </p:nvSpPr>
          <p:spPr bwMode="auto">
            <a:xfrm>
              <a:off x="1707" y="1215"/>
              <a:ext cx="2455" cy="1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 name="Rectangle 6"/>
            <p:cNvSpPr>
              <a:spLocks noChangeArrowheads="1"/>
            </p:cNvSpPr>
            <p:nvPr/>
          </p:nvSpPr>
          <p:spPr bwMode="auto">
            <a:xfrm>
              <a:off x="1707" y="1215"/>
              <a:ext cx="2455" cy="1812"/>
            </a:xfrm>
            <a:prstGeom prst="rect">
              <a:avLst/>
            </a:pr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7"/>
            <p:cNvSpPr>
              <a:spLocks noChangeShapeType="1"/>
            </p:cNvSpPr>
            <p:nvPr/>
          </p:nvSpPr>
          <p:spPr bwMode="auto">
            <a:xfrm>
              <a:off x="1707" y="1215"/>
              <a:ext cx="24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Freeform 8"/>
            <p:cNvSpPr>
              <a:spLocks/>
            </p:cNvSpPr>
            <p:nvPr/>
          </p:nvSpPr>
          <p:spPr bwMode="auto">
            <a:xfrm>
              <a:off x="1707" y="1215"/>
              <a:ext cx="2455" cy="1812"/>
            </a:xfrm>
            <a:custGeom>
              <a:avLst/>
              <a:gdLst>
                <a:gd name="T0" fmla="*/ 0 w 433"/>
                <a:gd name="T1" fmla="*/ 341 h 341"/>
                <a:gd name="T2" fmla="*/ 433 w 433"/>
                <a:gd name="T3" fmla="*/ 341 h 341"/>
                <a:gd name="T4" fmla="*/ 433 w 433"/>
                <a:gd name="T5" fmla="*/ 0 h 341"/>
              </a:gdLst>
              <a:ahLst/>
              <a:cxnLst>
                <a:cxn ang="0">
                  <a:pos x="T0" y="T1"/>
                </a:cxn>
                <a:cxn ang="0">
                  <a:pos x="T2" y="T3"/>
                </a:cxn>
                <a:cxn ang="0">
                  <a:pos x="T4" y="T5"/>
                </a:cxn>
              </a:cxnLst>
              <a:rect l="0" t="0" r="r" b="b"/>
              <a:pathLst>
                <a:path w="433" h="341">
                  <a:moveTo>
                    <a:pt x="0" y="341"/>
                  </a:moveTo>
                  <a:lnTo>
                    <a:pt x="433" y="341"/>
                  </a:lnTo>
                  <a:lnTo>
                    <a:pt x="43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 name="Line 9"/>
            <p:cNvSpPr>
              <a:spLocks noChangeShapeType="1"/>
            </p:cNvSpPr>
            <p:nvPr/>
          </p:nvSpPr>
          <p:spPr bwMode="auto">
            <a:xfrm flipV="1">
              <a:off x="1707" y="1215"/>
              <a:ext cx="1" cy="18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Line 10"/>
            <p:cNvSpPr>
              <a:spLocks noChangeShapeType="1"/>
            </p:cNvSpPr>
            <p:nvPr/>
          </p:nvSpPr>
          <p:spPr bwMode="auto">
            <a:xfrm>
              <a:off x="1707" y="3027"/>
              <a:ext cx="24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12"/>
            <p:cNvSpPr>
              <a:spLocks noChangeShapeType="1"/>
            </p:cNvSpPr>
            <p:nvPr/>
          </p:nvSpPr>
          <p:spPr bwMode="auto">
            <a:xfrm flipV="1">
              <a:off x="1707" y="3006"/>
              <a:ext cx="1" cy="2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13"/>
            <p:cNvSpPr>
              <a:spLocks noChangeShapeType="1"/>
            </p:cNvSpPr>
            <p:nvPr/>
          </p:nvSpPr>
          <p:spPr bwMode="auto">
            <a:xfrm>
              <a:off x="1707" y="1215"/>
              <a:ext cx="1" cy="2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Rectangle 14"/>
            <p:cNvSpPr>
              <a:spLocks noChangeArrowheads="1"/>
            </p:cNvSpPr>
            <p:nvPr/>
          </p:nvSpPr>
          <p:spPr bwMode="auto">
            <a:xfrm>
              <a:off x="1690" y="3048"/>
              <a:ext cx="28"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900">
                  <a:solidFill>
                    <a:srgbClr val="000000"/>
                  </a:solidFill>
                  <a:latin typeface="Helvetica" panose="020B0604020202020204" pitchFamily="34" charset="0"/>
                </a:rPr>
                <a:t>0</a:t>
              </a:r>
              <a:endParaRPr lang="en-US" sz="2400"/>
            </a:p>
          </p:txBody>
        </p:sp>
        <p:sp>
          <p:nvSpPr>
            <p:cNvPr id="13" name="Line 15"/>
            <p:cNvSpPr>
              <a:spLocks noChangeShapeType="1"/>
            </p:cNvSpPr>
            <p:nvPr/>
          </p:nvSpPr>
          <p:spPr bwMode="auto">
            <a:xfrm flipV="1">
              <a:off x="1951" y="3006"/>
              <a:ext cx="1" cy="2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16"/>
            <p:cNvSpPr>
              <a:spLocks noChangeShapeType="1"/>
            </p:cNvSpPr>
            <p:nvPr/>
          </p:nvSpPr>
          <p:spPr bwMode="auto">
            <a:xfrm>
              <a:off x="1951" y="1215"/>
              <a:ext cx="1" cy="2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Rectangle 17"/>
            <p:cNvSpPr>
              <a:spLocks noChangeArrowheads="1"/>
            </p:cNvSpPr>
            <p:nvPr/>
          </p:nvSpPr>
          <p:spPr bwMode="auto">
            <a:xfrm>
              <a:off x="1911" y="3048"/>
              <a:ext cx="57"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900">
                  <a:solidFill>
                    <a:srgbClr val="000000"/>
                  </a:solidFill>
                  <a:latin typeface="Helvetica" panose="020B0604020202020204" pitchFamily="34" charset="0"/>
                </a:rPr>
                <a:t>50</a:t>
              </a:r>
              <a:endParaRPr lang="en-US" sz="2400"/>
            </a:p>
          </p:txBody>
        </p:sp>
        <p:sp>
          <p:nvSpPr>
            <p:cNvPr id="16" name="Line 18"/>
            <p:cNvSpPr>
              <a:spLocks noChangeShapeType="1"/>
            </p:cNvSpPr>
            <p:nvPr/>
          </p:nvSpPr>
          <p:spPr bwMode="auto">
            <a:xfrm flipV="1">
              <a:off x="2200" y="3006"/>
              <a:ext cx="1" cy="2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19"/>
            <p:cNvSpPr>
              <a:spLocks noChangeShapeType="1"/>
            </p:cNvSpPr>
            <p:nvPr/>
          </p:nvSpPr>
          <p:spPr bwMode="auto">
            <a:xfrm>
              <a:off x="2200" y="1215"/>
              <a:ext cx="1" cy="2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Rectangle 20"/>
            <p:cNvSpPr>
              <a:spLocks noChangeArrowheads="1"/>
            </p:cNvSpPr>
            <p:nvPr/>
          </p:nvSpPr>
          <p:spPr bwMode="auto">
            <a:xfrm>
              <a:off x="2143" y="3048"/>
              <a:ext cx="85"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900">
                  <a:solidFill>
                    <a:srgbClr val="000000"/>
                  </a:solidFill>
                  <a:latin typeface="Helvetica" panose="020B0604020202020204" pitchFamily="34" charset="0"/>
                </a:rPr>
                <a:t>100</a:t>
              </a:r>
              <a:endParaRPr lang="en-US" sz="2400"/>
            </a:p>
          </p:txBody>
        </p:sp>
        <p:sp>
          <p:nvSpPr>
            <p:cNvPr id="19" name="Line 21"/>
            <p:cNvSpPr>
              <a:spLocks noChangeShapeType="1"/>
            </p:cNvSpPr>
            <p:nvPr/>
          </p:nvSpPr>
          <p:spPr bwMode="auto">
            <a:xfrm flipV="1">
              <a:off x="2444" y="3006"/>
              <a:ext cx="1" cy="2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22"/>
            <p:cNvSpPr>
              <a:spLocks noChangeShapeType="1"/>
            </p:cNvSpPr>
            <p:nvPr/>
          </p:nvSpPr>
          <p:spPr bwMode="auto">
            <a:xfrm>
              <a:off x="2444" y="1215"/>
              <a:ext cx="1" cy="2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Rectangle 23"/>
            <p:cNvSpPr>
              <a:spLocks noChangeArrowheads="1"/>
            </p:cNvSpPr>
            <p:nvPr/>
          </p:nvSpPr>
          <p:spPr bwMode="auto">
            <a:xfrm>
              <a:off x="2387" y="3048"/>
              <a:ext cx="85"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900">
                  <a:solidFill>
                    <a:srgbClr val="000000"/>
                  </a:solidFill>
                  <a:latin typeface="Helvetica" panose="020B0604020202020204" pitchFamily="34" charset="0"/>
                </a:rPr>
                <a:t>150</a:t>
              </a:r>
              <a:endParaRPr lang="en-US" sz="2400"/>
            </a:p>
          </p:txBody>
        </p:sp>
        <p:sp>
          <p:nvSpPr>
            <p:cNvPr id="22" name="Line 24"/>
            <p:cNvSpPr>
              <a:spLocks noChangeShapeType="1"/>
            </p:cNvSpPr>
            <p:nvPr/>
          </p:nvSpPr>
          <p:spPr bwMode="auto">
            <a:xfrm flipV="1">
              <a:off x="2688" y="3006"/>
              <a:ext cx="1" cy="2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25"/>
            <p:cNvSpPr>
              <a:spLocks noChangeShapeType="1"/>
            </p:cNvSpPr>
            <p:nvPr/>
          </p:nvSpPr>
          <p:spPr bwMode="auto">
            <a:xfrm>
              <a:off x="2688" y="1215"/>
              <a:ext cx="1" cy="2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Rectangle 26"/>
            <p:cNvSpPr>
              <a:spLocks noChangeArrowheads="1"/>
            </p:cNvSpPr>
            <p:nvPr/>
          </p:nvSpPr>
          <p:spPr bwMode="auto">
            <a:xfrm>
              <a:off x="2631" y="3048"/>
              <a:ext cx="85"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900">
                  <a:solidFill>
                    <a:srgbClr val="000000"/>
                  </a:solidFill>
                  <a:latin typeface="Helvetica" panose="020B0604020202020204" pitchFamily="34" charset="0"/>
                </a:rPr>
                <a:t>200</a:t>
              </a:r>
              <a:endParaRPr lang="en-US" sz="2400"/>
            </a:p>
          </p:txBody>
        </p:sp>
        <p:sp>
          <p:nvSpPr>
            <p:cNvPr id="25" name="Line 27"/>
            <p:cNvSpPr>
              <a:spLocks noChangeShapeType="1"/>
            </p:cNvSpPr>
            <p:nvPr/>
          </p:nvSpPr>
          <p:spPr bwMode="auto">
            <a:xfrm flipV="1">
              <a:off x="2937" y="3006"/>
              <a:ext cx="1" cy="2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28"/>
            <p:cNvSpPr>
              <a:spLocks noChangeShapeType="1"/>
            </p:cNvSpPr>
            <p:nvPr/>
          </p:nvSpPr>
          <p:spPr bwMode="auto">
            <a:xfrm>
              <a:off x="2937" y="1215"/>
              <a:ext cx="1" cy="2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Rectangle 29"/>
            <p:cNvSpPr>
              <a:spLocks noChangeArrowheads="1"/>
            </p:cNvSpPr>
            <p:nvPr/>
          </p:nvSpPr>
          <p:spPr bwMode="auto">
            <a:xfrm>
              <a:off x="2881" y="3048"/>
              <a:ext cx="85"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900">
                  <a:solidFill>
                    <a:srgbClr val="000000"/>
                  </a:solidFill>
                  <a:latin typeface="Helvetica" panose="020B0604020202020204" pitchFamily="34" charset="0"/>
                </a:rPr>
                <a:t>250</a:t>
              </a:r>
              <a:endParaRPr lang="en-US" sz="2400"/>
            </a:p>
          </p:txBody>
        </p:sp>
        <p:sp>
          <p:nvSpPr>
            <p:cNvPr id="28" name="Line 30"/>
            <p:cNvSpPr>
              <a:spLocks noChangeShapeType="1"/>
            </p:cNvSpPr>
            <p:nvPr/>
          </p:nvSpPr>
          <p:spPr bwMode="auto">
            <a:xfrm flipV="1">
              <a:off x="3181" y="3006"/>
              <a:ext cx="1" cy="2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31"/>
            <p:cNvSpPr>
              <a:spLocks noChangeShapeType="1"/>
            </p:cNvSpPr>
            <p:nvPr/>
          </p:nvSpPr>
          <p:spPr bwMode="auto">
            <a:xfrm>
              <a:off x="3181" y="1215"/>
              <a:ext cx="1" cy="2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Rectangle 32"/>
            <p:cNvSpPr>
              <a:spLocks noChangeArrowheads="1"/>
            </p:cNvSpPr>
            <p:nvPr/>
          </p:nvSpPr>
          <p:spPr bwMode="auto">
            <a:xfrm>
              <a:off x="3124" y="3048"/>
              <a:ext cx="85"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900">
                  <a:solidFill>
                    <a:srgbClr val="000000"/>
                  </a:solidFill>
                  <a:latin typeface="Helvetica" panose="020B0604020202020204" pitchFamily="34" charset="0"/>
                </a:rPr>
                <a:t>300</a:t>
              </a:r>
              <a:endParaRPr lang="en-US" sz="2400"/>
            </a:p>
          </p:txBody>
        </p:sp>
        <p:sp>
          <p:nvSpPr>
            <p:cNvPr id="31" name="Line 33"/>
            <p:cNvSpPr>
              <a:spLocks noChangeShapeType="1"/>
            </p:cNvSpPr>
            <p:nvPr/>
          </p:nvSpPr>
          <p:spPr bwMode="auto">
            <a:xfrm flipV="1">
              <a:off x="3425" y="3006"/>
              <a:ext cx="1" cy="2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34"/>
            <p:cNvSpPr>
              <a:spLocks noChangeShapeType="1"/>
            </p:cNvSpPr>
            <p:nvPr/>
          </p:nvSpPr>
          <p:spPr bwMode="auto">
            <a:xfrm>
              <a:off x="3425" y="1215"/>
              <a:ext cx="1" cy="2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Rectangle 35"/>
            <p:cNvSpPr>
              <a:spLocks noChangeArrowheads="1"/>
            </p:cNvSpPr>
            <p:nvPr/>
          </p:nvSpPr>
          <p:spPr bwMode="auto">
            <a:xfrm>
              <a:off x="3368" y="3048"/>
              <a:ext cx="85"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900">
                  <a:solidFill>
                    <a:srgbClr val="000000"/>
                  </a:solidFill>
                  <a:latin typeface="Helvetica" panose="020B0604020202020204" pitchFamily="34" charset="0"/>
                </a:rPr>
                <a:t>350</a:t>
              </a:r>
              <a:endParaRPr lang="en-US" sz="2400"/>
            </a:p>
          </p:txBody>
        </p:sp>
        <p:sp>
          <p:nvSpPr>
            <p:cNvPr id="34" name="Line 36"/>
            <p:cNvSpPr>
              <a:spLocks noChangeShapeType="1"/>
            </p:cNvSpPr>
            <p:nvPr/>
          </p:nvSpPr>
          <p:spPr bwMode="auto">
            <a:xfrm flipV="1">
              <a:off x="3669" y="3006"/>
              <a:ext cx="1" cy="2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37"/>
            <p:cNvSpPr>
              <a:spLocks noChangeShapeType="1"/>
            </p:cNvSpPr>
            <p:nvPr/>
          </p:nvSpPr>
          <p:spPr bwMode="auto">
            <a:xfrm>
              <a:off x="3669" y="1215"/>
              <a:ext cx="1" cy="2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Rectangle 38"/>
            <p:cNvSpPr>
              <a:spLocks noChangeArrowheads="1"/>
            </p:cNvSpPr>
            <p:nvPr/>
          </p:nvSpPr>
          <p:spPr bwMode="auto">
            <a:xfrm>
              <a:off x="3612" y="3048"/>
              <a:ext cx="85"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900">
                  <a:solidFill>
                    <a:srgbClr val="000000"/>
                  </a:solidFill>
                  <a:latin typeface="Helvetica" panose="020B0604020202020204" pitchFamily="34" charset="0"/>
                </a:rPr>
                <a:t>400</a:t>
              </a:r>
              <a:endParaRPr lang="en-US" sz="2400"/>
            </a:p>
          </p:txBody>
        </p:sp>
        <p:sp>
          <p:nvSpPr>
            <p:cNvPr id="37" name="Line 39"/>
            <p:cNvSpPr>
              <a:spLocks noChangeShapeType="1"/>
            </p:cNvSpPr>
            <p:nvPr/>
          </p:nvSpPr>
          <p:spPr bwMode="auto">
            <a:xfrm flipV="1">
              <a:off x="3918" y="3006"/>
              <a:ext cx="1" cy="2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40"/>
            <p:cNvSpPr>
              <a:spLocks noChangeShapeType="1"/>
            </p:cNvSpPr>
            <p:nvPr/>
          </p:nvSpPr>
          <p:spPr bwMode="auto">
            <a:xfrm>
              <a:off x="3918" y="1215"/>
              <a:ext cx="1" cy="2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Rectangle 41"/>
            <p:cNvSpPr>
              <a:spLocks noChangeArrowheads="1"/>
            </p:cNvSpPr>
            <p:nvPr/>
          </p:nvSpPr>
          <p:spPr bwMode="auto">
            <a:xfrm>
              <a:off x="3861" y="3048"/>
              <a:ext cx="85"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900">
                  <a:solidFill>
                    <a:srgbClr val="000000"/>
                  </a:solidFill>
                  <a:latin typeface="Helvetica" panose="020B0604020202020204" pitchFamily="34" charset="0"/>
                </a:rPr>
                <a:t>450</a:t>
              </a:r>
              <a:endParaRPr lang="en-US" sz="2400"/>
            </a:p>
          </p:txBody>
        </p:sp>
        <p:sp>
          <p:nvSpPr>
            <p:cNvPr id="40" name="Line 42"/>
            <p:cNvSpPr>
              <a:spLocks noChangeShapeType="1"/>
            </p:cNvSpPr>
            <p:nvPr/>
          </p:nvSpPr>
          <p:spPr bwMode="auto">
            <a:xfrm flipV="1">
              <a:off x="4162" y="3006"/>
              <a:ext cx="1" cy="2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43"/>
            <p:cNvSpPr>
              <a:spLocks noChangeShapeType="1"/>
            </p:cNvSpPr>
            <p:nvPr/>
          </p:nvSpPr>
          <p:spPr bwMode="auto">
            <a:xfrm>
              <a:off x="4162" y="1215"/>
              <a:ext cx="1" cy="2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Rectangle 44"/>
            <p:cNvSpPr>
              <a:spLocks noChangeArrowheads="1"/>
            </p:cNvSpPr>
            <p:nvPr/>
          </p:nvSpPr>
          <p:spPr bwMode="auto">
            <a:xfrm>
              <a:off x="4105" y="3048"/>
              <a:ext cx="85"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900">
                  <a:solidFill>
                    <a:srgbClr val="000000"/>
                  </a:solidFill>
                  <a:latin typeface="Helvetica" panose="020B0604020202020204" pitchFamily="34" charset="0"/>
                </a:rPr>
                <a:t>500</a:t>
              </a:r>
              <a:endParaRPr lang="en-US" sz="2400"/>
            </a:p>
          </p:txBody>
        </p:sp>
        <p:sp>
          <p:nvSpPr>
            <p:cNvPr id="43" name="Line 45"/>
            <p:cNvSpPr>
              <a:spLocks noChangeShapeType="1"/>
            </p:cNvSpPr>
            <p:nvPr/>
          </p:nvSpPr>
          <p:spPr bwMode="auto">
            <a:xfrm>
              <a:off x="1707" y="3027"/>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Line 46"/>
            <p:cNvSpPr>
              <a:spLocks noChangeShapeType="1"/>
            </p:cNvSpPr>
            <p:nvPr/>
          </p:nvSpPr>
          <p:spPr bwMode="auto">
            <a:xfrm flipH="1">
              <a:off x="4139" y="3027"/>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Rectangle 47"/>
            <p:cNvSpPr>
              <a:spLocks noChangeArrowheads="1"/>
            </p:cNvSpPr>
            <p:nvPr/>
          </p:nvSpPr>
          <p:spPr bwMode="auto">
            <a:xfrm>
              <a:off x="1605" y="2985"/>
              <a:ext cx="57"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900">
                  <a:solidFill>
                    <a:srgbClr val="000000"/>
                  </a:solidFill>
                  <a:latin typeface="Helvetica" panose="020B0604020202020204" pitchFamily="34" charset="0"/>
                </a:rPr>
                <a:t>23</a:t>
              </a:r>
              <a:endParaRPr lang="en-US" sz="2400"/>
            </a:p>
          </p:txBody>
        </p:sp>
        <p:sp>
          <p:nvSpPr>
            <p:cNvPr id="46" name="Line 48"/>
            <p:cNvSpPr>
              <a:spLocks noChangeShapeType="1"/>
            </p:cNvSpPr>
            <p:nvPr/>
          </p:nvSpPr>
          <p:spPr bwMode="auto">
            <a:xfrm>
              <a:off x="1707" y="2724"/>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49"/>
            <p:cNvSpPr>
              <a:spLocks noChangeShapeType="1"/>
            </p:cNvSpPr>
            <p:nvPr/>
          </p:nvSpPr>
          <p:spPr bwMode="auto">
            <a:xfrm flipH="1">
              <a:off x="4139" y="2724"/>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Rectangle 50"/>
            <p:cNvSpPr>
              <a:spLocks noChangeArrowheads="1"/>
            </p:cNvSpPr>
            <p:nvPr/>
          </p:nvSpPr>
          <p:spPr bwMode="auto">
            <a:xfrm>
              <a:off x="1605" y="2682"/>
              <a:ext cx="57"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900">
                  <a:solidFill>
                    <a:srgbClr val="000000"/>
                  </a:solidFill>
                  <a:latin typeface="Helvetica" panose="020B0604020202020204" pitchFamily="34" charset="0"/>
                </a:rPr>
                <a:t>24</a:t>
              </a:r>
              <a:endParaRPr lang="en-US" sz="2400"/>
            </a:p>
          </p:txBody>
        </p:sp>
        <p:sp>
          <p:nvSpPr>
            <p:cNvPr id="49" name="Line 51"/>
            <p:cNvSpPr>
              <a:spLocks noChangeShapeType="1"/>
            </p:cNvSpPr>
            <p:nvPr/>
          </p:nvSpPr>
          <p:spPr bwMode="auto">
            <a:xfrm>
              <a:off x="1707" y="2421"/>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Line 52"/>
            <p:cNvSpPr>
              <a:spLocks noChangeShapeType="1"/>
            </p:cNvSpPr>
            <p:nvPr/>
          </p:nvSpPr>
          <p:spPr bwMode="auto">
            <a:xfrm flipH="1">
              <a:off x="4139" y="2421"/>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Rectangle 53"/>
            <p:cNvSpPr>
              <a:spLocks noChangeArrowheads="1"/>
            </p:cNvSpPr>
            <p:nvPr/>
          </p:nvSpPr>
          <p:spPr bwMode="auto">
            <a:xfrm>
              <a:off x="1605" y="2379"/>
              <a:ext cx="57"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900">
                  <a:solidFill>
                    <a:srgbClr val="000000"/>
                  </a:solidFill>
                  <a:latin typeface="Helvetica" panose="020B0604020202020204" pitchFamily="34" charset="0"/>
                </a:rPr>
                <a:t>25</a:t>
              </a:r>
              <a:endParaRPr lang="en-US" sz="2400"/>
            </a:p>
          </p:txBody>
        </p:sp>
        <p:sp>
          <p:nvSpPr>
            <p:cNvPr id="52" name="Line 54"/>
            <p:cNvSpPr>
              <a:spLocks noChangeShapeType="1"/>
            </p:cNvSpPr>
            <p:nvPr/>
          </p:nvSpPr>
          <p:spPr bwMode="auto">
            <a:xfrm>
              <a:off x="1707" y="2124"/>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 name="Line 55"/>
            <p:cNvSpPr>
              <a:spLocks noChangeShapeType="1"/>
            </p:cNvSpPr>
            <p:nvPr/>
          </p:nvSpPr>
          <p:spPr bwMode="auto">
            <a:xfrm flipH="1">
              <a:off x="4139" y="2124"/>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Rectangle 56"/>
            <p:cNvSpPr>
              <a:spLocks noChangeArrowheads="1"/>
            </p:cNvSpPr>
            <p:nvPr/>
          </p:nvSpPr>
          <p:spPr bwMode="auto">
            <a:xfrm>
              <a:off x="1605" y="2081"/>
              <a:ext cx="57"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900">
                  <a:solidFill>
                    <a:srgbClr val="000000"/>
                  </a:solidFill>
                  <a:latin typeface="Helvetica" panose="020B0604020202020204" pitchFamily="34" charset="0"/>
                </a:rPr>
                <a:t>26</a:t>
              </a:r>
              <a:endParaRPr lang="en-US" sz="2400"/>
            </a:p>
          </p:txBody>
        </p:sp>
        <p:sp>
          <p:nvSpPr>
            <p:cNvPr id="55" name="Line 57"/>
            <p:cNvSpPr>
              <a:spLocks noChangeShapeType="1"/>
            </p:cNvSpPr>
            <p:nvPr/>
          </p:nvSpPr>
          <p:spPr bwMode="auto">
            <a:xfrm>
              <a:off x="1707" y="1821"/>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 name="Line 58"/>
            <p:cNvSpPr>
              <a:spLocks noChangeShapeType="1"/>
            </p:cNvSpPr>
            <p:nvPr/>
          </p:nvSpPr>
          <p:spPr bwMode="auto">
            <a:xfrm flipH="1">
              <a:off x="4139" y="1821"/>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 name="Rectangle 59"/>
            <p:cNvSpPr>
              <a:spLocks noChangeArrowheads="1"/>
            </p:cNvSpPr>
            <p:nvPr/>
          </p:nvSpPr>
          <p:spPr bwMode="auto">
            <a:xfrm>
              <a:off x="1605" y="1778"/>
              <a:ext cx="57"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900">
                  <a:solidFill>
                    <a:srgbClr val="000000"/>
                  </a:solidFill>
                  <a:latin typeface="Helvetica" panose="020B0604020202020204" pitchFamily="34" charset="0"/>
                </a:rPr>
                <a:t>27</a:t>
              </a:r>
              <a:endParaRPr lang="en-US" sz="2400"/>
            </a:p>
          </p:txBody>
        </p:sp>
        <p:sp>
          <p:nvSpPr>
            <p:cNvPr id="58" name="Line 60"/>
            <p:cNvSpPr>
              <a:spLocks noChangeShapeType="1"/>
            </p:cNvSpPr>
            <p:nvPr/>
          </p:nvSpPr>
          <p:spPr bwMode="auto">
            <a:xfrm>
              <a:off x="1707" y="151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61"/>
            <p:cNvSpPr>
              <a:spLocks noChangeShapeType="1"/>
            </p:cNvSpPr>
            <p:nvPr/>
          </p:nvSpPr>
          <p:spPr bwMode="auto">
            <a:xfrm flipH="1">
              <a:off x="4139" y="151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Rectangle 62"/>
            <p:cNvSpPr>
              <a:spLocks noChangeArrowheads="1"/>
            </p:cNvSpPr>
            <p:nvPr/>
          </p:nvSpPr>
          <p:spPr bwMode="auto">
            <a:xfrm>
              <a:off x="1605" y="1475"/>
              <a:ext cx="57"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900">
                  <a:solidFill>
                    <a:srgbClr val="000000"/>
                  </a:solidFill>
                  <a:latin typeface="Helvetica" panose="020B0604020202020204" pitchFamily="34" charset="0"/>
                </a:rPr>
                <a:t>28</a:t>
              </a:r>
              <a:endParaRPr lang="en-US" sz="2400"/>
            </a:p>
          </p:txBody>
        </p:sp>
        <p:sp>
          <p:nvSpPr>
            <p:cNvPr id="61" name="Line 63"/>
            <p:cNvSpPr>
              <a:spLocks noChangeShapeType="1"/>
            </p:cNvSpPr>
            <p:nvPr/>
          </p:nvSpPr>
          <p:spPr bwMode="auto">
            <a:xfrm>
              <a:off x="1707" y="1215"/>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 name="Line 64"/>
            <p:cNvSpPr>
              <a:spLocks noChangeShapeType="1"/>
            </p:cNvSpPr>
            <p:nvPr/>
          </p:nvSpPr>
          <p:spPr bwMode="auto">
            <a:xfrm flipH="1">
              <a:off x="4139" y="1215"/>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 name="Rectangle 65"/>
            <p:cNvSpPr>
              <a:spLocks noChangeArrowheads="1"/>
            </p:cNvSpPr>
            <p:nvPr/>
          </p:nvSpPr>
          <p:spPr bwMode="auto">
            <a:xfrm>
              <a:off x="1605" y="1173"/>
              <a:ext cx="57"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900">
                  <a:solidFill>
                    <a:srgbClr val="000000"/>
                  </a:solidFill>
                  <a:latin typeface="Helvetica" panose="020B0604020202020204" pitchFamily="34" charset="0"/>
                </a:rPr>
                <a:t>29</a:t>
              </a:r>
              <a:endParaRPr lang="en-US" sz="2400"/>
            </a:p>
          </p:txBody>
        </p:sp>
        <p:sp>
          <p:nvSpPr>
            <p:cNvPr id="64" name="Line 66"/>
            <p:cNvSpPr>
              <a:spLocks noChangeShapeType="1"/>
            </p:cNvSpPr>
            <p:nvPr/>
          </p:nvSpPr>
          <p:spPr bwMode="auto">
            <a:xfrm>
              <a:off x="1707" y="1215"/>
              <a:ext cx="24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 name="Freeform 69"/>
            <p:cNvSpPr>
              <a:spLocks/>
            </p:cNvSpPr>
            <p:nvPr/>
          </p:nvSpPr>
          <p:spPr bwMode="auto">
            <a:xfrm>
              <a:off x="1713" y="1364"/>
              <a:ext cx="2403" cy="1589"/>
            </a:xfrm>
            <a:custGeom>
              <a:avLst/>
              <a:gdLst>
                <a:gd name="T0" fmla="*/ 34 w 2403"/>
                <a:gd name="T1" fmla="*/ 962 h 1589"/>
                <a:gd name="T2" fmla="*/ 79 w 2403"/>
                <a:gd name="T3" fmla="*/ 983 h 1589"/>
                <a:gd name="T4" fmla="*/ 124 w 2403"/>
                <a:gd name="T5" fmla="*/ 1095 h 1589"/>
                <a:gd name="T6" fmla="*/ 164 w 2403"/>
                <a:gd name="T7" fmla="*/ 1052 h 1589"/>
                <a:gd name="T8" fmla="*/ 204 w 2403"/>
                <a:gd name="T9" fmla="*/ 1095 h 1589"/>
                <a:gd name="T10" fmla="*/ 243 w 2403"/>
                <a:gd name="T11" fmla="*/ 1174 h 1589"/>
                <a:gd name="T12" fmla="*/ 283 w 2403"/>
                <a:gd name="T13" fmla="*/ 1073 h 1589"/>
                <a:gd name="T14" fmla="*/ 323 w 2403"/>
                <a:gd name="T15" fmla="*/ 0 h 1589"/>
                <a:gd name="T16" fmla="*/ 362 w 2403"/>
                <a:gd name="T17" fmla="*/ 1158 h 1589"/>
                <a:gd name="T18" fmla="*/ 402 w 2403"/>
                <a:gd name="T19" fmla="*/ 1137 h 1589"/>
                <a:gd name="T20" fmla="*/ 447 w 2403"/>
                <a:gd name="T21" fmla="*/ 1174 h 1589"/>
                <a:gd name="T22" fmla="*/ 487 w 2403"/>
                <a:gd name="T23" fmla="*/ 1137 h 1589"/>
                <a:gd name="T24" fmla="*/ 527 w 2403"/>
                <a:gd name="T25" fmla="*/ 1164 h 1589"/>
                <a:gd name="T26" fmla="*/ 567 w 2403"/>
                <a:gd name="T27" fmla="*/ 1142 h 1589"/>
                <a:gd name="T28" fmla="*/ 606 w 2403"/>
                <a:gd name="T29" fmla="*/ 1158 h 1589"/>
                <a:gd name="T30" fmla="*/ 646 w 2403"/>
                <a:gd name="T31" fmla="*/ 1180 h 1589"/>
                <a:gd name="T32" fmla="*/ 686 w 2403"/>
                <a:gd name="T33" fmla="*/ 1212 h 1589"/>
                <a:gd name="T34" fmla="*/ 725 w 2403"/>
                <a:gd name="T35" fmla="*/ 1238 h 1589"/>
                <a:gd name="T36" fmla="*/ 771 w 2403"/>
                <a:gd name="T37" fmla="*/ 1323 h 1589"/>
                <a:gd name="T38" fmla="*/ 810 w 2403"/>
                <a:gd name="T39" fmla="*/ 1355 h 1589"/>
                <a:gd name="T40" fmla="*/ 856 w 2403"/>
                <a:gd name="T41" fmla="*/ 1318 h 1589"/>
                <a:gd name="T42" fmla="*/ 895 w 2403"/>
                <a:gd name="T43" fmla="*/ 1212 h 1589"/>
                <a:gd name="T44" fmla="*/ 935 w 2403"/>
                <a:gd name="T45" fmla="*/ 1105 h 1589"/>
                <a:gd name="T46" fmla="*/ 975 w 2403"/>
                <a:gd name="T47" fmla="*/ 1142 h 1589"/>
                <a:gd name="T48" fmla="*/ 1014 w 2403"/>
                <a:gd name="T49" fmla="*/ 1111 h 1589"/>
                <a:gd name="T50" fmla="*/ 1054 w 2403"/>
                <a:gd name="T51" fmla="*/ 1121 h 1589"/>
                <a:gd name="T52" fmla="*/ 1094 w 2403"/>
                <a:gd name="T53" fmla="*/ 1158 h 1589"/>
                <a:gd name="T54" fmla="*/ 1139 w 2403"/>
                <a:gd name="T55" fmla="*/ 1148 h 1589"/>
                <a:gd name="T56" fmla="*/ 1179 w 2403"/>
                <a:gd name="T57" fmla="*/ 1174 h 1589"/>
                <a:gd name="T58" fmla="*/ 1219 w 2403"/>
                <a:gd name="T59" fmla="*/ 1212 h 1589"/>
                <a:gd name="T60" fmla="*/ 1258 w 2403"/>
                <a:gd name="T61" fmla="*/ 1196 h 1589"/>
                <a:gd name="T62" fmla="*/ 1298 w 2403"/>
                <a:gd name="T63" fmla="*/ 1227 h 1589"/>
                <a:gd name="T64" fmla="*/ 1338 w 2403"/>
                <a:gd name="T65" fmla="*/ 1201 h 1589"/>
                <a:gd name="T66" fmla="*/ 1377 w 2403"/>
                <a:gd name="T67" fmla="*/ 1196 h 1589"/>
                <a:gd name="T68" fmla="*/ 1423 w 2403"/>
                <a:gd name="T69" fmla="*/ 1227 h 1589"/>
                <a:gd name="T70" fmla="*/ 1462 w 2403"/>
                <a:gd name="T71" fmla="*/ 1137 h 1589"/>
                <a:gd name="T72" fmla="*/ 1508 w 2403"/>
                <a:gd name="T73" fmla="*/ 1158 h 1589"/>
                <a:gd name="T74" fmla="*/ 1547 w 2403"/>
                <a:gd name="T75" fmla="*/ 1185 h 1589"/>
                <a:gd name="T76" fmla="*/ 1587 w 2403"/>
                <a:gd name="T77" fmla="*/ 1201 h 1589"/>
                <a:gd name="T78" fmla="*/ 1627 w 2403"/>
                <a:gd name="T79" fmla="*/ 1238 h 1589"/>
                <a:gd name="T80" fmla="*/ 1666 w 2403"/>
                <a:gd name="T81" fmla="*/ 1217 h 1589"/>
                <a:gd name="T82" fmla="*/ 1706 w 2403"/>
                <a:gd name="T83" fmla="*/ 1424 h 1589"/>
                <a:gd name="T84" fmla="*/ 1746 w 2403"/>
                <a:gd name="T85" fmla="*/ 590 h 1589"/>
                <a:gd name="T86" fmla="*/ 1785 w 2403"/>
                <a:gd name="T87" fmla="*/ 1408 h 1589"/>
                <a:gd name="T88" fmla="*/ 1825 w 2403"/>
                <a:gd name="T89" fmla="*/ 1307 h 1589"/>
                <a:gd name="T90" fmla="*/ 1871 w 2403"/>
                <a:gd name="T91" fmla="*/ 1291 h 1589"/>
                <a:gd name="T92" fmla="*/ 1910 w 2403"/>
                <a:gd name="T93" fmla="*/ 1281 h 1589"/>
                <a:gd name="T94" fmla="*/ 1950 w 2403"/>
                <a:gd name="T95" fmla="*/ 1302 h 1589"/>
                <a:gd name="T96" fmla="*/ 1990 w 2403"/>
                <a:gd name="T97" fmla="*/ 1281 h 1589"/>
                <a:gd name="T98" fmla="*/ 2029 w 2403"/>
                <a:gd name="T99" fmla="*/ 1291 h 1589"/>
                <a:gd name="T100" fmla="*/ 2075 w 2403"/>
                <a:gd name="T101" fmla="*/ 1291 h 1589"/>
                <a:gd name="T102" fmla="*/ 2114 w 2403"/>
                <a:gd name="T103" fmla="*/ 1307 h 1589"/>
                <a:gd name="T104" fmla="*/ 2154 w 2403"/>
                <a:gd name="T105" fmla="*/ 1360 h 1589"/>
                <a:gd name="T106" fmla="*/ 2194 w 2403"/>
                <a:gd name="T107" fmla="*/ 1413 h 1589"/>
                <a:gd name="T108" fmla="*/ 2233 w 2403"/>
                <a:gd name="T109" fmla="*/ 1467 h 1589"/>
                <a:gd name="T110" fmla="*/ 2273 w 2403"/>
                <a:gd name="T111" fmla="*/ 1488 h 1589"/>
                <a:gd name="T112" fmla="*/ 2313 w 2403"/>
                <a:gd name="T113" fmla="*/ 1323 h 1589"/>
                <a:gd name="T114" fmla="*/ 2352 w 2403"/>
                <a:gd name="T115" fmla="*/ 1196 h 1589"/>
                <a:gd name="T116" fmla="*/ 2398 w 2403"/>
                <a:gd name="T117" fmla="*/ 1158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3" h="1589">
                  <a:moveTo>
                    <a:pt x="0" y="999"/>
                  </a:moveTo>
                  <a:lnTo>
                    <a:pt x="5" y="1004"/>
                  </a:lnTo>
                  <a:lnTo>
                    <a:pt x="11" y="1004"/>
                  </a:lnTo>
                  <a:lnTo>
                    <a:pt x="11" y="994"/>
                  </a:lnTo>
                  <a:lnTo>
                    <a:pt x="17" y="983"/>
                  </a:lnTo>
                  <a:lnTo>
                    <a:pt x="22" y="983"/>
                  </a:lnTo>
                  <a:lnTo>
                    <a:pt x="28" y="978"/>
                  </a:lnTo>
                  <a:lnTo>
                    <a:pt x="34" y="962"/>
                  </a:lnTo>
                  <a:lnTo>
                    <a:pt x="39" y="951"/>
                  </a:lnTo>
                  <a:lnTo>
                    <a:pt x="45" y="951"/>
                  </a:lnTo>
                  <a:lnTo>
                    <a:pt x="51" y="940"/>
                  </a:lnTo>
                  <a:lnTo>
                    <a:pt x="56" y="962"/>
                  </a:lnTo>
                  <a:lnTo>
                    <a:pt x="62" y="994"/>
                  </a:lnTo>
                  <a:lnTo>
                    <a:pt x="68" y="999"/>
                  </a:lnTo>
                  <a:lnTo>
                    <a:pt x="73" y="1004"/>
                  </a:lnTo>
                  <a:lnTo>
                    <a:pt x="79" y="983"/>
                  </a:lnTo>
                  <a:lnTo>
                    <a:pt x="85" y="999"/>
                  </a:lnTo>
                  <a:lnTo>
                    <a:pt x="90" y="1015"/>
                  </a:lnTo>
                  <a:lnTo>
                    <a:pt x="96" y="1020"/>
                  </a:lnTo>
                  <a:lnTo>
                    <a:pt x="102" y="1015"/>
                  </a:lnTo>
                  <a:lnTo>
                    <a:pt x="107" y="1020"/>
                  </a:lnTo>
                  <a:lnTo>
                    <a:pt x="113" y="1041"/>
                  </a:lnTo>
                  <a:lnTo>
                    <a:pt x="119" y="1057"/>
                  </a:lnTo>
                  <a:lnTo>
                    <a:pt x="124" y="1095"/>
                  </a:lnTo>
                  <a:lnTo>
                    <a:pt x="124" y="1084"/>
                  </a:lnTo>
                  <a:lnTo>
                    <a:pt x="130" y="1036"/>
                  </a:lnTo>
                  <a:lnTo>
                    <a:pt x="136" y="1020"/>
                  </a:lnTo>
                  <a:lnTo>
                    <a:pt x="141" y="1036"/>
                  </a:lnTo>
                  <a:lnTo>
                    <a:pt x="147" y="1057"/>
                  </a:lnTo>
                  <a:lnTo>
                    <a:pt x="153" y="1084"/>
                  </a:lnTo>
                  <a:lnTo>
                    <a:pt x="158" y="1068"/>
                  </a:lnTo>
                  <a:lnTo>
                    <a:pt x="164" y="1052"/>
                  </a:lnTo>
                  <a:lnTo>
                    <a:pt x="170" y="1052"/>
                  </a:lnTo>
                  <a:lnTo>
                    <a:pt x="175" y="1068"/>
                  </a:lnTo>
                  <a:lnTo>
                    <a:pt x="181" y="1089"/>
                  </a:lnTo>
                  <a:lnTo>
                    <a:pt x="187" y="1089"/>
                  </a:lnTo>
                  <a:lnTo>
                    <a:pt x="192" y="1073"/>
                  </a:lnTo>
                  <a:lnTo>
                    <a:pt x="198" y="1068"/>
                  </a:lnTo>
                  <a:lnTo>
                    <a:pt x="198" y="1089"/>
                  </a:lnTo>
                  <a:lnTo>
                    <a:pt x="204" y="1095"/>
                  </a:lnTo>
                  <a:lnTo>
                    <a:pt x="209" y="1105"/>
                  </a:lnTo>
                  <a:lnTo>
                    <a:pt x="215" y="1105"/>
                  </a:lnTo>
                  <a:lnTo>
                    <a:pt x="221" y="1073"/>
                  </a:lnTo>
                  <a:lnTo>
                    <a:pt x="226" y="1052"/>
                  </a:lnTo>
                  <a:lnTo>
                    <a:pt x="232" y="1068"/>
                  </a:lnTo>
                  <a:lnTo>
                    <a:pt x="232" y="1084"/>
                  </a:lnTo>
                  <a:lnTo>
                    <a:pt x="238" y="1121"/>
                  </a:lnTo>
                  <a:lnTo>
                    <a:pt x="243" y="1174"/>
                  </a:lnTo>
                  <a:lnTo>
                    <a:pt x="249" y="1180"/>
                  </a:lnTo>
                  <a:lnTo>
                    <a:pt x="255" y="1185"/>
                  </a:lnTo>
                  <a:lnTo>
                    <a:pt x="260" y="1217"/>
                  </a:lnTo>
                  <a:lnTo>
                    <a:pt x="266" y="1265"/>
                  </a:lnTo>
                  <a:lnTo>
                    <a:pt x="266" y="1328"/>
                  </a:lnTo>
                  <a:lnTo>
                    <a:pt x="272" y="1318"/>
                  </a:lnTo>
                  <a:lnTo>
                    <a:pt x="277" y="1233"/>
                  </a:lnTo>
                  <a:lnTo>
                    <a:pt x="283" y="1073"/>
                  </a:lnTo>
                  <a:lnTo>
                    <a:pt x="289" y="930"/>
                  </a:lnTo>
                  <a:lnTo>
                    <a:pt x="294" y="802"/>
                  </a:lnTo>
                  <a:lnTo>
                    <a:pt x="300" y="696"/>
                  </a:lnTo>
                  <a:lnTo>
                    <a:pt x="306" y="574"/>
                  </a:lnTo>
                  <a:lnTo>
                    <a:pt x="306" y="409"/>
                  </a:lnTo>
                  <a:lnTo>
                    <a:pt x="311" y="223"/>
                  </a:lnTo>
                  <a:lnTo>
                    <a:pt x="317" y="69"/>
                  </a:lnTo>
                  <a:lnTo>
                    <a:pt x="323" y="0"/>
                  </a:lnTo>
                  <a:lnTo>
                    <a:pt x="328" y="159"/>
                  </a:lnTo>
                  <a:lnTo>
                    <a:pt x="334" y="563"/>
                  </a:lnTo>
                  <a:lnTo>
                    <a:pt x="340" y="1004"/>
                  </a:lnTo>
                  <a:lnTo>
                    <a:pt x="340" y="1227"/>
                  </a:lnTo>
                  <a:lnTo>
                    <a:pt x="345" y="1254"/>
                  </a:lnTo>
                  <a:lnTo>
                    <a:pt x="351" y="1201"/>
                  </a:lnTo>
                  <a:lnTo>
                    <a:pt x="357" y="1148"/>
                  </a:lnTo>
                  <a:lnTo>
                    <a:pt x="362" y="1158"/>
                  </a:lnTo>
                  <a:lnTo>
                    <a:pt x="368" y="1121"/>
                  </a:lnTo>
                  <a:lnTo>
                    <a:pt x="374" y="1105"/>
                  </a:lnTo>
                  <a:lnTo>
                    <a:pt x="379" y="1105"/>
                  </a:lnTo>
                  <a:lnTo>
                    <a:pt x="379" y="1148"/>
                  </a:lnTo>
                  <a:lnTo>
                    <a:pt x="385" y="1148"/>
                  </a:lnTo>
                  <a:lnTo>
                    <a:pt x="391" y="1121"/>
                  </a:lnTo>
                  <a:lnTo>
                    <a:pt x="396" y="1126"/>
                  </a:lnTo>
                  <a:lnTo>
                    <a:pt x="402" y="1137"/>
                  </a:lnTo>
                  <a:lnTo>
                    <a:pt x="408" y="1126"/>
                  </a:lnTo>
                  <a:lnTo>
                    <a:pt x="413" y="1158"/>
                  </a:lnTo>
                  <a:lnTo>
                    <a:pt x="419" y="1158"/>
                  </a:lnTo>
                  <a:lnTo>
                    <a:pt x="425" y="1137"/>
                  </a:lnTo>
                  <a:lnTo>
                    <a:pt x="430" y="1121"/>
                  </a:lnTo>
                  <a:lnTo>
                    <a:pt x="436" y="1111"/>
                  </a:lnTo>
                  <a:lnTo>
                    <a:pt x="442" y="1142"/>
                  </a:lnTo>
                  <a:lnTo>
                    <a:pt x="447" y="1174"/>
                  </a:lnTo>
                  <a:lnTo>
                    <a:pt x="453" y="1158"/>
                  </a:lnTo>
                  <a:lnTo>
                    <a:pt x="459" y="1142"/>
                  </a:lnTo>
                  <a:lnTo>
                    <a:pt x="464" y="1142"/>
                  </a:lnTo>
                  <a:lnTo>
                    <a:pt x="470" y="1174"/>
                  </a:lnTo>
                  <a:lnTo>
                    <a:pt x="476" y="1164"/>
                  </a:lnTo>
                  <a:lnTo>
                    <a:pt x="481" y="1148"/>
                  </a:lnTo>
                  <a:lnTo>
                    <a:pt x="487" y="1126"/>
                  </a:lnTo>
                  <a:lnTo>
                    <a:pt x="487" y="1137"/>
                  </a:lnTo>
                  <a:lnTo>
                    <a:pt x="493" y="1137"/>
                  </a:lnTo>
                  <a:lnTo>
                    <a:pt x="498" y="1137"/>
                  </a:lnTo>
                  <a:lnTo>
                    <a:pt x="504" y="1164"/>
                  </a:lnTo>
                  <a:lnTo>
                    <a:pt x="510" y="1158"/>
                  </a:lnTo>
                  <a:lnTo>
                    <a:pt x="515" y="1148"/>
                  </a:lnTo>
                  <a:lnTo>
                    <a:pt x="521" y="1137"/>
                  </a:lnTo>
                  <a:lnTo>
                    <a:pt x="527" y="1142"/>
                  </a:lnTo>
                  <a:lnTo>
                    <a:pt x="527" y="1164"/>
                  </a:lnTo>
                  <a:lnTo>
                    <a:pt x="533" y="1180"/>
                  </a:lnTo>
                  <a:lnTo>
                    <a:pt x="538" y="1174"/>
                  </a:lnTo>
                  <a:lnTo>
                    <a:pt x="544" y="1158"/>
                  </a:lnTo>
                  <a:lnTo>
                    <a:pt x="550" y="1137"/>
                  </a:lnTo>
                  <a:lnTo>
                    <a:pt x="555" y="1137"/>
                  </a:lnTo>
                  <a:lnTo>
                    <a:pt x="561" y="1158"/>
                  </a:lnTo>
                  <a:lnTo>
                    <a:pt x="561" y="1174"/>
                  </a:lnTo>
                  <a:lnTo>
                    <a:pt x="567" y="1142"/>
                  </a:lnTo>
                  <a:lnTo>
                    <a:pt x="572" y="1180"/>
                  </a:lnTo>
                  <a:lnTo>
                    <a:pt x="578" y="1158"/>
                  </a:lnTo>
                  <a:lnTo>
                    <a:pt x="584" y="1148"/>
                  </a:lnTo>
                  <a:lnTo>
                    <a:pt x="589" y="1158"/>
                  </a:lnTo>
                  <a:lnTo>
                    <a:pt x="595" y="1185"/>
                  </a:lnTo>
                  <a:lnTo>
                    <a:pt x="601" y="1164"/>
                  </a:lnTo>
                  <a:lnTo>
                    <a:pt x="601" y="1148"/>
                  </a:lnTo>
                  <a:lnTo>
                    <a:pt x="606" y="1158"/>
                  </a:lnTo>
                  <a:lnTo>
                    <a:pt x="612" y="1180"/>
                  </a:lnTo>
                  <a:lnTo>
                    <a:pt x="618" y="1201"/>
                  </a:lnTo>
                  <a:lnTo>
                    <a:pt x="623" y="1185"/>
                  </a:lnTo>
                  <a:lnTo>
                    <a:pt x="629" y="1196"/>
                  </a:lnTo>
                  <a:lnTo>
                    <a:pt x="635" y="1180"/>
                  </a:lnTo>
                  <a:lnTo>
                    <a:pt x="635" y="1158"/>
                  </a:lnTo>
                  <a:lnTo>
                    <a:pt x="640" y="1185"/>
                  </a:lnTo>
                  <a:lnTo>
                    <a:pt x="646" y="1180"/>
                  </a:lnTo>
                  <a:lnTo>
                    <a:pt x="652" y="1196"/>
                  </a:lnTo>
                  <a:lnTo>
                    <a:pt x="657" y="1185"/>
                  </a:lnTo>
                  <a:lnTo>
                    <a:pt x="663" y="1158"/>
                  </a:lnTo>
                  <a:lnTo>
                    <a:pt x="669" y="1158"/>
                  </a:lnTo>
                  <a:lnTo>
                    <a:pt x="674" y="1180"/>
                  </a:lnTo>
                  <a:lnTo>
                    <a:pt x="674" y="1201"/>
                  </a:lnTo>
                  <a:lnTo>
                    <a:pt x="680" y="1217"/>
                  </a:lnTo>
                  <a:lnTo>
                    <a:pt x="686" y="1212"/>
                  </a:lnTo>
                  <a:lnTo>
                    <a:pt x="691" y="1180"/>
                  </a:lnTo>
                  <a:lnTo>
                    <a:pt x="697" y="1180"/>
                  </a:lnTo>
                  <a:lnTo>
                    <a:pt x="703" y="1201"/>
                  </a:lnTo>
                  <a:lnTo>
                    <a:pt x="708" y="1217"/>
                  </a:lnTo>
                  <a:lnTo>
                    <a:pt x="708" y="1233"/>
                  </a:lnTo>
                  <a:lnTo>
                    <a:pt x="714" y="1249"/>
                  </a:lnTo>
                  <a:lnTo>
                    <a:pt x="720" y="1238"/>
                  </a:lnTo>
                  <a:lnTo>
                    <a:pt x="725" y="1238"/>
                  </a:lnTo>
                  <a:lnTo>
                    <a:pt x="731" y="1238"/>
                  </a:lnTo>
                  <a:lnTo>
                    <a:pt x="737" y="1249"/>
                  </a:lnTo>
                  <a:lnTo>
                    <a:pt x="742" y="1270"/>
                  </a:lnTo>
                  <a:lnTo>
                    <a:pt x="748" y="1281"/>
                  </a:lnTo>
                  <a:lnTo>
                    <a:pt x="754" y="1281"/>
                  </a:lnTo>
                  <a:lnTo>
                    <a:pt x="759" y="1302"/>
                  </a:lnTo>
                  <a:lnTo>
                    <a:pt x="765" y="1307"/>
                  </a:lnTo>
                  <a:lnTo>
                    <a:pt x="771" y="1323"/>
                  </a:lnTo>
                  <a:lnTo>
                    <a:pt x="776" y="1323"/>
                  </a:lnTo>
                  <a:lnTo>
                    <a:pt x="782" y="1328"/>
                  </a:lnTo>
                  <a:lnTo>
                    <a:pt x="782" y="1318"/>
                  </a:lnTo>
                  <a:lnTo>
                    <a:pt x="788" y="1328"/>
                  </a:lnTo>
                  <a:lnTo>
                    <a:pt x="793" y="1355"/>
                  </a:lnTo>
                  <a:lnTo>
                    <a:pt x="799" y="1355"/>
                  </a:lnTo>
                  <a:lnTo>
                    <a:pt x="805" y="1355"/>
                  </a:lnTo>
                  <a:lnTo>
                    <a:pt x="810" y="1355"/>
                  </a:lnTo>
                  <a:lnTo>
                    <a:pt x="816" y="1344"/>
                  </a:lnTo>
                  <a:lnTo>
                    <a:pt x="822" y="1371"/>
                  </a:lnTo>
                  <a:lnTo>
                    <a:pt x="827" y="1376"/>
                  </a:lnTo>
                  <a:lnTo>
                    <a:pt x="833" y="1371"/>
                  </a:lnTo>
                  <a:lnTo>
                    <a:pt x="839" y="1355"/>
                  </a:lnTo>
                  <a:lnTo>
                    <a:pt x="844" y="1339"/>
                  </a:lnTo>
                  <a:lnTo>
                    <a:pt x="850" y="1339"/>
                  </a:lnTo>
                  <a:lnTo>
                    <a:pt x="856" y="1318"/>
                  </a:lnTo>
                  <a:lnTo>
                    <a:pt x="861" y="1291"/>
                  </a:lnTo>
                  <a:lnTo>
                    <a:pt x="867" y="1286"/>
                  </a:lnTo>
                  <a:lnTo>
                    <a:pt x="873" y="1249"/>
                  </a:lnTo>
                  <a:lnTo>
                    <a:pt x="878" y="1238"/>
                  </a:lnTo>
                  <a:lnTo>
                    <a:pt x="884" y="1254"/>
                  </a:lnTo>
                  <a:lnTo>
                    <a:pt x="890" y="1254"/>
                  </a:lnTo>
                  <a:lnTo>
                    <a:pt x="890" y="1233"/>
                  </a:lnTo>
                  <a:lnTo>
                    <a:pt x="895" y="1212"/>
                  </a:lnTo>
                  <a:lnTo>
                    <a:pt x="901" y="1174"/>
                  </a:lnTo>
                  <a:lnTo>
                    <a:pt x="907" y="1164"/>
                  </a:lnTo>
                  <a:lnTo>
                    <a:pt x="912" y="1164"/>
                  </a:lnTo>
                  <a:lnTo>
                    <a:pt x="918" y="1164"/>
                  </a:lnTo>
                  <a:lnTo>
                    <a:pt x="924" y="1148"/>
                  </a:lnTo>
                  <a:lnTo>
                    <a:pt x="929" y="1121"/>
                  </a:lnTo>
                  <a:lnTo>
                    <a:pt x="929" y="1095"/>
                  </a:lnTo>
                  <a:lnTo>
                    <a:pt x="935" y="1105"/>
                  </a:lnTo>
                  <a:lnTo>
                    <a:pt x="941" y="1121"/>
                  </a:lnTo>
                  <a:lnTo>
                    <a:pt x="946" y="1121"/>
                  </a:lnTo>
                  <a:lnTo>
                    <a:pt x="952" y="1111"/>
                  </a:lnTo>
                  <a:lnTo>
                    <a:pt x="958" y="1095"/>
                  </a:lnTo>
                  <a:lnTo>
                    <a:pt x="963" y="1089"/>
                  </a:lnTo>
                  <a:lnTo>
                    <a:pt x="963" y="1121"/>
                  </a:lnTo>
                  <a:lnTo>
                    <a:pt x="969" y="1105"/>
                  </a:lnTo>
                  <a:lnTo>
                    <a:pt x="975" y="1142"/>
                  </a:lnTo>
                  <a:lnTo>
                    <a:pt x="980" y="1137"/>
                  </a:lnTo>
                  <a:lnTo>
                    <a:pt x="986" y="1121"/>
                  </a:lnTo>
                  <a:lnTo>
                    <a:pt x="992" y="1121"/>
                  </a:lnTo>
                  <a:lnTo>
                    <a:pt x="997" y="1105"/>
                  </a:lnTo>
                  <a:lnTo>
                    <a:pt x="1003" y="1111"/>
                  </a:lnTo>
                  <a:lnTo>
                    <a:pt x="1003" y="1121"/>
                  </a:lnTo>
                  <a:lnTo>
                    <a:pt x="1009" y="1137"/>
                  </a:lnTo>
                  <a:lnTo>
                    <a:pt x="1014" y="1111"/>
                  </a:lnTo>
                  <a:lnTo>
                    <a:pt x="1020" y="1111"/>
                  </a:lnTo>
                  <a:lnTo>
                    <a:pt x="1026" y="1105"/>
                  </a:lnTo>
                  <a:lnTo>
                    <a:pt x="1031" y="1126"/>
                  </a:lnTo>
                  <a:lnTo>
                    <a:pt x="1037" y="1142"/>
                  </a:lnTo>
                  <a:lnTo>
                    <a:pt x="1037" y="1126"/>
                  </a:lnTo>
                  <a:lnTo>
                    <a:pt x="1043" y="1126"/>
                  </a:lnTo>
                  <a:lnTo>
                    <a:pt x="1048" y="1121"/>
                  </a:lnTo>
                  <a:lnTo>
                    <a:pt x="1054" y="1121"/>
                  </a:lnTo>
                  <a:lnTo>
                    <a:pt x="1060" y="1148"/>
                  </a:lnTo>
                  <a:lnTo>
                    <a:pt x="1065" y="1142"/>
                  </a:lnTo>
                  <a:lnTo>
                    <a:pt x="1071" y="1158"/>
                  </a:lnTo>
                  <a:lnTo>
                    <a:pt x="1077" y="1126"/>
                  </a:lnTo>
                  <a:lnTo>
                    <a:pt x="1077" y="1105"/>
                  </a:lnTo>
                  <a:lnTo>
                    <a:pt x="1082" y="1105"/>
                  </a:lnTo>
                  <a:lnTo>
                    <a:pt x="1088" y="1137"/>
                  </a:lnTo>
                  <a:lnTo>
                    <a:pt x="1094" y="1158"/>
                  </a:lnTo>
                  <a:lnTo>
                    <a:pt x="1099" y="1174"/>
                  </a:lnTo>
                  <a:lnTo>
                    <a:pt x="1105" y="1164"/>
                  </a:lnTo>
                  <a:lnTo>
                    <a:pt x="1111" y="1158"/>
                  </a:lnTo>
                  <a:lnTo>
                    <a:pt x="1116" y="1164"/>
                  </a:lnTo>
                  <a:lnTo>
                    <a:pt x="1122" y="1196"/>
                  </a:lnTo>
                  <a:lnTo>
                    <a:pt x="1128" y="1174"/>
                  </a:lnTo>
                  <a:lnTo>
                    <a:pt x="1133" y="1164"/>
                  </a:lnTo>
                  <a:lnTo>
                    <a:pt x="1139" y="1148"/>
                  </a:lnTo>
                  <a:lnTo>
                    <a:pt x="1145" y="1185"/>
                  </a:lnTo>
                  <a:lnTo>
                    <a:pt x="1150" y="1201"/>
                  </a:lnTo>
                  <a:lnTo>
                    <a:pt x="1150" y="1217"/>
                  </a:lnTo>
                  <a:lnTo>
                    <a:pt x="1156" y="1196"/>
                  </a:lnTo>
                  <a:lnTo>
                    <a:pt x="1162" y="1185"/>
                  </a:lnTo>
                  <a:lnTo>
                    <a:pt x="1168" y="1174"/>
                  </a:lnTo>
                  <a:lnTo>
                    <a:pt x="1173" y="1180"/>
                  </a:lnTo>
                  <a:lnTo>
                    <a:pt x="1179" y="1174"/>
                  </a:lnTo>
                  <a:lnTo>
                    <a:pt x="1185" y="1196"/>
                  </a:lnTo>
                  <a:lnTo>
                    <a:pt x="1185" y="1201"/>
                  </a:lnTo>
                  <a:lnTo>
                    <a:pt x="1190" y="1185"/>
                  </a:lnTo>
                  <a:lnTo>
                    <a:pt x="1196" y="1158"/>
                  </a:lnTo>
                  <a:lnTo>
                    <a:pt x="1202" y="1174"/>
                  </a:lnTo>
                  <a:lnTo>
                    <a:pt x="1207" y="1174"/>
                  </a:lnTo>
                  <a:lnTo>
                    <a:pt x="1213" y="1212"/>
                  </a:lnTo>
                  <a:lnTo>
                    <a:pt x="1219" y="1212"/>
                  </a:lnTo>
                  <a:lnTo>
                    <a:pt x="1224" y="1196"/>
                  </a:lnTo>
                  <a:lnTo>
                    <a:pt x="1224" y="1201"/>
                  </a:lnTo>
                  <a:lnTo>
                    <a:pt x="1230" y="1212"/>
                  </a:lnTo>
                  <a:lnTo>
                    <a:pt x="1236" y="1212"/>
                  </a:lnTo>
                  <a:lnTo>
                    <a:pt x="1241" y="1217"/>
                  </a:lnTo>
                  <a:lnTo>
                    <a:pt x="1247" y="1196"/>
                  </a:lnTo>
                  <a:lnTo>
                    <a:pt x="1253" y="1180"/>
                  </a:lnTo>
                  <a:lnTo>
                    <a:pt x="1258" y="1196"/>
                  </a:lnTo>
                  <a:lnTo>
                    <a:pt x="1258" y="1217"/>
                  </a:lnTo>
                  <a:lnTo>
                    <a:pt x="1264" y="1227"/>
                  </a:lnTo>
                  <a:lnTo>
                    <a:pt x="1270" y="1217"/>
                  </a:lnTo>
                  <a:lnTo>
                    <a:pt x="1275" y="1212"/>
                  </a:lnTo>
                  <a:lnTo>
                    <a:pt x="1281" y="1227"/>
                  </a:lnTo>
                  <a:lnTo>
                    <a:pt x="1287" y="1196"/>
                  </a:lnTo>
                  <a:lnTo>
                    <a:pt x="1292" y="1201"/>
                  </a:lnTo>
                  <a:lnTo>
                    <a:pt x="1298" y="1227"/>
                  </a:lnTo>
                  <a:lnTo>
                    <a:pt x="1304" y="1201"/>
                  </a:lnTo>
                  <a:lnTo>
                    <a:pt x="1309" y="1212"/>
                  </a:lnTo>
                  <a:lnTo>
                    <a:pt x="1315" y="1185"/>
                  </a:lnTo>
                  <a:lnTo>
                    <a:pt x="1321" y="1185"/>
                  </a:lnTo>
                  <a:lnTo>
                    <a:pt x="1326" y="1196"/>
                  </a:lnTo>
                  <a:lnTo>
                    <a:pt x="1332" y="1201"/>
                  </a:lnTo>
                  <a:lnTo>
                    <a:pt x="1332" y="1217"/>
                  </a:lnTo>
                  <a:lnTo>
                    <a:pt x="1338" y="1201"/>
                  </a:lnTo>
                  <a:lnTo>
                    <a:pt x="1343" y="1201"/>
                  </a:lnTo>
                  <a:lnTo>
                    <a:pt x="1349" y="1201"/>
                  </a:lnTo>
                  <a:lnTo>
                    <a:pt x="1355" y="1217"/>
                  </a:lnTo>
                  <a:lnTo>
                    <a:pt x="1360" y="1217"/>
                  </a:lnTo>
                  <a:lnTo>
                    <a:pt x="1366" y="1217"/>
                  </a:lnTo>
                  <a:lnTo>
                    <a:pt x="1366" y="1185"/>
                  </a:lnTo>
                  <a:lnTo>
                    <a:pt x="1372" y="1174"/>
                  </a:lnTo>
                  <a:lnTo>
                    <a:pt x="1377" y="1196"/>
                  </a:lnTo>
                  <a:lnTo>
                    <a:pt x="1383" y="1196"/>
                  </a:lnTo>
                  <a:lnTo>
                    <a:pt x="1389" y="1201"/>
                  </a:lnTo>
                  <a:lnTo>
                    <a:pt x="1394" y="1233"/>
                  </a:lnTo>
                  <a:lnTo>
                    <a:pt x="1400" y="1227"/>
                  </a:lnTo>
                  <a:lnTo>
                    <a:pt x="1406" y="1212"/>
                  </a:lnTo>
                  <a:lnTo>
                    <a:pt x="1411" y="1227"/>
                  </a:lnTo>
                  <a:lnTo>
                    <a:pt x="1417" y="1217"/>
                  </a:lnTo>
                  <a:lnTo>
                    <a:pt x="1423" y="1227"/>
                  </a:lnTo>
                  <a:lnTo>
                    <a:pt x="1428" y="1201"/>
                  </a:lnTo>
                  <a:lnTo>
                    <a:pt x="1434" y="1174"/>
                  </a:lnTo>
                  <a:lnTo>
                    <a:pt x="1440" y="1174"/>
                  </a:lnTo>
                  <a:lnTo>
                    <a:pt x="1440" y="1164"/>
                  </a:lnTo>
                  <a:lnTo>
                    <a:pt x="1445" y="1180"/>
                  </a:lnTo>
                  <a:lnTo>
                    <a:pt x="1451" y="1174"/>
                  </a:lnTo>
                  <a:lnTo>
                    <a:pt x="1457" y="1148"/>
                  </a:lnTo>
                  <a:lnTo>
                    <a:pt x="1462" y="1137"/>
                  </a:lnTo>
                  <a:lnTo>
                    <a:pt x="1468" y="1148"/>
                  </a:lnTo>
                  <a:lnTo>
                    <a:pt x="1474" y="1142"/>
                  </a:lnTo>
                  <a:lnTo>
                    <a:pt x="1479" y="1174"/>
                  </a:lnTo>
                  <a:lnTo>
                    <a:pt x="1485" y="1137"/>
                  </a:lnTo>
                  <a:lnTo>
                    <a:pt x="1491" y="1142"/>
                  </a:lnTo>
                  <a:lnTo>
                    <a:pt x="1496" y="1142"/>
                  </a:lnTo>
                  <a:lnTo>
                    <a:pt x="1502" y="1148"/>
                  </a:lnTo>
                  <a:lnTo>
                    <a:pt x="1508" y="1158"/>
                  </a:lnTo>
                  <a:lnTo>
                    <a:pt x="1513" y="1158"/>
                  </a:lnTo>
                  <a:lnTo>
                    <a:pt x="1513" y="1142"/>
                  </a:lnTo>
                  <a:lnTo>
                    <a:pt x="1519" y="1142"/>
                  </a:lnTo>
                  <a:lnTo>
                    <a:pt x="1525" y="1142"/>
                  </a:lnTo>
                  <a:lnTo>
                    <a:pt x="1530" y="1164"/>
                  </a:lnTo>
                  <a:lnTo>
                    <a:pt x="1536" y="1185"/>
                  </a:lnTo>
                  <a:lnTo>
                    <a:pt x="1542" y="1180"/>
                  </a:lnTo>
                  <a:lnTo>
                    <a:pt x="1547" y="1185"/>
                  </a:lnTo>
                  <a:lnTo>
                    <a:pt x="1553" y="1185"/>
                  </a:lnTo>
                  <a:lnTo>
                    <a:pt x="1553" y="1201"/>
                  </a:lnTo>
                  <a:lnTo>
                    <a:pt x="1559" y="1201"/>
                  </a:lnTo>
                  <a:lnTo>
                    <a:pt x="1564" y="1217"/>
                  </a:lnTo>
                  <a:lnTo>
                    <a:pt x="1570" y="1201"/>
                  </a:lnTo>
                  <a:lnTo>
                    <a:pt x="1576" y="1196"/>
                  </a:lnTo>
                  <a:lnTo>
                    <a:pt x="1581" y="1180"/>
                  </a:lnTo>
                  <a:lnTo>
                    <a:pt x="1587" y="1201"/>
                  </a:lnTo>
                  <a:lnTo>
                    <a:pt x="1587" y="1217"/>
                  </a:lnTo>
                  <a:lnTo>
                    <a:pt x="1593" y="1249"/>
                  </a:lnTo>
                  <a:lnTo>
                    <a:pt x="1598" y="1249"/>
                  </a:lnTo>
                  <a:lnTo>
                    <a:pt x="1604" y="1254"/>
                  </a:lnTo>
                  <a:lnTo>
                    <a:pt x="1610" y="1217"/>
                  </a:lnTo>
                  <a:lnTo>
                    <a:pt x="1615" y="1227"/>
                  </a:lnTo>
                  <a:lnTo>
                    <a:pt x="1621" y="1233"/>
                  </a:lnTo>
                  <a:lnTo>
                    <a:pt x="1627" y="1238"/>
                  </a:lnTo>
                  <a:lnTo>
                    <a:pt x="1632" y="1233"/>
                  </a:lnTo>
                  <a:lnTo>
                    <a:pt x="1638" y="1212"/>
                  </a:lnTo>
                  <a:lnTo>
                    <a:pt x="1644" y="1227"/>
                  </a:lnTo>
                  <a:lnTo>
                    <a:pt x="1649" y="1238"/>
                  </a:lnTo>
                  <a:lnTo>
                    <a:pt x="1655" y="1238"/>
                  </a:lnTo>
                  <a:lnTo>
                    <a:pt x="1661" y="1249"/>
                  </a:lnTo>
                  <a:lnTo>
                    <a:pt x="1661" y="1217"/>
                  </a:lnTo>
                  <a:lnTo>
                    <a:pt x="1666" y="1217"/>
                  </a:lnTo>
                  <a:lnTo>
                    <a:pt x="1672" y="1233"/>
                  </a:lnTo>
                  <a:lnTo>
                    <a:pt x="1678" y="1254"/>
                  </a:lnTo>
                  <a:lnTo>
                    <a:pt x="1683" y="1286"/>
                  </a:lnTo>
                  <a:lnTo>
                    <a:pt x="1689" y="1302"/>
                  </a:lnTo>
                  <a:lnTo>
                    <a:pt x="1695" y="1318"/>
                  </a:lnTo>
                  <a:lnTo>
                    <a:pt x="1700" y="1328"/>
                  </a:lnTo>
                  <a:lnTo>
                    <a:pt x="1700" y="1376"/>
                  </a:lnTo>
                  <a:lnTo>
                    <a:pt x="1706" y="1424"/>
                  </a:lnTo>
                  <a:lnTo>
                    <a:pt x="1712" y="1413"/>
                  </a:lnTo>
                  <a:lnTo>
                    <a:pt x="1717" y="1339"/>
                  </a:lnTo>
                  <a:lnTo>
                    <a:pt x="1723" y="1185"/>
                  </a:lnTo>
                  <a:lnTo>
                    <a:pt x="1729" y="999"/>
                  </a:lnTo>
                  <a:lnTo>
                    <a:pt x="1734" y="855"/>
                  </a:lnTo>
                  <a:lnTo>
                    <a:pt x="1734" y="781"/>
                  </a:lnTo>
                  <a:lnTo>
                    <a:pt x="1740" y="707"/>
                  </a:lnTo>
                  <a:lnTo>
                    <a:pt x="1746" y="590"/>
                  </a:lnTo>
                  <a:lnTo>
                    <a:pt x="1751" y="425"/>
                  </a:lnTo>
                  <a:lnTo>
                    <a:pt x="1757" y="260"/>
                  </a:lnTo>
                  <a:lnTo>
                    <a:pt x="1763" y="133"/>
                  </a:lnTo>
                  <a:lnTo>
                    <a:pt x="1768" y="143"/>
                  </a:lnTo>
                  <a:lnTo>
                    <a:pt x="1768" y="335"/>
                  </a:lnTo>
                  <a:lnTo>
                    <a:pt x="1774" y="717"/>
                  </a:lnTo>
                  <a:lnTo>
                    <a:pt x="1780" y="1126"/>
                  </a:lnTo>
                  <a:lnTo>
                    <a:pt x="1785" y="1408"/>
                  </a:lnTo>
                  <a:lnTo>
                    <a:pt x="1791" y="1557"/>
                  </a:lnTo>
                  <a:lnTo>
                    <a:pt x="1797" y="1589"/>
                  </a:lnTo>
                  <a:lnTo>
                    <a:pt x="1803" y="1557"/>
                  </a:lnTo>
                  <a:lnTo>
                    <a:pt x="1808" y="1472"/>
                  </a:lnTo>
                  <a:lnTo>
                    <a:pt x="1808" y="1398"/>
                  </a:lnTo>
                  <a:lnTo>
                    <a:pt x="1814" y="1344"/>
                  </a:lnTo>
                  <a:lnTo>
                    <a:pt x="1820" y="1323"/>
                  </a:lnTo>
                  <a:lnTo>
                    <a:pt x="1825" y="1307"/>
                  </a:lnTo>
                  <a:lnTo>
                    <a:pt x="1831" y="1323"/>
                  </a:lnTo>
                  <a:lnTo>
                    <a:pt x="1837" y="1323"/>
                  </a:lnTo>
                  <a:lnTo>
                    <a:pt x="1842" y="1302"/>
                  </a:lnTo>
                  <a:lnTo>
                    <a:pt x="1848" y="1307"/>
                  </a:lnTo>
                  <a:lnTo>
                    <a:pt x="1854" y="1307"/>
                  </a:lnTo>
                  <a:lnTo>
                    <a:pt x="1859" y="1318"/>
                  </a:lnTo>
                  <a:lnTo>
                    <a:pt x="1865" y="1291"/>
                  </a:lnTo>
                  <a:lnTo>
                    <a:pt x="1871" y="1291"/>
                  </a:lnTo>
                  <a:lnTo>
                    <a:pt x="1876" y="1291"/>
                  </a:lnTo>
                  <a:lnTo>
                    <a:pt x="1882" y="1286"/>
                  </a:lnTo>
                  <a:lnTo>
                    <a:pt x="1882" y="1307"/>
                  </a:lnTo>
                  <a:lnTo>
                    <a:pt x="1888" y="1323"/>
                  </a:lnTo>
                  <a:lnTo>
                    <a:pt x="1893" y="1318"/>
                  </a:lnTo>
                  <a:lnTo>
                    <a:pt x="1899" y="1291"/>
                  </a:lnTo>
                  <a:lnTo>
                    <a:pt x="1905" y="1281"/>
                  </a:lnTo>
                  <a:lnTo>
                    <a:pt x="1910" y="1281"/>
                  </a:lnTo>
                  <a:lnTo>
                    <a:pt x="1916" y="1291"/>
                  </a:lnTo>
                  <a:lnTo>
                    <a:pt x="1916" y="1323"/>
                  </a:lnTo>
                  <a:lnTo>
                    <a:pt x="1922" y="1318"/>
                  </a:lnTo>
                  <a:lnTo>
                    <a:pt x="1927" y="1307"/>
                  </a:lnTo>
                  <a:lnTo>
                    <a:pt x="1933" y="1286"/>
                  </a:lnTo>
                  <a:lnTo>
                    <a:pt x="1939" y="1281"/>
                  </a:lnTo>
                  <a:lnTo>
                    <a:pt x="1944" y="1291"/>
                  </a:lnTo>
                  <a:lnTo>
                    <a:pt x="1950" y="1302"/>
                  </a:lnTo>
                  <a:lnTo>
                    <a:pt x="1956" y="1302"/>
                  </a:lnTo>
                  <a:lnTo>
                    <a:pt x="1956" y="1286"/>
                  </a:lnTo>
                  <a:lnTo>
                    <a:pt x="1961" y="1281"/>
                  </a:lnTo>
                  <a:lnTo>
                    <a:pt x="1967" y="1286"/>
                  </a:lnTo>
                  <a:lnTo>
                    <a:pt x="1973" y="1286"/>
                  </a:lnTo>
                  <a:lnTo>
                    <a:pt x="1978" y="1302"/>
                  </a:lnTo>
                  <a:lnTo>
                    <a:pt x="1984" y="1286"/>
                  </a:lnTo>
                  <a:lnTo>
                    <a:pt x="1990" y="1281"/>
                  </a:lnTo>
                  <a:lnTo>
                    <a:pt x="1995" y="1281"/>
                  </a:lnTo>
                  <a:lnTo>
                    <a:pt x="2001" y="1286"/>
                  </a:lnTo>
                  <a:lnTo>
                    <a:pt x="2007" y="1307"/>
                  </a:lnTo>
                  <a:lnTo>
                    <a:pt x="2012" y="1307"/>
                  </a:lnTo>
                  <a:lnTo>
                    <a:pt x="2018" y="1281"/>
                  </a:lnTo>
                  <a:lnTo>
                    <a:pt x="2024" y="1281"/>
                  </a:lnTo>
                  <a:lnTo>
                    <a:pt x="2029" y="1265"/>
                  </a:lnTo>
                  <a:lnTo>
                    <a:pt x="2029" y="1291"/>
                  </a:lnTo>
                  <a:lnTo>
                    <a:pt x="2035" y="1291"/>
                  </a:lnTo>
                  <a:lnTo>
                    <a:pt x="2041" y="1302"/>
                  </a:lnTo>
                  <a:lnTo>
                    <a:pt x="2046" y="1286"/>
                  </a:lnTo>
                  <a:lnTo>
                    <a:pt x="2052" y="1281"/>
                  </a:lnTo>
                  <a:lnTo>
                    <a:pt x="2058" y="1291"/>
                  </a:lnTo>
                  <a:lnTo>
                    <a:pt x="2063" y="1307"/>
                  </a:lnTo>
                  <a:lnTo>
                    <a:pt x="2069" y="1302"/>
                  </a:lnTo>
                  <a:lnTo>
                    <a:pt x="2075" y="1291"/>
                  </a:lnTo>
                  <a:lnTo>
                    <a:pt x="2080" y="1291"/>
                  </a:lnTo>
                  <a:lnTo>
                    <a:pt x="2086" y="1291"/>
                  </a:lnTo>
                  <a:lnTo>
                    <a:pt x="2092" y="1307"/>
                  </a:lnTo>
                  <a:lnTo>
                    <a:pt x="2097" y="1323"/>
                  </a:lnTo>
                  <a:lnTo>
                    <a:pt x="2103" y="1323"/>
                  </a:lnTo>
                  <a:lnTo>
                    <a:pt x="2103" y="1291"/>
                  </a:lnTo>
                  <a:lnTo>
                    <a:pt x="2109" y="1291"/>
                  </a:lnTo>
                  <a:lnTo>
                    <a:pt x="2114" y="1307"/>
                  </a:lnTo>
                  <a:lnTo>
                    <a:pt x="2120" y="1318"/>
                  </a:lnTo>
                  <a:lnTo>
                    <a:pt x="2126" y="1355"/>
                  </a:lnTo>
                  <a:lnTo>
                    <a:pt x="2131" y="1355"/>
                  </a:lnTo>
                  <a:lnTo>
                    <a:pt x="2137" y="1339"/>
                  </a:lnTo>
                  <a:lnTo>
                    <a:pt x="2137" y="1318"/>
                  </a:lnTo>
                  <a:lnTo>
                    <a:pt x="2143" y="1344"/>
                  </a:lnTo>
                  <a:lnTo>
                    <a:pt x="2148" y="1360"/>
                  </a:lnTo>
                  <a:lnTo>
                    <a:pt x="2154" y="1360"/>
                  </a:lnTo>
                  <a:lnTo>
                    <a:pt x="2160" y="1382"/>
                  </a:lnTo>
                  <a:lnTo>
                    <a:pt x="2165" y="1376"/>
                  </a:lnTo>
                  <a:lnTo>
                    <a:pt x="2171" y="1371"/>
                  </a:lnTo>
                  <a:lnTo>
                    <a:pt x="2177" y="1398"/>
                  </a:lnTo>
                  <a:lnTo>
                    <a:pt x="2177" y="1408"/>
                  </a:lnTo>
                  <a:lnTo>
                    <a:pt x="2182" y="1429"/>
                  </a:lnTo>
                  <a:lnTo>
                    <a:pt x="2188" y="1435"/>
                  </a:lnTo>
                  <a:lnTo>
                    <a:pt x="2194" y="1413"/>
                  </a:lnTo>
                  <a:lnTo>
                    <a:pt x="2199" y="1424"/>
                  </a:lnTo>
                  <a:lnTo>
                    <a:pt x="2205" y="1435"/>
                  </a:lnTo>
                  <a:lnTo>
                    <a:pt x="2211" y="1467"/>
                  </a:lnTo>
                  <a:lnTo>
                    <a:pt x="2211" y="1472"/>
                  </a:lnTo>
                  <a:lnTo>
                    <a:pt x="2216" y="1483"/>
                  </a:lnTo>
                  <a:lnTo>
                    <a:pt x="2222" y="1467"/>
                  </a:lnTo>
                  <a:lnTo>
                    <a:pt x="2228" y="1461"/>
                  </a:lnTo>
                  <a:lnTo>
                    <a:pt x="2233" y="1467"/>
                  </a:lnTo>
                  <a:lnTo>
                    <a:pt x="2239" y="1483"/>
                  </a:lnTo>
                  <a:lnTo>
                    <a:pt x="2245" y="1498"/>
                  </a:lnTo>
                  <a:lnTo>
                    <a:pt x="2245" y="1514"/>
                  </a:lnTo>
                  <a:lnTo>
                    <a:pt x="2250" y="1488"/>
                  </a:lnTo>
                  <a:lnTo>
                    <a:pt x="2256" y="1498"/>
                  </a:lnTo>
                  <a:lnTo>
                    <a:pt x="2262" y="1498"/>
                  </a:lnTo>
                  <a:lnTo>
                    <a:pt x="2267" y="1483"/>
                  </a:lnTo>
                  <a:lnTo>
                    <a:pt x="2273" y="1488"/>
                  </a:lnTo>
                  <a:lnTo>
                    <a:pt x="2279" y="1467"/>
                  </a:lnTo>
                  <a:lnTo>
                    <a:pt x="2284" y="1461"/>
                  </a:lnTo>
                  <a:lnTo>
                    <a:pt x="2284" y="1429"/>
                  </a:lnTo>
                  <a:lnTo>
                    <a:pt x="2290" y="1413"/>
                  </a:lnTo>
                  <a:lnTo>
                    <a:pt x="2296" y="1398"/>
                  </a:lnTo>
                  <a:lnTo>
                    <a:pt x="2301" y="1413"/>
                  </a:lnTo>
                  <a:lnTo>
                    <a:pt x="2307" y="1376"/>
                  </a:lnTo>
                  <a:lnTo>
                    <a:pt x="2313" y="1323"/>
                  </a:lnTo>
                  <a:lnTo>
                    <a:pt x="2318" y="1291"/>
                  </a:lnTo>
                  <a:lnTo>
                    <a:pt x="2318" y="1286"/>
                  </a:lnTo>
                  <a:lnTo>
                    <a:pt x="2324" y="1270"/>
                  </a:lnTo>
                  <a:lnTo>
                    <a:pt x="2330" y="1281"/>
                  </a:lnTo>
                  <a:lnTo>
                    <a:pt x="2335" y="1281"/>
                  </a:lnTo>
                  <a:lnTo>
                    <a:pt x="2341" y="1249"/>
                  </a:lnTo>
                  <a:lnTo>
                    <a:pt x="2347" y="1217"/>
                  </a:lnTo>
                  <a:lnTo>
                    <a:pt x="2352" y="1196"/>
                  </a:lnTo>
                  <a:lnTo>
                    <a:pt x="2358" y="1201"/>
                  </a:lnTo>
                  <a:lnTo>
                    <a:pt x="2364" y="1185"/>
                  </a:lnTo>
                  <a:lnTo>
                    <a:pt x="2369" y="1174"/>
                  </a:lnTo>
                  <a:lnTo>
                    <a:pt x="2375" y="1158"/>
                  </a:lnTo>
                  <a:lnTo>
                    <a:pt x="2381" y="1158"/>
                  </a:lnTo>
                  <a:lnTo>
                    <a:pt x="2386" y="1174"/>
                  </a:lnTo>
                  <a:lnTo>
                    <a:pt x="2392" y="1174"/>
                  </a:lnTo>
                  <a:lnTo>
                    <a:pt x="2398" y="1158"/>
                  </a:lnTo>
                  <a:lnTo>
                    <a:pt x="2403" y="1137"/>
                  </a:lnTo>
                </a:path>
              </a:pathLst>
            </a:custGeom>
            <a:noFill/>
            <a:ln w="15875">
              <a:solidFill>
                <a:schemeClr val="accent5">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8" name="Text Box 70"/>
          <p:cNvSpPr txBox="1">
            <a:spLocks noChangeArrowheads="1"/>
          </p:cNvSpPr>
          <p:nvPr/>
        </p:nvSpPr>
        <p:spPr bwMode="auto">
          <a:xfrm>
            <a:off x="115889" y="547689"/>
            <a:ext cx="901209" cy="578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sz="1400" b="1" dirty="0"/>
          </a:p>
          <a:p>
            <a:pPr algn="l"/>
            <a:r>
              <a:rPr lang="en-US" sz="1400" b="1" dirty="0"/>
              <a:t>   25.1750</a:t>
            </a:r>
          </a:p>
          <a:p>
            <a:pPr algn="l"/>
            <a:r>
              <a:rPr lang="en-US" sz="1400" b="1" dirty="0"/>
              <a:t>   25.2250</a:t>
            </a:r>
          </a:p>
          <a:p>
            <a:pPr algn="l"/>
            <a:r>
              <a:rPr lang="en-US" sz="1400" b="1" dirty="0"/>
              <a:t>   25.2500</a:t>
            </a:r>
          </a:p>
          <a:p>
            <a:pPr algn="l"/>
            <a:r>
              <a:rPr lang="en-US" sz="1400" b="1" dirty="0"/>
              <a:t>   25.2500</a:t>
            </a:r>
          </a:p>
          <a:p>
            <a:pPr algn="l"/>
            <a:r>
              <a:rPr lang="en-US" sz="1400" b="1" dirty="0"/>
              <a:t>   25.2750</a:t>
            </a:r>
          </a:p>
          <a:p>
            <a:pPr algn="l"/>
            <a:r>
              <a:rPr lang="en-US" sz="1400" b="1" dirty="0"/>
              <a:t>   25.3250</a:t>
            </a:r>
          </a:p>
          <a:p>
            <a:pPr algn="l"/>
            <a:r>
              <a:rPr lang="en-US" sz="1400" b="1" dirty="0"/>
              <a:t>   25.3500</a:t>
            </a:r>
          </a:p>
          <a:p>
            <a:pPr algn="l"/>
            <a:r>
              <a:rPr lang="en-US" sz="1400" b="1" dirty="0"/>
              <a:t>   25.3500</a:t>
            </a:r>
          </a:p>
          <a:p>
            <a:pPr algn="l"/>
            <a:r>
              <a:rPr lang="en-US" sz="1400" b="1" dirty="0"/>
              <a:t>   25.4000</a:t>
            </a:r>
          </a:p>
          <a:p>
            <a:pPr algn="l"/>
            <a:r>
              <a:rPr lang="en-US" sz="1400" b="1" dirty="0"/>
              <a:t>   25.4000</a:t>
            </a:r>
          </a:p>
          <a:p>
            <a:pPr algn="l"/>
            <a:r>
              <a:rPr lang="en-US" sz="1400" b="1" dirty="0"/>
              <a:t>   25.3250</a:t>
            </a:r>
          </a:p>
          <a:p>
            <a:pPr algn="l"/>
            <a:r>
              <a:rPr lang="en-US" sz="1400" b="1" dirty="0"/>
              <a:t>   25.2250</a:t>
            </a:r>
          </a:p>
          <a:p>
            <a:pPr algn="l"/>
            <a:r>
              <a:rPr lang="en-US" sz="1400" b="1" dirty="0"/>
              <a:t>   25.2000</a:t>
            </a:r>
          </a:p>
          <a:p>
            <a:pPr algn="l"/>
            <a:r>
              <a:rPr lang="en-US" sz="1400" b="1" dirty="0"/>
              <a:t>   25.1750</a:t>
            </a:r>
          </a:p>
          <a:p>
            <a:pPr algn="l"/>
            <a:r>
              <a:rPr lang="en-US" sz="2400" b="1" dirty="0"/>
              <a:t>   ..</a:t>
            </a:r>
            <a:endParaRPr lang="en-US" sz="1400" b="1" dirty="0"/>
          </a:p>
          <a:p>
            <a:pPr algn="l"/>
            <a:r>
              <a:rPr lang="en-US" sz="2400" b="1" dirty="0"/>
              <a:t>   ..</a:t>
            </a:r>
            <a:r>
              <a:rPr lang="en-US" sz="1400" b="1" dirty="0"/>
              <a:t> </a:t>
            </a:r>
          </a:p>
          <a:p>
            <a:pPr algn="l"/>
            <a:r>
              <a:rPr lang="en-US" sz="1400" b="1" dirty="0"/>
              <a:t>   24.6250</a:t>
            </a:r>
          </a:p>
          <a:p>
            <a:pPr algn="l"/>
            <a:r>
              <a:rPr lang="en-US" sz="1400" b="1" dirty="0"/>
              <a:t>   24.6750</a:t>
            </a:r>
          </a:p>
          <a:p>
            <a:pPr algn="l"/>
            <a:r>
              <a:rPr lang="en-US" sz="1400" b="1" dirty="0"/>
              <a:t>   24.6750</a:t>
            </a:r>
          </a:p>
          <a:p>
            <a:pPr algn="l"/>
            <a:r>
              <a:rPr lang="en-US" sz="1400" b="1" dirty="0"/>
              <a:t>   24.6250</a:t>
            </a:r>
          </a:p>
          <a:p>
            <a:pPr algn="l"/>
            <a:r>
              <a:rPr lang="en-US" sz="1400" b="1" dirty="0"/>
              <a:t>   24.6250</a:t>
            </a:r>
          </a:p>
          <a:p>
            <a:pPr algn="l"/>
            <a:r>
              <a:rPr lang="en-US" sz="1400" b="1" dirty="0"/>
              <a:t>   24.6250</a:t>
            </a:r>
          </a:p>
          <a:p>
            <a:pPr algn="l"/>
            <a:r>
              <a:rPr lang="en-US" sz="1400" b="1" dirty="0"/>
              <a:t>   24.6750</a:t>
            </a:r>
          </a:p>
          <a:p>
            <a:pPr algn="l"/>
            <a:r>
              <a:rPr lang="en-US" sz="1400" b="1" dirty="0"/>
              <a:t>   24.7500</a:t>
            </a:r>
            <a:endParaRPr lang="en-US" sz="1200" b="1" dirty="0"/>
          </a:p>
        </p:txBody>
      </p:sp>
      <p:sp>
        <p:nvSpPr>
          <p:cNvPr id="70" name="Title 69"/>
          <p:cNvSpPr>
            <a:spLocks noGrp="1"/>
          </p:cNvSpPr>
          <p:nvPr>
            <p:ph type="title"/>
          </p:nvPr>
        </p:nvSpPr>
        <p:spPr/>
        <p:txBody>
          <a:bodyPr/>
          <a:lstStyle/>
          <a:p>
            <a:r>
              <a:rPr lang="en-US" dirty="0">
                <a:effectLst>
                  <a:outerShdw blurRad="38100" dist="38100" dir="2700000" algn="tl">
                    <a:srgbClr val="C0C0C0"/>
                  </a:outerShdw>
                </a:effectLst>
              </a:rPr>
              <a:t>	What are Time Series?</a:t>
            </a:r>
            <a:endParaRPr lang="en-US" dirty="0"/>
          </a:p>
        </p:txBody>
      </p:sp>
      <p:sp>
        <p:nvSpPr>
          <p:cNvPr id="71" name="Content Placeholder 70"/>
          <p:cNvSpPr>
            <a:spLocks noGrp="1"/>
          </p:cNvSpPr>
          <p:nvPr>
            <p:ph idx="1"/>
          </p:nvPr>
        </p:nvSpPr>
        <p:spPr>
          <a:xfrm>
            <a:off x="1626498" y="1825625"/>
            <a:ext cx="9727301" cy="4351338"/>
          </a:xfrm>
        </p:spPr>
        <p:txBody>
          <a:bodyPr/>
          <a:lstStyle/>
          <a:p>
            <a:r>
              <a:rPr lang="en-US" dirty="0"/>
              <a:t>A time series is a collection of observations made sequentially in time. </a:t>
            </a:r>
          </a:p>
          <a:p>
            <a:endParaRPr lang="en-US" dirty="0"/>
          </a:p>
        </p:txBody>
      </p:sp>
    </p:spTree>
    <p:extLst>
      <p:ext uri="{BB962C8B-B14F-4D97-AF65-F5344CB8AC3E}">
        <p14:creationId xmlns:p14="http://schemas.microsoft.com/office/powerpoint/2010/main" val="32852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E857E2-1AF4-4935-838E-B1CC84665490}"/>
              </a:ext>
            </a:extLst>
          </p:cNvPr>
          <p:cNvPicPr>
            <a:picLocks noChangeAspect="1"/>
          </p:cNvPicPr>
          <p:nvPr/>
        </p:nvPicPr>
        <p:blipFill>
          <a:blip r:embed="rId2"/>
          <a:stretch>
            <a:fillRect/>
          </a:stretch>
        </p:blipFill>
        <p:spPr>
          <a:xfrm>
            <a:off x="0" y="1085182"/>
            <a:ext cx="12192000" cy="6115050"/>
          </a:xfrm>
          <a:prstGeom prst="rect">
            <a:avLst/>
          </a:prstGeom>
        </p:spPr>
      </p:pic>
      <p:sp>
        <p:nvSpPr>
          <p:cNvPr id="3" name="Title 2">
            <a:extLst>
              <a:ext uri="{FF2B5EF4-FFF2-40B4-BE49-F238E27FC236}">
                <a16:creationId xmlns:a16="http://schemas.microsoft.com/office/drawing/2014/main" id="{73F8CBBB-636F-49C3-BEFF-090B9C09AF8A}"/>
              </a:ext>
            </a:extLst>
          </p:cNvPr>
          <p:cNvSpPr>
            <a:spLocks noGrp="1"/>
          </p:cNvSpPr>
          <p:nvPr>
            <p:ph type="title"/>
          </p:nvPr>
        </p:nvSpPr>
        <p:spPr/>
        <p:txBody>
          <a:bodyPr/>
          <a:lstStyle/>
          <a:p>
            <a:r>
              <a:rPr lang="en-US" dirty="0"/>
              <a:t>Model Performance on Held-out IMS Stations</a:t>
            </a:r>
          </a:p>
        </p:txBody>
      </p:sp>
      <p:sp>
        <p:nvSpPr>
          <p:cNvPr id="4" name="TextBox 3">
            <a:extLst>
              <a:ext uri="{FF2B5EF4-FFF2-40B4-BE49-F238E27FC236}">
                <a16:creationId xmlns:a16="http://schemas.microsoft.com/office/drawing/2014/main" id="{2A1C65A3-36ED-4FD6-83E8-0CEE33CB0609}"/>
              </a:ext>
            </a:extLst>
          </p:cNvPr>
          <p:cNvSpPr txBox="1"/>
          <p:nvPr/>
        </p:nvSpPr>
        <p:spPr>
          <a:xfrm rot="5400000">
            <a:off x="10842249" y="3755885"/>
            <a:ext cx="1023101" cy="369332"/>
          </a:xfrm>
          <a:prstGeom prst="rect">
            <a:avLst/>
          </a:prstGeom>
          <a:noFill/>
        </p:spPr>
        <p:txBody>
          <a:bodyPr wrap="none" rtlCol="0">
            <a:spAutoFit/>
          </a:bodyPr>
          <a:lstStyle/>
          <a:p>
            <a:r>
              <a:rPr lang="en-US" dirty="0"/>
              <a:t>Accuracy</a:t>
            </a:r>
          </a:p>
        </p:txBody>
      </p:sp>
    </p:spTree>
    <p:extLst>
      <p:ext uri="{BB962C8B-B14F-4D97-AF65-F5344CB8AC3E}">
        <p14:creationId xmlns:p14="http://schemas.microsoft.com/office/powerpoint/2010/main" val="34041308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automatically generated">
            <a:extLst>
              <a:ext uri="{FF2B5EF4-FFF2-40B4-BE49-F238E27FC236}">
                <a16:creationId xmlns:a16="http://schemas.microsoft.com/office/drawing/2014/main" id="{E70E71D6-D6A0-4325-8D44-318B4D24E343}"/>
              </a:ext>
            </a:extLst>
          </p:cNvPr>
          <p:cNvPicPr>
            <a:picLocks noChangeAspect="1"/>
          </p:cNvPicPr>
          <p:nvPr/>
        </p:nvPicPr>
        <p:blipFill>
          <a:blip r:embed="rId2"/>
          <a:stretch>
            <a:fillRect/>
          </a:stretch>
        </p:blipFill>
        <p:spPr>
          <a:xfrm>
            <a:off x="4496" y="794982"/>
            <a:ext cx="12196557" cy="6117336"/>
          </a:xfrm>
          <a:prstGeom prst="rect">
            <a:avLst/>
          </a:prstGeom>
        </p:spPr>
      </p:pic>
      <p:sp>
        <p:nvSpPr>
          <p:cNvPr id="2" name="Title 1">
            <a:extLst>
              <a:ext uri="{FF2B5EF4-FFF2-40B4-BE49-F238E27FC236}">
                <a16:creationId xmlns:a16="http://schemas.microsoft.com/office/drawing/2014/main" id="{379A20B5-47F9-4ECE-B07C-966661BD8560}"/>
              </a:ext>
            </a:extLst>
          </p:cNvPr>
          <p:cNvSpPr>
            <a:spLocks noGrp="1"/>
          </p:cNvSpPr>
          <p:nvPr>
            <p:ph type="title"/>
          </p:nvPr>
        </p:nvSpPr>
        <p:spPr>
          <a:xfrm>
            <a:off x="838200" y="129991"/>
            <a:ext cx="11231880" cy="1325563"/>
          </a:xfrm>
        </p:spPr>
        <p:txBody>
          <a:bodyPr/>
          <a:lstStyle/>
          <a:p>
            <a:r>
              <a:rPr lang="en-US" dirty="0"/>
              <a:t>Model Performance on Held-out Source Regions</a:t>
            </a:r>
          </a:p>
        </p:txBody>
      </p:sp>
      <p:sp>
        <p:nvSpPr>
          <p:cNvPr id="5" name="TextBox 4">
            <a:extLst>
              <a:ext uri="{FF2B5EF4-FFF2-40B4-BE49-F238E27FC236}">
                <a16:creationId xmlns:a16="http://schemas.microsoft.com/office/drawing/2014/main" id="{B5DEDDE8-9B84-4477-B502-4A21A313ED2E}"/>
              </a:ext>
            </a:extLst>
          </p:cNvPr>
          <p:cNvSpPr txBox="1"/>
          <p:nvPr/>
        </p:nvSpPr>
        <p:spPr>
          <a:xfrm>
            <a:off x="1390788" y="6327543"/>
            <a:ext cx="9942145" cy="584775"/>
          </a:xfrm>
          <a:prstGeom prst="rect">
            <a:avLst/>
          </a:prstGeom>
          <a:noFill/>
        </p:spPr>
        <p:txBody>
          <a:bodyPr wrap="none" rtlCol="0">
            <a:spAutoFit/>
          </a:bodyPr>
          <a:lstStyle/>
          <a:p>
            <a:r>
              <a:rPr lang="en-US" sz="3200" dirty="0"/>
              <a:t>Average accuracy is 0.7727 with standard deviation 0.0413</a:t>
            </a:r>
          </a:p>
        </p:txBody>
      </p:sp>
    </p:spTree>
    <p:extLst>
      <p:ext uri="{BB962C8B-B14F-4D97-AF65-F5344CB8AC3E}">
        <p14:creationId xmlns:p14="http://schemas.microsoft.com/office/powerpoint/2010/main" val="2624117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17069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Series are Ubiquitous!</a:t>
            </a:r>
          </a:p>
        </p:txBody>
      </p:sp>
      <p:sp>
        <p:nvSpPr>
          <p:cNvPr id="3" name="Content Placeholder 2"/>
          <p:cNvSpPr>
            <a:spLocks noGrp="1"/>
          </p:cNvSpPr>
          <p:nvPr>
            <p:ph idx="1"/>
          </p:nvPr>
        </p:nvSpPr>
        <p:spPr/>
        <p:txBody>
          <a:bodyPr>
            <a:normAutofit/>
          </a:bodyPr>
          <a:lstStyle/>
          <a:p>
            <a:pPr>
              <a:spcAft>
                <a:spcPct val="20000"/>
              </a:spcAft>
            </a:pPr>
            <a:r>
              <a:rPr lang="en-US" sz="2000" dirty="0">
                <a:effectLst>
                  <a:outerShdw blurRad="38100" dist="38100" dir="2700000" algn="tl">
                    <a:srgbClr val="C0C0C0"/>
                  </a:outerShdw>
                </a:effectLst>
              </a:rPr>
              <a:t>People measure things...</a:t>
            </a:r>
            <a:endParaRPr lang="en-US" sz="1600" dirty="0"/>
          </a:p>
          <a:p>
            <a:pPr lvl="1">
              <a:buFontTx/>
              <a:buChar char="•"/>
            </a:pPr>
            <a:r>
              <a:rPr lang="en-US" sz="1600" i="1" dirty="0"/>
              <a:t> Biden’s popularity rating.</a:t>
            </a:r>
          </a:p>
          <a:p>
            <a:pPr lvl="1">
              <a:buFontTx/>
              <a:buChar char="•"/>
            </a:pPr>
            <a:r>
              <a:rPr lang="en-US" sz="1600" i="1" dirty="0"/>
              <a:t> Their blood pressure.</a:t>
            </a:r>
          </a:p>
          <a:p>
            <a:pPr lvl="1">
              <a:buFontTx/>
              <a:buChar char="•"/>
            </a:pPr>
            <a:r>
              <a:rPr lang="en-US" sz="1600" i="1" dirty="0"/>
              <a:t> The annual rainfall in Seattle.</a:t>
            </a:r>
          </a:p>
          <a:p>
            <a:pPr lvl="1">
              <a:buFontTx/>
              <a:buChar char="•"/>
            </a:pPr>
            <a:r>
              <a:rPr lang="en-US" sz="1600" i="1" dirty="0"/>
              <a:t> The value of their Tesla stock.</a:t>
            </a:r>
          </a:p>
          <a:p>
            <a:pPr lvl="1">
              <a:buFontTx/>
              <a:buChar char="•"/>
            </a:pPr>
            <a:r>
              <a:rPr lang="en-US" sz="1600" i="1" dirty="0"/>
              <a:t> The number of web hits per second.</a:t>
            </a:r>
            <a:endParaRPr lang="en-US" sz="1600" dirty="0"/>
          </a:p>
          <a:p>
            <a:pPr marL="0" indent="0">
              <a:buNone/>
            </a:pPr>
            <a:r>
              <a:rPr lang="en-US" sz="1600" dirty="0"/>
              <a:t>              </a:t>
            </a:r>
            <a:r>
              <a:rPr lang="en-US" sz="2000" dirty="0">
                <a:effectLst>
                  <a:outerShdw blurRad="38100" dist="38100" dir="2700000" algn="tl">
                    <a:srgbClr val="C0C0C0"/>
                  </a:outerShdw>
                </a:effectLst>
              </a:rPr>
              <a:t>… and things change over time.</a:t>
            </a:r>
          </a:p>
          <a:p>
            <a:endParaRPr lang="en-US" sz="2100" dirty="0">
              <a:effectLst>
                <a:outerShdw blurRad="38100" dist="38100" dir="2700000" algn="tl">
                  <a:srgbClr val="C0C0C0"/>
                </a:outerShdw>
              </a:effectLst>
            </a:endParaRPr>
          </a:p>
          <a:p>
            <a:r>
              <a:rPr lang="en-US" sz="2100" dirty="0">
                <a:effectLst>
                  <a:outerShdw blurRad="38100" dist="38100" dir="2700000" algn="tl">
                    <a:srgbClr val="C0C0C0"/>
                  </a:outerShdw>
                </a:effectLst>
              </a:rPr>
              <a:t>Time series occur in virtually every domain.</a:t>
            </a:r>
          </a:p>
        </p:txBody>
      </p:sp>
      <p:sp>
        <p:nvSpPr>
          <p:cNvPr id="4" name="Freeform 4"/>
          <p:cNvSpPr>
            <a:spLocks/>
          </p:cNvSpPr>
          <p:nvPr/>
        </p:nvSpPr>
        <p:spPr bwMode="auto">
          <a:xfrm>
            <a:off x="8077201" y="994763"/>
            <a:ext cx="2590800" cy="1108075"/>
          </a:xfrm>
          <a:custGeom>
            <a:avLst/>
            <a:gdLst>
              <a:gd name="T0" fmla="*/ 40 w 2455"/>
              <a:gd name="T1" fmla="*/ 675 h 1514"/>
              <a:gd name="T2" fmla="*/ 79 w 2455"/>
              <a:gd name="T3" fmla="*/ 606 h 1514"/>
              <a:gd name="T4" fmla="*/ 125 w 2455"/>
              <a:gd name="T5" fmla="*/ 409 h 1514"/>
              <a:gd name="T6" fmla="*/ 164 w 2455"/>
              <a:gd name="T7" fmla="*/ 345 h 1514"/>
              <a:gd name="T8" fmla="*/ 204 w 2455"/>
              <a:gd name="T9" fmla="*/ 0 h 1514"/>
              <a:gd name="T10" fmla="*/ 244 w 2455"/>
              <a:gd name="T11" fmla="*/ 111 h 1514"/>
              <a:gd name="T12" fmla="*/ 283 w 2455"/>
              <a:gd name="T13" fmla="*/ 180 h 1514"/>
              <a:gd name="T14" fmla="*/ 329 w 2455"/>
              <a:gd name="T15" fmla="*/ 85 h 1514"/>
              <a:gd name="T16" fmla="*/ 368 w 2455"/>
              <a:gd name="T17" fmla="*/ 117 h 1514"/>
              <a:gd name="T18" fmla="*/ 408 w 2455"/>
              <a:gd name="T19" fmla="*/ 265 h 1514"/>
              <a:gd name="T20" fmla="*/ 448 w 2455"/>
              <a:gd name="T21" fmla="*/ 154 h 1514"/>
              <a:gd name="T22" fmla="*/ 487 w 2455"/>
              <a:gd name="T23" fmla="*/ 186 h 1514"/>
              <a:gd name="T24" fmla="*/ 527 w 2455"/>
              <a:gd name="T25" fmla="*/ 154 h 1514"/>
              <a:gd name="T26" fmla="*/ 567 w 2455"/>
              <a:gd name="T27" fmla="*/ 111 h 1514"/>
              <a:gd name="T28" fmla="*/ 607 w 2455"/>
              <a:gd name="T29" fmla="*/ 377 h 1514"/>
              <a:gd name="T30" fmla="*/ 652 w 2455"/>
              <a:gd name="T31" fmla="*/ 255 h 1514"/>
              <a:gd name="T32" fmla="*/ 692 w 2455"/>
              <a:gd name="T33" fmla="*/ 345 h 1514"/>
              <a:gd name="T34" fmla="*/ 731 w 2455"/>
              <a:gd name="T35" fmla="*/ 436 h 1514"/>
              <a:gd name="T36" fmla="*/ 777 w 2455"/>
              <a:gd name="T37" fmla="*/ 526 h 1514"/>
              <a:gd name="T38" fmla="*/ 816 w 2455"/>
              <a:gd name="T39" fmla="*/ 632 h 1514"/>
              <a:gd name="T40" fmla="*/ 856 w 2455"/>
              <a:gd name="T41" fmla="*/ 425 h 1514"/>
              <a:gd name="T42" fmla="*/ 896 w 2455"/>
              <a:gd name="T43" fmla="*/ 558 h 1514"/>
              <a:gd name="T44" fmla="*/ 935 w 2455"/>
              <a:gd name="T45" fmla="*/ 940 h 1514"/>
              <a:gd name="T46" fmla="*/ 975 w 2455"/>
              <a:gd name="T47" fmla="*/ 691 h 1514"/>
              <a:gd name="T48" fmla="*/ 1015 w 2455"/>
              <a:gd name="T49" fmla="*/ 701 h 1514"/>
              <a:gd name="T50" fmla="*/ 1054 w 2455"/>
              <a:gd name="T51" fmla="*/ 723 h 1514"/>
              <a:gd name="T52" fmla="*/ 1094 w 2455"/>
              <a:gd name="T53" fmla="*/ 882 h 1514"/>
              <a:gd name="T54" fmla="*/ 1134 w 2455"/>
              <a:gd name="T55" fmla="*/ 808 h 1514"/>
              <a:gd name="T56" fmla="*/ 1174 w 2455"/>
              <a:gd name="T57" fmla="*/ 728 h 1514"/>
              <a:gd name="T58" fmla="*/ 1219 w 2455"/>
              <a:gd name="T59" fmla="*/ 898 h 1514"/>
              <a:gd name="T60" fmla="*/ 1259 w 2455"/>
              <a:gd name="T61" fmla="*/ 754 h 1514"/>
              <a:gd name="T62" fmla="*/ 1298 w 2455"/>
              <a:gd name="T63" fmla="*/ 956 h 1514"/>
              <a:gd name="T64" fmla="*/ 1338 w 2455"/>
              <a:gd name="T65" fmla="*/ 776 h 1514"/>
              <a:gd name="T66" fmla="*/ 1378 w 2455"/>
              <a:gd name="T67" fmla="*/ 792 h 1514"/>
              <a:gd name="T68" fmla="*/ 1417 w 2455"/>
              <a:gd name="T69" fmla="*/ 946 h 1514"/>
              <a:gd name="T70" fmla="*/ 1457 w 2455"/>
              <a:gd name="T71" fmla="*/ 637 h 1514"/>
              <a:gd name="T72" fmla="*/ 1497 w 2455"/>
              <a:gd name="T73" fmla="*/ 712 h 1514"/>
              <a:gd name="T74" fmla="*/ 1536 w 2455"/>
              <a:gd name="T75" fmla="*/ 733 h 1514"/>
              <a:gd name="T76" fmla="*/ 1576 w 2455"/>
              <a:gd name="T77" fmla="*/ 765 h 1514"/>
              <a:gd name="T78" fmla="*/ 1616 w 2455"/>
              <a:gd name="T79" fmla="*/ 850 h 1514"/>
              <a:gd name="T80" fmla="*/ 1655 w 2455"/>
              <a:gd name="T81" fmla="*/ 1095 h 1514"/>
              <a:gd name="T82" fmla="*/ 1695 w 2455"/>
              <a:gd name="T83" fmla="*/ 1004 h 1514"/>
              <a:gd name="T84" fmla="*/ 1735 w 2455"/>
              <a:gd name="T85" fmla="*/ 1169 h 1514"/>
              <a:gd name="T86" fmla="*/ 1774 w 2455"/>
              <a:gd name="T87" fmla="*/ 1137 h 1514"/>
              <a:gd name="T88" fmla="*/ 1814 w 2455"/>
              <a:gd name="T89" fmla="*/ 1073 h 1514"/>
              <a:gd name="T90" fmla="*/ 1860 w 2455"/>
              <a:gd name="T91" fmla="*/ 1148 h 1514"/>
              <a:gd name="T92" fmla="*/ 1899 w 2455"/>
              <a:gd name="T93" fmla="*/ 1456 h 1514"/>
              <a:gd name="T94" fmla="*/ 1939 w 2455"/>
              <a:gd name="T95" fmla="*/ 1233 h 1514"/>
              <a:gd name="T96" fmla="*/ 1979 w 2455"/>
              <a:gd name="T97" fmla="*/ 1477 h 1514"/>
              <a:gd name="T98" fmla="*/ 2013 w 2455"/>
              <a:gd name="T99" fmla="*/ 1243 h 1514"/>
              <a:gd name="T100" fmla="*/ 2058 w 2455"/>
              <a:gd name="T101" fmla="*/ 1451 h 1514"/>
              <a:gd name="T102" fmla="*/ 2098 w 2455"/>
              <a:gd name="T103" fmla="*/ 1270 h 1514"/>
              <a:gd name="T104" fmla="*/ 2137 w 2455"/>
              <a:gd name="T105" fmla="*/ 1265 h 1514"/>
              <a:gd name="T106" fmla="*/ 2177 w 2455"/>
              <a:gd name="T107" fmla="*/ 1217 h 1514"/>
              <a:gd name="T108" fmla="*/ 2217 w 2455"/>
              <a:gd name="T109" fmla="*/ 924 h 1514"/>
              <a:gd name="T110" fmla="*/ 2251 w 2455"/>
              <a:gd name="T111" fmla="*/ 1089 h 1514"/>
              <a:gd name="T112" fmla="*/ 2290 w 2455"/>
              <a:gd name="T113" fmla="*/ 978 h 1514"/>
              <a:gd name="T114" fmla="*/ 2336 w 2455"/>
              <a:gd name="T115" fmla="*/ 962 h 1514"/>
              <a:gd name="T116" fmla="*/ 2375 w 2455"/>
              <a:gd name="T117" fmla="*/ 797 h 1514"/>
              <a:gd name="T118" fmla="*/ 2415 w 2455"/>
              <a:gd name="T119" fmla="*/ 887 h 1514"/>
              <a:gd name="T120" fmla="*/ 2455 w 2455"/>
              <a:gd name="T121" fmla="*/ 425 h 1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55" h="1514">
                <a:moveTo>
                  <a:pt x="0" y="372"/>
                </a:moveTo>
                <a:lnTo>
                  <a:pt x="6" y="420"/>
                </a:lnTo>
                <a:lnTo>
                  <a:pt x="6" y="430"/>
                </a:lnTo>
                <a:lnTo>
                  <a:pt x="11" y="489"/>
                </a:lnTo>
                <a:lnTo>
                  <a:pt x="11" y="558"/>
                </a:lnTo>
                <a:lnTo>
                  <a:pt x="17" y="510"/>
                </a:lnTo>
                <a:lnTo>
                  <a:pt x="17" y="552"/>
                </a:lnTo>
                <a:lnTo>
                  <a:pt x="17" y="568"/>
                </a:lnTo>
                <a:lnTo>
                  <a:pt x="23" y="627"/>
                </a:lnTo>
                <a:lnTo>
                  <a:pt x="23" y="643"/>
                </a:lnTo>
                <a:lnTo>
                  <a:pt x="28" y="664"/>
                </a:lnTo>
                <a:lnTo>
                  <a:pt x="34" y="653"/>
                </a:lnTo>
                <a:lnTo>
                  <a:pt x="34" y="701"/>
                </a:lnTo>
                <a:lnTo>
                  <a:pt x="34" y="738"/>
                </a:lnTo>
                <a:lnTo>
                  <a:pt x="40" y="749"/>
                </a:lnTo>
                <a:lnTo>
                  <a:pt x="40" y="675"/>
                </a:lnTo>
                <a:lnTo>
                  <a:pt x="45" y="606"/>
                </a:lnTo>
                <a:lnTo>
                  <a:pt x="45" y="632"/>
                </a:lnTo>
                <a:lnTo>
                  <a:pt x="51" y="675"/>
                </a:lnTo>
                <a:lnTo>
                  <a:pt x="51" y="728"/>
                </a:lnTo>
                <a:lnTo>
                  <a:pt x="57" y="723"/>
                </a:lnTo>
                <a:lnTo>
                  <a:pt x="57" y="744"/>
                </a:lnTo>
                <a:lnTo>
                  <a:pt x="57" y="707"/>
                </a:lnTo>
                <a:lnTo>
                  <a:pt x="62" y="680"/>
                </a:lnTo>
                <a:lnTo>
                  <a:pt x="62" y="669"/>
                </a:lnTo>
                <a:lnTo>
                  <a:pt x="68" y="637"/>
                </a:lnTo>
                <a:lnTo>
                  <a:pt x="68" y="606"/>
                </a:lnTo>
                <a:lnTo>
                  <a:pt x="74" y="531"/>
                </a:lnTo>
                <a:lnTo>
                  <a:pt x="74" y="574"/>
                </a:lnTo>
                <a:lnTo>
                  <a:pt x="74" y="590"/>
                </a:lnTo>
                <a:lnTo>
                  <a:pt x="79" y="632"/>
                </a:lnTo>
                <a:lnTo>
                  <a:pt x="79" y="606"/>
                </a:lnTo>
                <a:lnTo>
                  <a:pt x="85" y="616"/>
                </a:lnTo>
                <a:lnTo>
                  <a:pt x="85" y="611"/>
                </a:lnTo>
                <a:lnTo>
                  <a:pt x="91" y="574"/>
                </a:lnTo>
                <a:lnTo>
                  <a:pt x="91" y="542"/>
                </a:lnTo>
                <a:lnTo>
                  <a:pt x="91" y="563"/>
                </a:lnTo>
                <a:lnTo>
                  <a:pt x="96" y="489"/>
                </a:lnTo>
                <a:lnTo>
                  <a:pt x="102" y="478"/>
                </a:lnTo>
                <a:lnTo>
                  <a:pt x="102" y="436"/>
                </a:lnTo>
                <a:lnTo>
                  <a:pt x="108" y="388"/>
                </a:lnTo>
                <a:lnTo>
                  <a:pt x="108" y="436"/>
                </a:lnTo>
                <a:lnTo>
                  <a:pt x="108" y="420"/>
                </a:lnTo>
                <a:lnTo>
                  <a:pt x="113" y="356"/>
                </a:lnTo>
                <a:lnTo>
                  <a:pt x="113" y="313"/>
                </a:lnTo>
                <a:lnTo>
                  <a:pt x="119" y="265"/>
                </a:lnTo>
                <a:lnTo>
                  <a:pt x="119" y="335"/>
                </a:lnTo>
                <a:lnTo>
                  <a:pt x="125" y="409"/>
                </a:lnTo>
                <a:lnTo>
                  <a:pt x="125" y="335"/>
                </a:lnTo>
                <a:lnTo>
                  <a:pt x="130" y="361"/>
                </a:lnTo>
                <a:lnTo>
                  <a:pt x="130" y="313"/>
                </a:lnTo>
                <a:lnTo>
                  <a:pt x="130" y="308"/>
                </a:lnTo>
                <a:lnTo>
                  <a:pt x="136" y="377"/>
                </a:lnTo>
                <a:lnTo>
                  <a:pt x="136" y="388"/>
                </a:lnTo>
                <a:lnTo>
                  <a:pt x="142" y="345"/>
                </a:lnTo>
                <a:lnTo>
                  <a:pt x="142" y="372"/>
                </a:lnTo>
                <a:lnTo>
                  <a:pt x="147" y="382"/>
                </a:lnTo>
                <a:lnTo>
                  <a:pt x="147" y="377"/>
                </a:lnTo>
                <a:lnTo>
                  <a:pt x="147" y="313"/>
                </a:lnTo>
                <a:lnTo>
                  <a:pt x="153" y="356"/>
                </a:lnTo>
                <a:lnTo>
                  <a:pt x="153" y="425"/>
                </a:lnTo>
                <a:lnTo>
                  <a:pt x="159" y="377"/>
                </a:lnTo>
                <a:lnTo>
                  <a:pt x="159" y="329"/>
                </a:lnTo>
                <a:lnTo>
                  <a:pt x="164" y="345"/>
                </a:lnTo>
                <a:lnTo>
                  <a:pt x="164" y="271"/>
                </a:lnTo>
                <a:lnTo>
                  <a:pt x="164" y="250"/>
                </a:lnTo>
                <a:lnTo>
                  <a:pt x="170" y="175"/>
                </a:lnTo>
                <a:lnTo>
                  <a:pt x="176" y="234"/>
                </a:lnTo>
                <a:lnTo>
                  <a:pt x="176" y="308"/>
                </a:lnTo>
                <a:lnTo>
                  <a:pt x="181" y="234"/>
                </a:lnTo>
                <a:lnTo>
                  <a:pt x="181" y="196"/>
                </a:lnTo>
                <a:lnTo>
                  <a:pt x="181" y="154"/>
                </a:lnTo>
                <a:lnTo>
                  <a:pt x="187" y="101"/>
                </a:lnTo>
                <a:lnTo>
                  <a:pt x="187" y="69"/>
                </a:lnTo>
                <a:lnTo>
                  <a:pt x="193" y="21"/>
                </a:lnTo>
                <a:lnTo>
                  <a:pt x="193" y="74"/>
                </a:lnTo>
                <a:lnTo>
                  <a:pt x="198" y="53"/>
                </a:lnTo>
                <a:lnTo>
                  <a:pt x="198" y="5"/>
                </a:lnTo>
                <a:lnTo>
                  <a:pt x="204" y="10"/>
                </a:lnTo>
                <a:lnTo>
                  <a:pt x="204" y="0"/>
                </a:lnTo>
                <a:lnTo>
                  <a:pt x="204" y="10"/>
                </a:lnTo>
                <a:lnTo>
                  <a:pt x="210" y="10"/>
                </a:lnTo>
                <a:lnTo>
                  <a:pt x="210" y="69"/>
                </a:lnTo>
                <a:lnTo>
                  <a:pt x="215" y="16"/>
                </a:lnTo>
                <a:lnTo>
                  <a:pt x="215" y="69"/>
                </a:lnTo>
                <a:lnTo>
                  <a:pt x="221" y="90"/>
                </a:lnTo>
                <a:lnTo>
                  <a:pt x="221" y="64"/>
                </a:lnTo>
                <a:lnTo>
                  <a:pt x="221" y="90"/>
                </a:lnTo>
                <a:lnTo>
                  <a:pt x="227" y="149"/>
                </a:lnTo>
                <a:lnTo>
                  <a:pt x="227" y="180"/>
                </a:lnTo>
                <a:lnTo>
                  <a:pt x="232" y="111"/>
                </a:lnTo>
                <a:lnTo>
                  <a:pt x="232" y="170"/>
                </a:lnTo>
                <a:lnTo>
                  <a:pt x="238" y="165"/>
                </a:lnTo>
                <a:lnTo>
                  <a:pt x="238" y="234"/>
                </a:lnTo>
                <a:lnTo>
                  <a:pt x="238" y="165"/>
                </a:lnTo>
                <a:lnTo>
                  <a:pt x="244" y="111"/>
                </a:lnTo>
                <a:lnTo>
                  <a:pt x="244" y="159"/>
                </a:lnTo>
                <a:lnTo>
                  <a:pt x="249" y="101"/>
                </a:lnTo>
                <a:lnTo>
                  <a:pt x="249" y="154"/>
                </a:lnTo>
                <a:lnTo>
                  <a:pt x="255" y="165"/>
                </a:lnTo>
                <a:lnTo>
                  <a:pt x="255" y="191"/>
                </a:lnTo>
                <a:lnTo>
                  <a:pt x="255" y="127"/>
                </a:lnTo>
                <a:lnTo>
                  <a:pt x="261" y="159"/>
                </a:lnTo>
                <a:lnTo>
                  <a:pt x="261" y="175"/>
                </a:lnTo>
                <a:lnTo>
                  <a:pt x="266" y="170"/>
                </a:lnTo>
                <a:lnTo>
                  <a:pt x="272" y="223"/>
                </a:lnTo>
                <a:lnTo>
                  <a:pt x="272" y="250"/>
                </a:lnTo>
                <a:lnTo>
                  <a:pt x="272" y="207"/>
                </a:lnTo>
                <a:lnTo>
                  <a:pt x="278" y="175"/>
                </a:lnTo>
                <a:lnTo>
                  <a:pt x="278" y="101"/>
                </a:lnTo>
                <a:lnTo>
                  <a:pt x="283" y="111"/>
                </a:lnTo>
                <a:lnTo>
                  <a:pt x="283" y="180"/>
                </a:lnTo>
                <a:lnTo>
                  <a:pt x="289" y="244"/>
                </a:lnTo>
                <a:lnTo>
                  <a:pt x="289" y="292"/>
                </a:lnTo>
                <a:lnTo>
                  <a:pt x="295" y="292"/>
                </a:lnTo>
                <a:lnTo>
                  <a:pt x="295" y="308"/>
                </a:lnTo>
                <a:lnTo>
                  <a:pt x="295" y="297"/>
                </a:lnTo>
                <a:lnTo>
                  <a:pt x="300" y="239"/>
                </a:lnTo>
                <a:lnTo>
                  <a:pt x="300" y="196"/>
                </a:lnTo>
                <a:lnTo>
                  <a:pt x="306" y="165"/>
                </a:lnTo>
                <a:lnTo>
                  <a:pt x="312" y="111"/>
                </a:lnTo>
                <a:lnTo>
                  <a:pt x="312" y="180"/>
                </a:lnTo>
                <a:lnTo>
                  <a:pt x="312" y="228"/>
                </a:lnTo>
                <a:lnTo>
                  <a:pt x="317" y="196"/>
                </a:lnTo>
                <a:lnTo>
                  <a:pt x="317" y="122"/>
                </a:lnTo>
                <a:lnTo>
                  <a:pt x="323" y="106"/>
                </a:lnTo>
                <a:lnTo>
                  <a:pt x="323" y="64"/>
                </a:lnTo>
                <a:lnTo>
                  <a:pt x="329" y="85"/>
                </a:lnTo>
                <a:lnTo>
                  <a:pt x="329" y="64"/>
                </a:lnTo>
                <a:lnTo>
                  <a:pt x="334" y="122"/>
                </a:lnTo>
                <a:lnTo>
                  <a:pt x="334" y="106"/>
                </a:lnTo>
                <a:lnTo>
                  <a:pt x="340" y="64"/>
                </a:lnTo>
                <a:lnTo>
                  <a:pt x="340" y="95"/>
                </a:lnTo>
                <a:lnTo>
                  <a:pt x="346" y="53"/>
                </a:lnTo>
                <a:lnTo>
                  <a:pt x="346" y="58"/>
                </a:lnTo>
                <a:lnTo>
                  <a:pt x="346" y="64"/>
                </a:lnTo>
                <a:lnTo>
                  <a:pt x="351" y="26"/>
                </a:lnTo>
                <a:lnTo>
                  <a:pt x="351" y="32"/>
                </a:lnTo>
                <a:lnTo>
                  <a:pt x="357" y="69"/>
                </a:lnTo>
                <a:lnTo>
                  <a:pt x="357" y="85"/>
                </a:lnTo>
                <a:lnTo>
                  <a:pt x="363" y="64"/>
                </a:lnTo>
                <a:lnTo>
                  <a:pt x="363" y="117"/>
                </a:lnTo>
                <a:lnTo>
                  <a:pt x="368" y="48"/>
                </a:lnTo>
                <a:lnTo>
                  <a:pt x="368" y="117"/>
                </a:lnTo>
                <a:lnTo>
                  <a:pt x="368" y="79"/>
                </a:lnTo>
                <a:lnTo>
                  <a:pt x="374" y="69"/>
                </a:lnTo>
                <a:lnTo>
                  <a:pt x="374" y="95"/>
                </a:lnTo>
                <a:lnTo>
                  <a:pt x="380" y="95"/>
                </a:lnTo>
                <a:lnTo>
                  <a:pt x="380" y="58"/>
                </a:lnTo>
                <a:lnTo>
                  <a:pt x="385" y="21"/>
                </a:lnTo>
                <a:lnTo>
                  <a:pt x="385" y="26"/>
                </a:lnTo>
                <a:lnTo>
                  <a:pt x="385" y="48"/>
                </a:lnTo>
                <a:lnTo>
                  <a:pt x="391" y="111"/>
                </a:lnTo>
                <a:lnTo>
                  <a:pt x="391" y="101"/>
                </a:lnTo>
                <a:lnTo>
                  <a:pt x="397" y="143"/>
                </a:lnTo>
                <a:lnTo>
                  <a:pt x="397" y="202"/>
                </a:lnTo>
                <a:lnTo>
                  <a:pt x="402" y="228"/>
                </a:lnTo>
                <a:lnTo>
                  <a:pt x="402" y="265"/>
                </a:lnTo>
                <a:lnTo>
                  <a:pt x="402" y="228"/>
                </a:lnTo>
                <a:lnTo>
                  <a:pt x="408" y="265"/>
                </a:lnTo>
                <a:lnTo>
                  <a:pt x="408" y="228"/>
                </a:lnTo>
                <a:lnTo>
                  <a:pt x="414" y="292"/>
                </a:lnTo>
                <a:lnTo>
                  <a:pt x="414" y="228"/>
                </a:lnTo>
                <a:lnTo>
                  <a:pt x="419" y="175"/>
                </a:lnTo>
                <a:lnTo>
                  <a:pt x="419" y="127"/>
                </a:lnTo>
                <a:lnTo>
                  <a:pt x="419" y="101"/>
                </a:lnTo>
                <a:lnTo>
                  <a:pt x="425" y="79"/>
                </a:lnTo>
                <a:lnTo>
                  <a:pt x="425" y="117"/>
                </a:lnTo>
                <a:lnTo>
                  <a:pt x="431" y="127"/>
                </a:lnTo>
                <a:lnTo>
                  <a:pt x="431" y="165"/>
                </a:lnTo>
                <a:lnTo>
                  <a:pt x="436" y="101"/>
                </a:lnTo>
                <a:lnTo>
                  <a:pt x="436" y="48"/>
                </a:lnTo>
                <a:lnTo>
                  <a:pt x="442" y="111"/>
                </a:lnTo>
                <a:lnTo>
                  <a:pt x="442" y="53"/>
                </a:lnTo>
                <a:lnTo>
                  <a:pt x="448" y="95"/>
                </a:lnTo>
                <a:lnTo>
                  <a:pt x="448" y="154"/>
                </a:lnTo>
                <a:lnTo>
                  <a:pt x="453" y="212"/>
                </a:lnTo>
                <a:lnTo>
                  <a:pt x="453" y="234"/>
                </a:lnTo>
                <a:lnTo>
                  <a:pt x="459" y="250"/>
                </a:lnTo>
                <a:lnTo>
                  <a:pt x="459" y="271"/>
                </a:lnTo>
                <a:lnTo>
                  <a:pt x="459" y="308"/>
                </a:lnTo>
                <a:lnTo>
                  <a:pt x="465" y="303"/>
                </a:lnTo>
                <a:lnTo>
                  <a:pt x="465" y="340"/>
                </a:lnTo>
                <a:lnTo>
                  <a:pt x="470" y="313"/>
                </a:lnTo>
                <a:lnTo>
                  <a:pt x="470" y="276"/>
                </a:lnTo>
                <a:lnTo>
                  <a:pt x="476" y="287"/>
                </a:lnTo>
                <a:lnTo>
                  <a:pt x="476" y="340"/>
                </a:lnTo>
                <a:lnTo>
                  <a:pt x="476" y="265"/>
                </a:lnTo>
                <a:lnTo>
                  <a:pt x="482" y="313"/>
                </a:lnTo>
                <a:lnTo>
                  <a:pt x="482" y="303"/>
                </a:lnTo>
                <a:lnTo>
                  <a:pt x="487" y="260"/>
                </a:lnTo>
                <a:lnTo>
                  <a:pt x="487" y="186"/>
                </a:lnTo>
                <a:lnTo>
                  <a:pt x="493" y="138"/>
                </a:lnTo>
                <a:lnTo>
                  <a:pt x="493" y="191"/>
                </a:lnTo>
                <a:lnTo>
                  <a:pt x="493" y="138"/>
                </a:lnTo>
                <a:lnTo>
                  <a:pt x="499" y="149"/>
                </a:lnTo>
                <a:lnTo>
                  <a:pt x="499" y="175"/>
                </a:lnTo>
                <a:lnTo>
                  <a:pt x="504" y="170"/>
                </a:lnTo>
                <a:lnTo>
                  <a:pt x="504" y="218"/>
                </a:lnTo>
                <a:lnTo>
                  <a:pt x="510" y="234"/>
                </a:lnTo>
                <a:lnTo>
                  <a:pt x="510" y="191"/>
                </a:lnTo>
                <a:lnTo>
                  <a:pt x="510" y="207"/>
                </a:lnTo>
                <a:lnTo>
                  <a:pt x="516" y="186"/>
                </a:lnTo>
                <a:lnTo>
                  <a:pt x="516" y="122"/>
                </a:lnTo>
                <a:lnTo>
                  <a:pt x="521" y="165"/>
                </a:lnTo>
                <a:lnTo>
                  <a:pt x="521" y="95"/>
                </a:lnTo>
                <a:lnTo>
                  <a:pt x="527" y="101"/>
                </a:lnTo>
                <a:lnTo>
                  <a:pt x="527" y="154"/>
                </a:lnTo>
                <a:lnTo>
                  <a:pt x="533" y="143"/>
                </a:lnTo>
                <a:lnTo>
                  <a:pt x="533" y="79"/>
                </a:lnTo>
                <a:lnTo>
                  <a:pt x="533" y="138"/>
                </a:lnTo>
                <a:lnTo>
                  <a:pt x="539" y="149"/>
                </a:lnTo>
                <a:lnTo>
                  <a:pt x="539" y="180"/>
                </a:lnTo>
                <a:lnTo>
                  <a:pt x="544" y="234"/>
                </a:lnTo>
                <a:lnTo>
                  <a:pt x="544" y="180"/>
                </a:lnTo>
                <a:lnTo>
                  <a:pt x="550" y="196"/>
                </a:lnTo>
                <a:lnTo>
                  <a:pt x="550" y="165"/>
                </a:lnTo>
                <a:lnTo>
                  <a:pt x="550" y="234"/>
                </a:lnTo>
                <a:lnTo>
                  <a:pt x="556" y="212"/>
                </a:lnTo>
                <a:lnTo>
                  <a:pt x="561" y="165"/>
                </a:lnTo>
                <a:lnTo>
                  <a:pt x="561" y="127"/>
                </a:lnTo>
                <a:lnTo>
                  <a:pt x="567" y="95"/>
                </a:lnTo>
                <a:lnTo>
                  <a:pt x="567" y="170"/>
                </a:lnTo>
                <a:lnTo>
                  <a:pt x="567" y="111"/>
                </a:lnTo>
                <a:lnTo>
                  <a:pt x="573" y="180"/>
                </a:lnTo>
                <a:lnTo>
                  <a:pt x="573" y="191"/>
                </a:lnTo>
                <a:lnTo>
                  <a:pt x="578" y="191"/>
                </a:lnTo>
                <a:lnTo>
                  <a:pt x="578" y="244"/>
                </a:lnTo>
                <a:lnTo>
                  <a:pt x="584" y="276"/>
                </a:lnTo>
                <a:lnTo>
                  <a:pt x="584" y="260"/>
                </a:lnTo>
                <a:lnTo>
                  <a:pt x="584" y="281"/>
                </a:lnTo>
                <a:lnTo>
                  <a:pt x="590" y="228"/>
                </a:lnTo>
                <a:lnTo>
                  <a:pt x="590" y="244"/>
                </a:lnTo>
                <a:lnTo>
                  <a:pt x="595" y="218"/>
                </a:lnTo>
                <a:lnTo>
                  <a:pt x="595" y="228"/>
                </a:lnTo>
                <a:lnTo>
                  <a:pt x="601" y="271"/>
                </a:lnTo>
                <a:lnTo>
                  <a:pt x="601" y="218"/>
                </a:lnTo>
                <a:lnTo>
                  <a:pt x="607" y="281"/>
                </a:lnTo>
                <a:lnTo>
                  <a:pt x="607" y="303"/>
                </a:lnTo>
                <a:lnTo>
                  <a:pt x="607" y="377"/>
                </a:lnTo>
                <a:lnTo>
                  <a:pt x="612" y="308"/>
                </a:lnTo>
                <a:lnTo>
                  <a:pt x="612" y="324"/>
                </a:lnTo>
                <a:lnTo>
                  <a:pt x="618" y="303"/>
                </a:lnTo>
                <a:lnTo>
                  <a:pt x="618" y="265"/>
                </a:lnTo>
                <a:lnTo>
                  <a:pt x="624" y="202"/>
                </a:lnTo>
                <a:lnTo>
                  <a:pt x="624" y="143"/>
                </a:lnTo>
                <a:lnTo>
                  <a:pt x="624" y="111"/>
                </a:lnTo>
                <a:lnTo>
                  <a:pt x="629" y="122"/>
                </a:lnTo>
                <a:lnTo>
                  <a:pt x="629" y="159"/>
                </a:lnTo>
                <a:lnTo>
                  <a:pt x="635" y="223"/>
                </a:lnTo>
                <a:lnTo>
                  <a:pt x="641" y="297"/>
                </a:lnTo>
                <a:lnTo>
                  <a:pt x="641" y="351"/>
                </a:lnTo>
                <a:lnTo>
                  <a:pt x="641" y="340"/>
                </a:lnTo>
                <a:lnTo>
                  <a:pt x="646" y="303"/>
                </a:lnTo>
                <a:lnTo>
                  <a:pt x="646" y="324"/>
                </a:lnTo>
                <a:lnTo>
                  <a:pt x="652" y="255"/>
                </a:lnTo>
                <a:lnTo>
                  <a:pt x="652" y="265"/>
                </a:lnTo>
                <a:lnTo>
                  <a:pt x="658" y="324"/>
                </a:lnTo>
                <a:lnTo>
                  <a:pt x="658" y="366"/>
                </a:lnTo>
                <a:lnTo>
                  <a:pt x="658" y="329"/>
                </a:lnTo>
                <a:lnTo>
                  <a:pt x="663" y="287"/>
                </a:lnTo>
                <a:lnTo>
                  <a:pt x="663" y="313"/>
                </a:lnTo>
                <a:lnTo>
                  <a:pt x="669" y="356"/>
                </a:lnTo>
                <a:lnTo>
                  <a:pt x="669" y="404"/>
                </a:lnTo>
                <a:lnTo>
                  <a:pt x="675" y="441"/>
                </a:lnTo>
                <a:lnTo>
                  <a:pt x="675" y="388"/>
                </a:lnTo>
                <a:lnTo>
                  <a:pt x="680" y="324"/>
                </a:lnTo>
                <a:lnTo>
                  <a:pt x="680" y="340"/>
                </a:lnTo>
                <a:lnTo>
                  <a:pt x="680" y="313"/>
                </a:lnTo>
                <a:lnTo>
                  <a:pt x="686" y="313"/>
                </a:lnTo>
                <a:lnTo>
                  <a:pt x="686" y="351"/>
                </a:lnTo>
                <a:lnTo>
                  <a:pt x="692" y="345"/>
                </a:lnTo>
                <a:lnTo>
                  <a:pt x="692" y="271"/>
                </a:lnTo>
                <a:lnTo>
                  <a:pt x="697" y="335"/>
                </a:lnTo>
                <a:lnTo>
                  <a:pt x="697" y="409"/>
                </a:lnTo>
                <a:lnTo>
                  <a:pt x="697" y="478"/>
                </a:lnTo>
                <a:lnTo>
                  <a:pt x="703" y="473"/>
                </a:lnTo>
                <a:lnTo>
                  <a:pt x="703" y="398"/>
                </a:lnTo>
                <a:lnTo>
                  <a:pt x="709" y="414"/>
                </a:lnTo>
                <a:lnTo>
                  <a:pt x="709" y="361"/>
                </a:lnTo>
                <a:lnTo>
                  <a:pt x="714" y="361"/>
                </a:lnTo>
                <a:lnTo>
                  <a:pt x="714" y="430"/>
                </a:lnTo>
                <a:lnTo>
                  <a:pt x="714" y="382"/>
                </a:lnTo>
                <a:lnTo>
                  <a:pt x="720" y="409"/>
                </a:lnTo>
                <a:lnTo>
                  <a:pt x="720" y="372"/>
                </a:lnTo>
                <a:lnTo>
                  <a:pt x="726" y="351"/>
                </a:lnTo>
                <a:lnTo>
                  <a:pt x="726" y="382"/>
                </a:lnTo>
                <a:lnTo>
                  <a:pt x="731" y="436"/>
                </a:lnTo>
                <a:lnTo>
                  <a:pt x="731" y="457"/>
                </a:lnTo>
                <a:lnTo>
                  <a:pt x="731" y="473"/>
                </a:lnTo>
                <a:lnTo>
                  <a:pt x="737" y="499"/>
                </a:lnTo>
                <a:lnTo>
                  <a:pt x="737" y="558"/>
                </a:lnTo>
                <a:lnTo>
                  <a:pt x="743" y="574"/>
                </a:lnTo>
                <a:lnTo>
                  <a:pt x="743" y="595"/>
                </a:lnTo>
                <a:lnTo>
                  <a:pt x="748" y="627"/>
                </a:lnTo>
                <a:lnTo>
                  <a:pt x="748" y="590"/>
                </a:lnTo>
                <a:lnTo>
                  <a:pt x="754" y="563"/>
                </a:lnTo>
                <a:lnTo>
                  <a:pt x="760" y="600"/>
                </a:lnTo>
                <a:lnTo>
                  <a:pt x="765" y="611"/>
                </a:lnTo>
                <a:lnTo>
                  <a:pt x="765" y="637"/>
                </a:lnTo>
                <a:lnTo>
                  <a:pt x="771" y="696"/>
                </a:lnTo>
                <a:lnTo>
                  <a:pt x="771" y="637"/>
                </a:lnTo>
                <a:lnTo>
                  <a:pt x="771" y="574"/>
                </a:lnTo>
                <a:lnTo>
                  <a:pt x="777" y="526"/>
                </a:lnTo>
                <a:lnTo>
                  <a:pt x="777" y="499"/>
                </a:lnTo>
                <a:lnTo>
                  <a:pt x="782" y="478"/>
                </a:lnTo>
                <a:lnTo>
                  <a:pt x="782" y="446"/>
                </a:lnTo>
                <a:lnTo>
                  <a:pt x="788" y="462"/>
                </a:lnTo>
                <a:lnTo>
                  <a:pt x="788" y="478"/>
                </a:lnTo>
                <a:lnTo>
                  <a:pt x="788" y="494"/>
                </a:lnTo>
                <a:lnTo>
                  <a:pt x="794" y="568"/>
                </a:lnTo>
                <a:lnTo>
                  <a:pt x="794" y="637"/>
                </a:lnTo>
                <a:lnTo>
                  <a:pt x="799" y="611"/>
                </a:lnTo>
                <a:lnTo>
                  <a:pt x="799" y="637"/>
                </a:lnTo>
                <a:lnTo>
                  <a:pt x="805" y="627"/>
                </a:lnTo>
                <a:lnTo>
                  <a:pt x="805" y="584"/>
                </a:lnTo>
                <a:lnTo>
                  <a:pt x="805" y="600"/>
                </a:lnTo>
                <a:lnTo>
                  <a:pt x="811" y="653"/>
                </a:lnTo>
                <a:lnTo>
                  <a:pt x="811" y="648"/>
                </a:lnTo>
                <a:lnTo>
                  <a:pt x="816" y="632"/>
                </a:lnTo>
                <a:lnTo>
                  <a:pt x="816" y="563"/>
                </a:lnTo>
                <a:lnTo>
                  <a:pt x="822" y="521"/>
                </a:lnTo>
                <a:lnTo>
                  <a:pt x="822" y="552"/>
                </a:lnTo>
                <a:lnTo>
                  <a:pt x="822" y="547"/>
                </a:lnTo>
                <a:lnTo>
                  <a:pt x="828" y="478"/>
                </a:lnTo>
                <a:lnTo>
                  <a:pt x="828" y="420"/>
                </a:lnTo>
                <a:lnTo>
                  <a:pt x="833" y="420"/>
                </a:lnTo>
                <a:lnTo>
                  <a:pt x="833" y="436"/>
                </a:lnTo>
                <a:lnTo>
                  <a:pt x="839" y="473"/>
                </a:lnTo>
                <a:lnTo>
                  <a:pt x="839" y="478"/>
                </a:lnTo>
                <a:lnTo>
                  <a:pt x="845" y="457"/>
                </a:lnTo>
                <a:lnTo>
                  <a:pt x="845" y="446"/>
                </a:lnTo>
                <a:lnTo>
                  <a:pt x="845" y="483"/>
                </a:lnTo>
                <a:lnTo>
                  <a:pt x="850" y="462"/>
                </a:lnTo>
                <a:lnTo>
                  <a:pt x="850" y="420"/>
                </a:lnTo>
                <a:lnTo>
                  <a:pt x="856" y="425"/>
                </a:lnTo>
                <a:lnTo>
                  <a:pt x="856" y="478"/>
                </a:lnTo>
                <a:lnTo>
                  <a:pt x="862" y="430"/>
                </a:lnTo>
                <a:lnTo>
                  <a:pt x="862" y="473"/>
                </a:lnTo>
                <a:lnTo>
                  <a:pt x="862" y="467"/>
                </a:lnTo>
                <a:lnTo>
                  <a:pt x="867" y="526"/>
                </a:lnTo>
                <a:lnTo>
                  <a:pt x="867" y="499"/>
                </a:lnTo>
                <a:lnTo>
                  <a:pt x="873" y="483"/>
                </a:lnTo>
                <a:lnTo>
                  <a:pt x="873" y="478"/>
                </a:lnTo>
                <a:lnTo>
                  <a:pt x="879" y="521"/>
                </a:lnTo>
                <a:lnTo>
                  <a:pt x="879" y="531"/>
                </a:lnTo>
                <a:lnTo>
                  <a:pt x="879" y="542"/>
                </a:lnTo>
                <a:lnTo>
                  <a:pt x="884" y="483"/>
                </a:lnTo>
                <a:lnTo>
                  <a:pt x="884" y="515"/>
                </a:lnTo>
                <a:lnTo>
                  <a:pt x="890" y="462"/>
                </a:lnTo>
                <a:lnTo>
                  <a:pt x="890" y="483"/>
                </a:lnTo>
                <a:lnTo>
                  <a:pt x="896" y="558"/>
                </a:lnTo>
                <a:lnTo>
                  <a:pt x="896" y="616"/>
                </a:lnTo>
                <a:lnTo>
                  <a:pt x="896" y="637"/>
                </a:lnTo>
                <a:lnTo>
                  <a:pt x="901" y="669"/>
                </a:lnTo>
                <a:lnTo>
                  <a:pt x="901" y="712"/>
                </a:lnTo>
                <a:lnTo>
                  <a:pt x="907" y="643"/>
                </a:lnTo>
                <a:lnTo>
                  <a:pt x="913" y="653"/>
                </a:lnTo>
                <a:lnTo>
                  <a:pt x="913" y="701"/>
                </a:lnTo>
                <a:lnTo>
                  <a:pt x="918" y="733"/>
                </a:lnTo>
                <a:lnTo>
                  <a:pt x="918" y="717"/>
                </a:lnTo>
                <a:lnTo>
                  <a:pt x="918" y="781"/>
                </a:lnTo>
                <a:lnTo>
                  <a:pt x="924" y="744"/>
                </a:lnTo>
                <a:lnTo>
                  <a:pt x="924" y="802"/>
                </a:lnTo>
                <a:lnTo>
                  <a:pt x="930" y="855"/>
                </a:lnTo>
                <a:lnTo>
                  <a:pt x="930" y="802"/>
                </a:lnTo>
                <a:lnTo>
                  <a:pt x="935" y="871"/>
                </a:lnTo>
                <a:lnTo>
                  <a:pt x="935" y="940"/>
                </a:lnTo>
                <a:lnTo>
                  <a:pt x="935" y="898"/>
                </a:lnTo>
                <a:lnTo>
                  <a:pt x="941" y="829"/>
                </a:lnTo>
                <a:lnTo>
                  <a:pt x="941" y="898"/>
                </a:lnTo>
                <a:lnTo>
                  <a:pt x="947" y="834"/>
                </a:lnTo>
                <a:lnTo>
                  <a:pt x="947" y="861"/>
                </a:lnTo>
                <a:lnTo>
                  <a:pt x="952" y="845"/>
                </a:lnTo>
                <a:lnTo>
                  <a:pt x="952" y="850"/>
                </a:lnTo>
                <a:lnTo>
                  <a:pt x="958" y="818"/>
                </a:lnTo>
                <a:lnTo>
                  <a:pt x="958" y="754"/>
                </a:lnTo>
                <a:lnTo>
                  <a:pt x="964" y="696"/>
                </a:lnTo>
                <a:lnTo>
                  <a:pt x="964" y="685"/>
                </a:lnTo>
                <a:lnTo>
                  <a:pt x="969" y="707"/>
                </a:lnTo>
                <a:lnTo>
                  <a:pt x="969" y="685"/>
                </a:lnTo>
                <a:lnTo>
                  <a:pt x="969" y="728"/>
                </a:lnTo>
                <a:lnTo>
                  <a:pt x="975" y="765"/>
                </a:lnTo>
                <a:lnTo>
                  <a:pt x="975" y="691"/>
                </a:lnTo>
                <a:lnTo>
                  <a:pt x="981" y="712"/>
                </a:lnTo>
                <a:lnTo>
                  <a:pt x="981" y="776"/>
                </a:lnTo>
                <a:lnTo>
                  <a:pt x="986" y="712"/>
                </a:lnTo>
                <a:lnTo>
                  <a:pt x="986" y="696"/>
                </a:lnTo>
                <a:lnTo>
                  <a:pt x="986" y="643"/>
                </a:lnTo>
                <a:lnTo>
                  <a:pt x="992" y="584"/>
                </a:lnTo>
                <a:lnTo>
                  <a:pt x="992" y="616"/>
                </a:lnTo>
                <a:lnTo>
                  <a:pt x="998" y="579"/>
                </a:lnTo>
                <a:lnTo>
                  <a:pt x="998" y="531"/>
                </a:lnTo>
                <a:lnTo>
                  <a:pt x="1003" y="595"/>
                </a:lnTo>
                <a:lnTo>
                  <a:pt x="1003" y="627"/>
                </a:lnTo>
                <a:lnTo>
                  <a:pt x="1009" y="637"/>
                </a:lnTo>
                <a:lnTo>
                  <a:pt x="1009" y="648"/>
                </a:lnTo>
                <a:lnTo>
                  <a:pt x="1009" y="701"/>
                </a:lnTo>
                <a:lnTo>
                  <a:pt x="1015" y="643"/>
                </a:lnTo>
                <a:lnTo>
                  <a:pt x="1015" y="701"/>
                </a:lnTo>
                <a:lnTo>
                  <a:pt x="1020" y="685"/>
                </a:lnTo>
                <a:lnTo>
                  <a:pt x="1020" y="707"/>
                </a:lnTo>
                <a:lnTo>
                  <a:pt x="1026" y="659"/>
                </a:lnTo>
                <a:lnTo>
                  <a:pt x="1026" y="648"/>
                </a:lnTo>
                <a:lnTo>
                  <a:pt x="1026" y="595"/>
                </a:lnTo>
                <a:lnTo>
                  <a:pt x="1032" y="600"/>
                </a:lnTo>
                <a:lnTo>
                  <a:pt x="1032" y="595"/>
                </a:lnTo>
                <a:lnTo>
                  <a:pt x="1037" y="537"/>
                </a:lnTo>
                <a:lnTo>
                  <a:pt x="1037" y="600"/>
                </a:lnTo>
                <a:lnTo>
                  <a:pt x="1043" y="675"/>
                </a:lnTo>
                <a:lnTo>
                  <a:pt x="1043" y="653"/>
                </a:lnTo>
                <a:lnTo>
                  <a:pt x="1043" y="648"/>
                </a:lnTo>
                <a:lnTo>
                  <a:pt x="1049" y="669"/>
                </a:lnTo>
                <a:lnTo>
                  <a:pt x="1049" y="675"/>
                </a:lnTo>
                <a:lnTo>
                  <a:pt x="1054" y="744"/>
                </a:lnTo>
                <a:lnTo>
                  <a:pt x="1054" y="723"/>
                </a:lnTo>
                <a:lnTo>
                  <a:pt x="1060" y="691"/>
                </a:lnTo>
                <a:lnTo>
                  <a:pt x="1060" y="760"/>
                </a:lnTo>
                <a:lnTo>
                  <a:pt x="1060" y="786"/>
                </a:lnTo>
                <a:lnTo>
                  <a:pt x="1066" y="834"/>
                </a:lnTo>
                <a:lnTo>
                  <a:pt x="1066" y="909"/>
                </a:lnTo>
                <a:lnTo>
                  <a:pt x="1071" y="898"/>
                </a:lnTo>
                <a:lnTo>
                  <a:pt x="1071" y="935"/>
                </a:lnTo>
                <a:lnTo>
                  <a:pt x="1077" y="967"/>
                </a:lnTo>
                <a:lnTo>
                  <a:pt x="1077" y="972"/>
                </a:lnTo>
                <a:lnTo>
                  <a:pt x="1083" y="914"/>
                </a:lnTo>
                <a:lnTo>
                  <a:pt x="1083" y="866"/>
                </a:lnTo>
                <a:lnTo>
                  <a:pt x="1083" y="909"/>
                </a:lnTo>
                <a:lnTo>
                  <a:pt x="1088" y="935"/>
                </a:lnTo>
                <a:lnTo>
                  <a:pt x="1088" y="940"/>
                </a:lnTo>
                <a:lnTo>
                  <a:pt x="1094" y="898"/>
                </a:lnTo>
                <a:lnTo>
                  <a:pt x="1094" y="882"/>
                </a:lnTo>
                <a:lnTo>
                  <a:pt x="1100" y="813"/>
                </a:lnTo>
                <a:lnTo>
                  <a:pt x="1100" y="738"/>
                </a:lnTo>
                <a:lnTo>
                  <a:pt x="1100" y="760"/>
                </a:lnTo>
                <a:lnTo>
                  <a:pt x="1105" y="792"/>
                </a:lnTo>
                <a:lnTo>
                  <a:pt x="1105" y="797"/>
                </a:lnTo>
                <a:lnTo>
                  <a:pt x="1111" y="818"/>
                </a:lnTo>
                <a:lnTo>
                  <a:pt x="1111" y="871"/>
                </a:lnTo>
                <a:lnTo>
                  <a:pt x="1117" y="808"/>
                </a:lnTo>
                <a:lnTo>
                  <a:pt x="1117" y="749"/>
                </a:lnTo>
                <a:lnTo>
                  <a:pt x="1117" y="754"/>
                </a:lnTo>
                <a:lnTo>
                  <a:pt x="1122" y="823"/>
                </a:lnTo>
                <a:lnTo>
                  <a:pt x="1122" y="749"/>
                </a:lnTo>
                <a:lnTo>
                  <a:pt x="1128" y="738"/>
                </a:lnTo>
                <a:lnTo>
                  <a:pt x="1128" y="781"/>
                </a:lnTo>
                <a:lnTo>
                  <a:pt x="1134" y="802"/>
                </a:lnTo>
                <a:lnTo>
                  <a:pt x="1134" y="808"/>
                </a:lnTo>
                <a:lnTo>
                  <a:pt x="1134" y="738"/>
                </a:lnTo>
                <a:lnTo>
                  <a:pt x="1139" y="786"/>
                </a:lnTo>
                <a:lnTo>
                  <a:pt x="1139" y="781"/>
                </a:lnTo>
                <a:lnTo>
                  <a:pt x="1145" y="802"/>
                </a:lnTo>
                <a:lnTo>
                  <a:pt x="1151" y="797"/>
                </a:lnTo>
                <a:lnTo>
                  <a:pt x="1151" y="754"/>
                </a:lnTo>
                <a:lnTo>
                  <a:pt x="1156" y="754"/>
                </a:lnTo>
                <a:lnTo>
                  <a:pt x="1156" y="802"/>
                </a:lnTo>
                <a:lnTo>
                  <a:pt x="1156" y="818"/>
                </a:lnTo>
                <a:lnTo>
                  <a:pt x="1162" y="770"/>
                </a:lnTo>
                <a:lnTo>
                  <a:pt x="1162" y="765"/>
                </a:lnTo>
                <a:lnTo>
                  <a:pt x="1168" y="707"/>
                </a:lnTo>
                <a:lnTo>
                  <a:pt x="1168" y="675"/>
                </a:lnTo>
                <a:lnTo>
                  <a:pt x="1174" y="637"/>
                </a:lnTo>
                <a:lnTo>
                  <a:pt x="1174" y="712"/>
                </a:lnTo>
                <a:lnTo>
                  <a:pt x="1174" y="728"/>
                </a:lnTo>
                <a:lnTo>
                  <a:pt x="1179" y="786"/>
                </a:lnTo>
                <a:lnTo>
                  <a:pt x="1179" y="813"/>
                </a:lnTo>
                <a:lnTo>
                  <a:pt x="1185" y="738"/>
                </a:lnTo>
                <a:lnTo>
                  <a:pt x="1185" y="733"/>
                </a:lnTo>
                <a:lnTo>
                  <a:pt x="1191" y="744"/>
                </a:lnTo>
                <a:lnTo>
                  <a:pt x="1191" y="696"/>
                </a:lnTo>
                <a:lnTo>
                  <a:pt x="1191" y="744"/>
                </a:lnTo>
                <a:lnTo>
                  <a:pt x="1196" y="738"/>
                </a:lnTo>
                <a:lnTo>
                  <a:pt x="1196" y="776"/>
                </a:lnTo>
                <a:lnTo>
                  <a:pt x="1202" y="802"/>
                </a:lnTo>
                <a:lnTo>
                  <a:pt x="1202" y="813"/>
                </a:lnTo>
                <a:lnTo>
                  <a:pt x="1208" y="861"/>
                </a:lnTo>
                <a:lnTo>
                  <a:pt x="1208" y="903"/>
                </a:lnTo>
                <a:lnTo>
                  <a:pt x="1208" y="893"/>
                </a:lnTo>
                <a:lnTo>
                  <a:pt x="1213" y="887"/>
                </a:lnTo>
                <a:lnTo>
                  <a:pt x="1219" y="898"/>
                </a:lnTo>
                <a:lnTo>
                  <a:pt x="1219" y="855"/>
                </a:lnTo>
                <a:lnTo>
                  <a:pt x="1225" y="786"/>
                </a:lnTo>
                <a:lnTo>
                  <a:pt x="1225" y="823"/>
                </a:lnTo>
                <a:lnTo>
                  <a:pt x="1230" y="802"/>
                </a:lnTo>
                <a:lnTo>
                  <a:pt x="1230" y="781"/>
                </a:lnTo>
                <a:lnTo>
                  <a:pt x="1236" y="770"/>
                </a:lnTo>
                <a:lnTo>
                  <a:pt x="1236" y="754"/>
                </a:lnTo>
                <a:lnTo>
                  <a:pt x="1242" y="744"/>
                </a:lnTo>
                <a:lnTo>
                  <a:pt x="1242" y="760"/>
                </a:lnTo>
                <a:lnTo>
                  <a:pt x="1247" y="723"/>
                </a:lnTo>
                <a:lnTo>
                  <a:pt x="1247" y="765"/>
                </a:lnTo>
                <a:lnTo>
                  <a:pt x="1247" y="818"/>
                </a:lnTo>
                <a:lnTo>
                  <a:pt x="1253" y="749"/>
                </a:lnTo>
                <a:lnTo>
                  <a:pt x="1253" y="818"/>
                </a:lnTo>
                <a:lnTo>
                  <a:pt x="1259" y="823"/>
                </a:lnTo>
                <a:lnTo>
                  <a:pt x="1259" y="754"/>
                </a:lnTo>
                <a:lnTo>
                  <a:pt x="1264" y="691"/>
                </a:lnTo>
                <a:lnTo>
                  <a:pt x="1264" y="749"/>
                </a:lnTo>
                <a:lnTo>
                  <a:pt x="1264" y="776"/>
                </a:lnTo>
                <a:lnTo>
                  <a:pt x="1270" y="712"/>
                </a:lnTo>
                <a:lnTo>
                  <a:pt x="1270" y="760"/>
                </a:lnTo>
                <a:lnTo>
                  <a:pt x="1276" y="797"/>
                </a:lnTo>
                <a:lnTo>
                  <a:pt x="1276" y="850"/>
                </a:lnTo>
                <a:lnTo>
                  <a:pt x="1281" y="882"/>
                </a:lnTo>
                <a:lnTo>
                  <a:pt x="1281" y="898"/>
                </a:lnTo>
                <a:lnTo>
                  <a:pt x="1281" y="845"/>
                </a:lnTo>
                <a:lnTo>
                  <a:pt x="1287" y="877"/>
                </a:lnTo>
                <a:lnTo>
                  <a:pt x="1287" y="871"/>
                </a:lnTo>
                <a:lnTo>
                  <a:pt x="1293" y="909"/>
                </a:lnTo>
                <a:lnTo>
                  <a:pt x="1293" y="962"/>
                </a:lnTo>
                <a:lnTo>
                  <a:pt x="1298" y="914"/>
                </a:lnTo>
                <a:lnTo>
                  <a:pt x="1298" y="956"/>
                </a:lnTo>
                <a:lnTo>
                  <a:pt x="1298" y="914"/>
                </a:lnTo>
                <a:lnTo>
                  <a:pt x="1304" y="909"/>
                </a:lnTo>
                <a:lnTo>
                  <a:pt x="1304" y="924"/>
                </a:lnTo>
                <a:lnTo>
                  <a:pt x="1310" y="887"/>
                </a:lnTo>
                <a:lnTo>
                  <a:pt x="1310" y="813"/>
                </a:lnTo>
                <a:lnTo>
                  <a:pt x="1315" y="829"/>
                </a:lnTo>
                <a:lnTo>
                  <a:pt x="1315" y="898"/>
                </a:lnTo>
                <a:lnTo>
                  <a:pt x="1321" y="861"/>
                </a:lnTo>
                <a:lnTo>
                  <a:pt x="1321" y="866"/>
                </a:lnTo>
                <a:lnTo>
                  <a:pt x="1321" y="839"/>
                </a:lnTo>
                <a:lnTo>
                  <a:pt x="1327" y="903"/>
                </a:lnTo>
                <a:lnTo>
                  <a:pt x="1327" y="871"/>
                </a:lnTo>
                <a:lnTo>
                  <a:pt x="1332" y="861"/>
                </a:lnTo>
                <a:lnTo>
                  <a:pt x="1332" y="871"/>
                </a:lnTo>
                <a:lnTo>
                  <a:pt x="1338" y="797"/>
                </a:lnTo>
                <a:lnTo>
                  <a:pt x="1338" y="776"/>
                </a:lnTo>
                <a:lnTo>
                  <a:pt x="1338" y="797"/>
                </a:lnTo>
                <a:lnTo>
                  <a:pt x="1344" y="813"/>
                </a:lnTo>
                <a:lnTo>
                  <a:pt x="1344" y="760"/>
                </a:lnTo>
                <a:lnTo>
                  <a:pt x="1349" y="765"/>
                </a:lnTo>
                <a:lnTo>
                  <a:pt x="1349" y="749"/>
                </a:lnTo>
                <a:lnTo>
                  <a:pt x="1355" y="733"/>
                </a:lnTo>
                <a:lnTo>
                  <a:pt x="1355" y="765"/>
                </a:lnTo>
                <a:lnTo>
                  <a:pt x="1355" y="786"/>
                </a:lnTo>
                <a:lnTo>
                  <a:pt x="1361" y="813"/>
                </a:lnTo>
                <a:lnTo>
                  <a:pt x="1361" y="754"/>
                </a:lnTo>
                <a:lnTo>
                  <a:pt x="1366" y="792"/>
                </a:lnTo>
                <a:lnTo>
                  <a:pt x="1366" y="839"/>
                </a:lnTo>
                <a:lnTo>
                  <a:pt x="1372" y="823"/>
                </a:lnTo>
                <a:lnTo>
                  <a:pt x="1372" y="893"/>
                </a:lnTo>
                <a:lnTo>
                  <a:pt x="1372" y="818"/>
                </a:lnTo>
                <a:lnTo>
                  <a:pt x="1378" y="792"/>
                </a:lnTo>
                <a:lnTo>
                  <a:pt x="1378" y="845"/>
                </a:lnTo>
                <a:lnTo>
                  <a:pt x="1383" y="882"/>
                </a:lnTo>
                <a:lnTo>
                  <a:pt x="1383" y="808"/>
                </a:lnTo>
                <a:lnTo>
                  <a:pt x="1389" y="871"/>
                </a:lnTo>
                <a:lnTo>
                  <a:pt x="1389" y="898"/>
                </a:lnTo>
                <a:lnTo>
                  <a:pt x="1395" y="866"/>
                </a:lnTo>
                <a:lnTo>
                  <a:pt x="1395" y="839"/>
                </a:lnTo>
                <a:lnTo>
                  <a:pt x="1395" y="818"/>
                </a:lnTo>
                <a:lnTo>
                  <a:pt x="1400" y="850"/>
                </a:lnTo>
                <a:lnTo>
                  <a:pt x="1400" y="887"/>
                </a:lnTo>
                <a:lnTo>
                  <a:pt x="1406" y="877"/>
                </a:lnTo>
                <a:lnTo>
                  <a:pt x="1406" y="940"/>
                </a:lnTo>
                <a:lnTo>
                  <a:pt x="1412" y="914"/>
                </a:lnTo>
                <a:lnTo>
                  <a:pt x="1412" y="887"/>
                </a:lnTo>
                <a:lnTo>
                  <a:pt x="1412" y="909"/>
                </a:lnTo>
                <a:lnTo>
                  <a:pt x="1417" y="946"/>
                </a:lnTo>
                <a:lnTo>
                  <a:pt x="1417" y="877"/>
                </a:lnTo>
                <a:lnTo>
                  <a:pt x="1423" y="898"/>
                </a:lnTo>
                <a:lnTo>
                  <a:pt x="1423" y="882"/>
                </a:lnTo>
                <a:lnTo>
                  <a:pt x="1429" y="887"/>
                </a:lnTo>
                <a:lnTo>
                  <a:pt x="1429" y="823"/>
                </a:lnTo>
                <a:lnTo>
                  <a:pt x="1429" y="776"/>
                </a:lnTo>
                <a:lnTo>
                  <a:pt x="1434" y="749"/>
                </a:lnTo>
                <a:lnTo>
                  <a:pt x="1434" y="754"/>
                </a:lnTo>
                <a:lnTo>
                  <a:pt x="1440" y="685"/>
                </a:lnTo>
                <a:lnTo>
                  <a:pt x="1440" y="616"/>
                </a:lnTo>
                <a:lnTo>
                  <a:pt x="1446" y="568"/>
                </a:lnTo>
                <a:lnTo>
                  <a:pt x="1446" y="574"/>
                </a:lnTo>
                <a:lnTo>
                  <a:pt x="1446" y="595"/>
                </a:lnTo>
                <a:lnTo>
                  <a:pt x="1451" y="622"/>
                </a:lnTo>
                <a:lnTo>
                  <a:pt x="1451" y="637"/>
                </a:lnTo>
                <a:lnTo>
                  <a:pt x="1457" y="637"/>
                </a:lnTo>
                <a:lnTo>
                  <a:pt x="1457" y="584"/>
                </a:lnTo>
                <a:lnTo>
                  <a:pt x="1463" y="643"/>
                </a:lnTo>
                <a:lnTo>
                  <a:pt x="1463" y="717"/>
                </a:lnTo>
                <a:lnTo>
                  <a:pt x="1468" y="792"/>
                </a:lnTo>
                <a:lnTo>
                  <a:pt x="1468" y="808"/>
                </a:lnTo>
                <a:lnTo>
                  <a:pt x="1468" y="866"/>
                </a:lnTo>
                <a:lnTo>
                  <a:pt x="1474" y="813"/>
                </a:lnTo>
                <a:lnTo>
                  <a:pt x="1474" y="829"/>
                </a:lnTo>
                <a:lnTo>
                  <a:pt x="1480" y="760"/>
                </a:lnTo>
                <a:lnTo>
                  <a:pt x="1480" y="829"/>
                </a:lnTo>
                <a:lnTo>
                  <a:pt x="1485" y="893"/>
                </a:lnTo>
                <a:lnTo>
                  <a:pt x="1485" y="855"/>
                </a:lnTo>
                <a:lnTo>
                  <a:pt x="1485" y="797"/>
                </a:lnTo>
                <a:lnTo>
                  <a:pt x="1491" y="728"/>
                </a:lnTo>
                <a:lnTo>
                  <a:pt x="1491" y="680"/>
                </a:lnTo>
                <a:lnTo>
                  <a:pt x="1497" y="712"/>
                </a:lnTo>
                <a:lnTo>
                  <a:pt x="1497" y="744"/>
                </a:lnTo>
                <a:lnTo>
                  <a:pt x="1502" y="765"/>
                </a:lnTo>
                <a:lnTo>
                  <a:pt x="1502" y="792"/>
                </a:lnTo>
                <a:lnTo>
                  <a:pt x="1502" y="744"/>
                </a:lnTo>
                <a:lnTo>
                  <a:pt x="1508" y="717"/>
                </a:lnTo>
                <a:lnTo>
                  <a:pt x="1508" y="765"/>
                </a:lnTo>
                <a:lnTo>
                  <a:pt x="1514" y="733"/>
                </a:lnTo>
                <a:lnTo>
                  <a:pt x="1514" y="712"/>
                </a:lnTo>
                <a:lnTo>
                  <a:pt x="1519" y="781"/>
                </a:lnTo>
                <a:lnTo>
                  <a:pt x="1519" y="850"/>
                </a:lnTo>
                <a:lnTo>
                  <a:pt x="1519" y="808"/>
                </a:lnTo>
                <a:lnTo>
                  <a:pt x="1525" y="744"/>
                </a:lnTo>
                <a:lnTo>
                  <a:pt x="1531" y="754"/>
                </a:lnTo>
                <a:lnTo>
                  <a:pt x="1531" y="792"/>
                </a:lnTo>
                <a:lnTo>
                  <a:pt x="1536" y="808"/>
                </a:lnTo>
                <a:lnTo>
                  <a:pt x="1536" y="733"/>
                </a:lnTo>
                <a:lnTo>
                  <a:pt x="1536" y="744"/>
                </a:lnTo>
                <a:lnTo>
                  <a:pt x="1542" y="776"/>
                </a:lnTo>
                <a:lnTo>
                  <a:pt x="1542" y="733"/>
                </a:lnTo>
                <a:lnTo>
                  <a:pt x="1548" y="808"/>
                </a:lnTo>
                <a:lnTo>
                  <a:pt x="1548" y="792"/>
                </a:lnTo>
                <a:lnTo>
                  <a:pt x="1553" y="781"/>
                </a:lnTo>
                <a:lnTo>
                  <a:pt x="1553" y="829"/>
                </a:lnTo>
                <a:lnTo>
                  <a:pt x="1559" y="818"/>
                </a:lnTo>
                <a:lnTo>
                  <a:pt x="1559" y="792"/>
                </a:lnTo>
                <a:lnTo>
                  <a:pt x="1559" y="770"/>
                </a:lnTo>
                <a:lnTo>
                  <a:pt x="1565" y="770"/>
                </a:lnTo>
                <a:lnTo>
                  <a:pt x="1565" y="808"/>
                </a:lnTo>
                <a:lnTo>
                  <a:pt x="1570" y="797"/>
                </a:lnTo>
                <a:lnTo>
                  <a:pt x="1570" y="749"/>
                </a:lnTo>
                <a:lnTo>
                  <a:pt x="1576" y="792"/>
                </a:lnTo>
                <a:lnTo>
                  <a:pt x="1576" y="765"/>
                </a:lnTo>
                <a:lnTo>
                  <a:pt x="1576" y="818"/>
                </a:lnTo>
                <a:lnTo>
                  <a:pt x="1582" y="845"/>
                </a:lnTo>
                <a:lnTo>
                  <a:pt x="1582" y="909"/>
                </a:lnTo>
                <a:lnTo>
                  <a:pt x="1587" y="898"/>
                </a:lnTo>
                <a:lnTo>
                  <a:pt x="1587" y="877"/>
                </a:lnTo>
                <a:lnTo>
                  <a:pt x="1593" y="893"/>
                </a:lnTo>
                <a:lnTo>
                  <a:pt x="1593" y="898"/>
                </a:lnTo>
                <a:lnTo>
                  <a:pt x="1593" y="887"/>
                </a:lnTo>
                <a:lnTo>
                  <a:pt x="1599" y="877"/>
                </a:lnTo>
                <a:lnTo>
                  <a:pt x="1599" y="903"/>
                </a:lnTo>
                <a:lnTo>
                  <a:pt x="1604" y="877"/>
                </a:lnTo>
                <a:lnTo>
                  <a:pt x="1604" y="887"/>
                </a:lnTo>
                <a:lnTo>
                  <a:pt x="1610" y="882"/>
                </a:lnTo>
                <a:lnTo>
                  <a:pt x="1610" y="940"/>
                </a:lnTo>
                <a:lnTo>
                  <a:pt x="1616" y="898"/>
                </a:lnTo>
                <a:lnTo>
                  <a:pt x="1616" y="850"/>
                </a:lnTo>
                <a:lnTo>
                  <a:pt x="1621" y="909"/>
                </a:lnTo>
                <a:lnTo>
                  <a:pt x="1621" y="866"/>
                </a:lnTo>
                <a:lnTo>
                  <a:pt x="1627" y="909"/>
                </a:lnTo>
                <a:lnTo>
                  <a:pt x="1627" y="866"/>
                </a:lnTo>
                <a:lnTo>
                  <a:pt x="1633" y="887"/>
                </a:lnTo>
                <a:lnTo>
                  <a:pt x="1633" y="924"/>
                </a:lnTo>
                <a:lnTo>
                  <a:pt x="1633" y="930"/>
                </a:lnTo>
                <a:lnTo>
                  <a:pt x="1638" y="956"/>
                </a:lnTo>
                <a:lnTo>
                  <a:pt x="1638" y="983"/>
                </a:lnTo>
                <a:lnTo>
                  <a:pt x="1644" y="994"/>
                </a:lnTo>
                <a:lnTo>
                  <a:pt x="1644" y="983"/>
                </a:lnTo>
                <a:lnTo>
                  <a:pt x="1650" y="1009"/>
                </a:lnTo>
                <a:lnTo>
                  <a:pt x="1650" y="1079"/>
                </a:lnTo>
                <a:lnTo>
                  <a:pt x="1650" y="1047"/>
                </a:lnTo>
                <a:lnTo>
                  <a:pt x="1655" y="1073"/>
                </a:lnTo>
                <a:lnTo>
                  <a:pt x="1655" y="1095"/>
                </a:lnTo>
                <a:lnTo>
                  <a:pt x="1661" y="1169"/>
                </a:lnTo>
                <a:lnTo>
                  <a:pt x="1661" y="1110"/>
                </a:lnTo>
                <a:lnTo>
                  <a:pt x="1667" y="1100"/>
                </a:lnTo>
                <a:lnTo>
                  <a:pt x="1667" y="1169"/>
                </a:lnTo>
                <a:lnTo>
                  <a:pt x="1667" y="1137"/>
                </a:lnTo>
                <a:lnTo>
                  <a:pt x="1672" y="1126"/>
                </a:lnTo>
                <a:lnTo>
                  <a:pt x="1672" y="1110"/>
                </a:lnTo>
                <a:lnTo>
                  <a:pt x="1678" y="1095"/>
                </a:lnTo>
                <a:lnTo>
                  <a:pt x="1678" y="1084"/>
                </a:lnTo>
                <a:lnTo>
                  <a:pt x="1684" y="1020"/>
                </a:lnTo>
                <a:lnTo>
                  <a:pt x="1684" y="946"/>
                </a:lnTo>
                <a:lnTo>
                  <a:pt x="1684" y="988"/>
                </a:lnTo>
                <a:lnTo>
                  <a:pt x="1689" y="1020"/>
                </a:lnTo>
                <a:lnTo>
                  <a:pt x="1689" y="1031"/>
                </a:lnTo>
                <a:lnTo>
                  <a:pt x="1695" y="1036"/>
                </a:lnTo>
                <a:lnTo>
                  <a:pt x="1695" y="1004"/>
                </a:lnTo>
                <a:lnTo>
                  <a:pt x="1701" y="962"/>
                </a:lnTo>
                <a:lnTo>
                  <a:pt x="1701" y="994"/>
                </a:lnTo>
                <a:lnTo>
                  <a:pt x="1706" y="1025"/>
                </a:lnTo>
                <a:lnTo>
                  <a:pt x="1706" y="1068"/>
                </a:lnTo>
                <a:lnTo>
                  <a:pt x="1706" y="1025"/>
                </a:lnTo>
                <a:lnTo>
                  <a:pt x="1712" y="1036"/>
                </a:lnTo>
                <a:lnTo>
                  <a:pt x="1712" y="1089"/>
                </a:lnTo>
                <a:lnTo>
                  <a:pt x="1718" y="1148"/>
                </a:lnTo>
                <a:lnTo>
                  <a:pt x="1718" y="1084"/>
                </a:lnTo>
                <a:lnTo>
                  <a:pt x="1723" y="1158"/>
                </a:lnTo>
                <a:lnTo>
                  <a:pt x="1723" y="1121"/>
                </a:lnTo>
                <a:lnTo>
                  <a:pt x="1723" y="1100"/>
                </a:lnTo>
                <a:lnTo>
                  <a:pt x="1729" y="1095"/>
                </a:lnTo>
                <a:lnTo>
                  <a:pt x="1729" y="1121"/>
                </a:lnTo>
                <a:lnTo>
                  <a:pt x="1735" y="1137"/>
                </a:lnTo>
                <a:lnTo>
                  <a:pt x="1735" y="1169"/>
                </a:lnTo>
                <a:lnTo>
                  <a:pt x="1740" y="1095"/>
                </a:lnTo>
                <a:lnTo>
                  <a:pt x="1740" y="1084"/>
                </a:lnTo>
                <a:lnTo>
                  <a:pt x="1740" y="1009"/>
                </a:lnTo>
                <a:lnTo>
                  <a:pt x="1746" y="1068"/>
                </a:lnTo>
                <a:lnTo>
                  <a:pt x="1746" y="1063"/>
                </a:lnTo>
                <a:lnTo>
                  <a:pt x="1752" y="1095"/>
                </a:lnTo>
                <a:lnTo>
                  <a:pt x="1752" y="1052"/>
                </a:lnTo>
                <a:lnTo>
                  <a:pt x="1757" y="1110"/>
                </a:lnTo>
                <a:lnTo>
                  <a:pt x="1757" y="1095"/>
                </a:lnTo>
                <a:lnTo>
                  <a:pt x="1757" y="1148"/>
                </a:lnTo>
                <a:lnTo>
                  <a:pt x="1763" y="1095"/>
                </a:lnTo>
                <a:lnTo>
                  <a:pt x="1769" y="1089"/>
                </a:lnTo>
                <a:lnTo>
                  <a:pt x="1769" y="1132"/>
                </a:lnTo>
                <a:lnTo>
                  <a:pt x="1774" y="1169"/>
                </a:lnTo>
                <a:lnTo>
                  <a:pt x="1774" y="1201"/>
                </a:lnTo>
                <a:lnTo>
                  <a:pt x="1774" y="1137"/>
                </a:lnTo>
                <a:lnTo>
                  <a:pt x="1780" y="1180"/>
                </a:lnTo>
                <a:lnTo>
                  <a:pt x="1780" y="1105"/>
                </a:lnTo>
                <a:lnTo>
                  <a:pt x="1786" y="1110"/>
                </a:lnTo>
                <a:lnTo>
                  <a:pt x="1786" y="1084"/>
                </a:lnTo>
                <a:lnTo>
                  <a:pt x="1791" y="1137"/>
                </a:lnTo>
                <a:lnTo>
                  <a:pt x="1791" y="1164"/>
                </a:lnTo>
                <a:lnTo>
                  <a:pt x="1797" y="1158"/>
                </a:lnTo>
                <a:lnTo>
                  <a:pt x="1797" y="1227"/>
                </a:lnTo>
                <a:lnTo>
                  <a:pt x="1797" y="1222"/>
                </a:lnTo>
                <a:lnTo>
                  <a:pt x="1803" y="1201"/>
                </a:lnTo>
                <a:lnTo>
                  <a:pt x="1803" y="1132"/>
                </a:lnTo>
                <a:lnTo>
                  <a:pt x="1809" y="1116"/>
                </a:lnTo>
                <a:lnTo>
                  <a:pt x="1809" y="1063"/>
                </a:lnTo>
                <a:lnTo>
                  <a:pt x="1814" y="1089"/>
                </a:lnTo>
                <a:lnTo>
                  <a:pt x="1814" y="1031"/>
                </a:lnTo>
                <a:lnTo>
                  <a:pt x="1814" y="1073"/>
                </a:lnTo>
                <a:lnTo>
                  <a:pt x="1820" y="1079"/>
                </a:lnTo>
                <a:lnTo>
                  <a:pt x="1820" y="1132"/>
                </a:lnTo>
                <a:lnTo>
                  <a:pt x="1826" y="1190"/>
                </a:lnTo>
                <a:lnTo>
                  <a:pt x="1826" y="1132"/>
                </a:lnTo>
                <a:lnTo>
                  <a:pt x="1831" y="1195"/>
                </a:lnTo>
                <a:lnTo>
                  <a:pt x="1831" y="1238"/>
                </a:lnTo>
                <a:lnTo>
                  <a:pt x="1831" y="1302"/>
                </a:lnTo>
                <a:lnTo>
                  <a:pt x="1837" y="1259"/>
                </a:lnTo>
                <a:lnTo>
                  <a:pt x="1843" y="1243"/>
                </a:lnTo>
                <a:lnTo>
                  <a:pt x="1843" y="1318"/>
                </a:lnTo>
                <a:lnTo>
                  <a:pt x="1848" y="1291"/>
                </a:lnTo>
                <a:lnTo>
                  <a:pt x="1848" y="1227"/>
                </a:lnTo>
                <a:lnTo>
                  <a:pt x="1848" y="1206"/>
                </a:lnTo>
                <a:lnTo>
                  <a:pt x="1854" y="1195"/>
                </a:lnTo>
                <a:lnTo>
                  <a:pt x="1854" y="1158"/>
                </a:lnTo>
                <a:lnTo>
                  <a:pt x="1860" y="1148"/>
                </a:lnTo>
                <a:lnTo>
                  <a:pt x="1860" y="1180"/>
                </a:lnTo>
                <a:lnTo>
                  <a:pt x="1865" y="1238"/>
                </a:lnTo>
                <a:lnTo>
                  <a:pt x="1865" y="1217"/>
                </a:lnTo>
                <a:lnTo>
                  <a:pt x="1871" y="1233"/>
                </a:lnTo>
                <a:lnTo>
                  <a:pt x="1871" y="1254"/>
                </a:lnTo>
                <a:lnTo>
                  <a:pt x="1871" y="1318"/>
                </a:lnTo>
                <a:lnTo>
                  <a:pt x="1877" y="1344"/>
                </a:lnTo>
                <a:lnTo>
                  <a:pt x="1877" y="1328"/>
                </a:lnTo>
                <a:lnTo>
                  <a:pt x="1882" y="1344"/>
                </a:lnTo>
                <a:lnTo>
                  <a:pt x="1882" y="1355"/>
                </a:lnTo>
                <a:lnTo>
                  <a:pt x="1888" y="1397"/>
                </a:lnTo>
                <a:lnTo>
                  <a:pt x="1888" y="1355"/>
                </a:lnTo>
                <a:lnTo>
                  <a:pt x="1888" y="1403"/>
                </a:lnTo>
                <a:lnTo>
                  <a:pt x="1894" y="1456"/>
                </a:lnTo>
                <a:lnTo>
                  <a:pt x="1894" y="1403"/>
                </a:lnTo>
                <a:lnTo>
                  <a:pt x="1899" y="1456"/>
                </a:lnTo>
                <a:lnTo>
                  <a:pt x="1899" y="1493"/>
                </a:lnTo>
                <a:lnTo>
                  <a:pt x="1905" y="1509"/>
                </a:lnTo>
                <a:lnTo>
                  <a:pt x="1905" y="1467"/>
                </a:lnTo>
                <a:lnTo>
                  <a:pt x="1905" y="1456"/>
                </a:lnTo>
                <a:lnTo>
                  <a:pt x="1911" y="1456"/>
                </a:lnTo>
                <a:lnTo>
                  <a:pt x="1911" y="1477"/>
                </a:lnTo>
                <a:lnTo>
                  <a:pt x="1916" y="1504"/>
                </a:lnTo>
                <a:lnTo>
                  <a:pt x="1916" y="1435"/>
                </a:lnTo>
                <a:lnTo>
                  <a:pt x="1922" y="1366"/>
                </a:lnTo>
                <a:lnTo>
                  <a:pt x="1922" y="1307"/>
                </a:lnTo>
                <a:lnTo>
                  <a:pt x="1922" y="1265"/>
                </a:lnTo>
                <a:lnTo>
                  <a:pt x="1928" y="1227"/>
                </a:lnTo>
                <a:lnTo>
                  <a:pt x="1928" y="1291"/>
                </a:lnTo>
                <a:lnTo>
                  <a:pt x="1933" y="1233"/>
                </a:lnTo>
                <a:lnTo>
                  <a:pt x="1933" y="1217"/>
                </a:lnTo>
                <a:lnTo>
                  <a:pt x="1939" y="1233"/>
                </a:lnTo>
                <a:lnTo>
                  <a:pt x="1939" y="1291"/>
                </a:lnTo>
                <a:lnTo>
                  <a:pt x="1945" y="1344"/>
                </a:lnTo>
                <a:lnTo>
                  <a:pt x="1945" y="1334"/>
                </a:lnTo>
                <a:lnTo>
                  <a:pt x="1945" y="1344"/>
                </a:lnTo>
                <a:lnTo>
                  <a:pt x="1950" y="1392"/>
                </a:lnTo>
                <a:lnTo>
                  <a:pt x="1950" y="1419"/>
                </a:lnTo>
                <a:lnTo>
                  <a:pt x="1956" y="1467"/>
                </a:lnTo>
                <a:lnTo>
                  <a:pt x="1956" y="1408"/>
                </a:lnTo>
                <a:lnTo>
                  <a:pt x="1962" y="1376"/>
                </a:lnTo>
                <a:lnTo>
                  <a:pt x="1962" y="1339"/>
                </a:lnTo>
                <a:lnTo>
                  <a:pt x="1962" y="1344"/>
                </a:lnTo>
                <a:lnTo>
                  <a:pt x="1967" y="1397"/>
                </a:lnTo>
                <a:lnTo>
                  <a:pt x="1967" y="1339"/>
                </a:lnTo>
                <a:lnTo>
                  <a:pt x="1973" y="1381"/>
                </a:lnTo>
                <a:lnTo>
                  <a:pt x="1973" y="1435"/>
                </a:lnTo>
                <a:lnTo>
                  <a:pt x="1979" y="1477"/>
                </a:lnTo>
                <a:lnTo>
                  <a:pt x="1979" y="1424"/>
                </a:lnTo>
                <a:lnTo>
                  <a:pt x="1979" y="1366"/>
                </a:lnTo>
                <a:lnTo>
                  <a:pt x="1984" y="1381"/>
                </a:lnTo>
                <a:lnTo>
                  <a:pt x="1984" y="1312"/>
                </a:lnTo>
                <a:lnTo>
                  <a:pt x="1990" y="1334"/>
                </a:lnTo>
                <a:lnTo>
                  <a:pt x="1990" y="1387"/>
                </a:lnTo>
                <a:lnTo>
                  <a:pt x="1996" y="1334"/>
                </a:lnTo>
                <a:lnTo>
                  <a:pt x="1996" y="1381"/>
                </a:lnTo>
                <a:lnTo>
                  <a:pt x="1996" y="1429"/>
                </a:lnTo>
                <a:lnTo>
                  <a:pt x="2001" y="1397"/>
                </a:lnTo>
                <a:lnTo>
                  <a:pt x="2001" y="1392"/>
                </a:lnTo>
                <a:lnTo>
                  <a:pt x="2007" y="1318"/>
                </a:lnTo>
                <a:lnTo>
                  <a:pt x="2007" y="1259"/>
                </a:lnTo>
                <a:lnTo>
                  <a:pt x="2013" y="1296"/>
                </a:lnTo>
                <a:lnTo>
                  <a:pt x="2013" y="1291"/>
                </a:lnTo>
                <a:lnTo>
                  <a:pt x="2013" y="1243"/>
                </a:lnTo>
                <a:lnTo>
                  <a:pt x="2018" y="1312"/>
                </a:lnTo>
                <a:lnTo>
                  <a:pt x="2018" y="1238"/>
                </a:lnTo>
                <a:lnTo>
                  <a:pt x="2024" y="1281"/>
                </a:lnTo>
                <a:lnTo>
                  <a:pt x="2024" y="1312"/>
                </a:lnTo>
                <a:lnTo>
                  <a:pt x="2030" y="1323"/>
                </a:lnTo>
                <a:lnTo>
                  <a:pt x="2030" y="1387"/>
                </a:lnTo>
                <a:lnTo>
                  <a:pt x="2035" y="1366"/>
                </a:lnTo>
                <a:lnTo>
                  <a:pt x="2035" y="1424"/>
                </a:lnTo>
                <a:lnTo>
                  <a:pt x="2035" y="1429"/>
                </a:lnTo>
                <a:lnTo>
                  <a:pt x="2041" y="1366"/>
                </a:lnTo>
                <a:lnTo>
                  <a:pt x="2041" y="1328"/>
                </a:lnTo>
                <a:lnTo>
                  <a:pt x="2047" y="1403"/>
                </a:lnTo>
                <a:lnTo>
                  <a:pt x="2047" y="1467"/>
                </a:lnTo>
                <a:lnTo>
                  <a:pt x="2052" y="1403"/>
                </a:lnTo>
                <a:lnTo>
                  <a:pt x="2052" y="1413"/>
                </a:lnTo>
                <a:lnTo>
                  <a:pt x="2058" y="1451"/>
                </a:lnTo>
                <a:lnTo>
                  <a:pt x="2058" y="1477"/>
                </a:lnTo>
                <a:lnTo>
                  <a:pt x="2064" y="1514"/>
                </a:lnTo>
                <a:lnTo>
                  <a:pt x="2064" y="1472"/>
                </a:lnTo>
                <a:lnTo>
                  <a:pt x="2069" y="1424"/>
                </a:lnTo>
                <a:lnTo>
                  <a:pt x="2069" y="1488"/>
                </a:lnTo>
                <a:lnTo>
                  <a:pt x="2069" y="1445"/>
                </a:lnTo>
                <a:lnTo>
                  <a:pt x="2075" y="1371"/>
                </a:lnTo>
                <a:lnTo>
                  <a:pt x="2075" y="1328"/>
                </a:lnTo>
                <a:lnTo>
                  <a:pt x="2081" y="1270"/>
                </a:lnTo>
                <a:lnTo>
                  <a:pt x="2081" y="1217"/>
                </a:lnTo>
                <a:lnTo>
                  <a:pt x="2086" y="1195"/>
                </a:lnTo>
                <a:lnTo>
                  <a:pt x="2086" y="1233"/>
                </a:lnTo>
                <a:lnTo>
                  <a:pt x="2086" y="1296"/>
                </a:lnTo>
                <a:lnTo>
                  <a:pt x="2092" y="1360"/>
                </a:lnTo>
                <a:lnTo>
                  <a:pt x="2092" y="1328"/>
                </a:lnTo>
                <a:lnTo>
                  <a:pt x="2098" y="1270"/>
                </a:lnTo>
                <a:lnTo>
                  <a:pt x="2098" y="1259"/>
                </a:lnTo>
                <a:lnTo>
                  <a:pt x="2103" y="1206"/>
                </a:lnTo>
                <a:lnTo>
                  <a:pt x="2103" y="1259"/>
                </a:lnTo>
                <a:lnTo>
                  <a:pt x="2109" y="1328"/>
                </a:lnTo>
                <a:lnTo>
                  <a:pt x="2109" y="1275"/>
                </a:lnTo>
                <a:lnTo>
                  <a:pt x="2109" y="1233"/>
                </a:lnTo>
                <a:lnTo>
                  <a:pt x="2115" y="1217"/>
                </a:lnTo>
                <a:lnTo>
                  <a:pt x="2115" y="1185"/>
                </a:lnTo>
                <a:lnTo>
                  <a:pt x="2120" y="1158"/>
                </a:lnTo>
                <a:lnTo>
                  <a:pt x="2120" y="1211"/>
                </a:lnTo>
                <a:lnTo>
                  <a:pt x="2126" y="1227"/>
                </a:lnTo>
                <a:lnTo>
                  <a:pt x="2126" y="1233"/>
                </a:lnTo>
                <a:lnTo>
                  <a:pt x="2126" y="1286"/>
                </a:lnTo>
                <a:lnTo>
                  <a:pt x="2132" y="1243"/>
                </a:lnTo>
                <a:lnTo>
                  <a:pt x="2132" y="1270"/>
                </a:lnTo>
                <a:lnTo>
                  <a:pt x="2137" y="1265"/>
                </a:lnTo>
                <a:lnTo>
                  <a:pt x="2137" y="1307"/>
                </a:lnTo>
                <a:lnTo>
                  <a:pt x="2143" y="1366"/>
                </a:lnTo>
                <a:lnTo>
                  <a:pt x="2143" y="1307"/>
                </a:lnTo>
                <a:lnTo>
                  <a:pt x="2143" y="1275"/>
                </a:lnTo>
                <a:lnTo>
                  <a:pt x="2149" y="1344"/>
                </a:lnTo>
                <a:lnTo>
                  <a:pt x="2149" y="1350"/>
                </a:lnTo>
                <a:lnTo>
                  <a:pt x="2154" y="1387"/>
                </a:lnTo>
                <a:lnTo>
                  <a:pt x="2154" y="1392"/>
                </a:lnTo>
                <a:lnTo>
                  <a:pt x="2160" y="1456"/>
                </a:lnTo>
                <a:lnTo>
                  <a:pt x="2160" y="1482"/>
                </a:lnTo>
                <a:lnTo>
                  <a:pt x="2160" y="1419"/>
                </a:lnTo>
                <a:lnTo>
                  <a:pt x="2166" y="1440"/>
                </a:lnTo>
                <a:lnTo>
                  <a:pt x="2166" y="1392"/>
                </a:lnTo>
                <a:lnTo>
                  <a:pt x="2171" y="1323"/>
                </a:lnTo>
                <a:lnTo>
                  <a:pt x="2171" y="1254"/>
                </a:lnTo>
                <a:lnTo>
                  <a:pt x="2177" y="1217"/>
                </a:lnTo>
                <a:lnTo>
                  <a:pt x="2177" y="1243"/>
                </a:lnTo>
                <a:lnTo>
                  <a:pt x="2183" y="1270"/>
                </a:lnTo>
                <a:lnTo>
                  <a:pt x="2183" y="1259"/>
                </a:lnTo>
                <a:lnTo>
                  <a:pt x="2183" y="1206"/>
                </a:lnTo>
                <a:lnTo>
                  <a:pt x="2188" y="1158"/>
                </a:lnTo>
                <a:lnTo>
                  <a:pt x="2188" y="1095"/>
                </a:lnTo>
                <a:lnTo>
                  <a:pt x="2194" y="1132"/>
                </a:lnTo>
                <a:lnTo>
                  <a:pt x="2194" y="1180"/>
                </a:lnTo>
                <a:lnTo>
                  <a:pt x="2200" y="1164"/>
                </a:lnTo>
                <a:lnTo>
                  <a:pt x="2200" y="1137"/>
                </a:lnTo>
                <a:lnTo>
                  <a:pt x="2200" y="1084"/>
                </a:lnTo>
                <a:lnTo>
                  <a:pt x="2205" y="1052"/>
                </a:lnTo>
                <a:lnTo>
                  <a:pt x="2205" y="1063"/>
                </a:lnTo>
                <a:lnTo>
                  <a:pt x="2211" y="1004"/>
                </a:lnTo>
                <a:lnTo>
                  <a:pt x="2211" y="951"/>
                </a:lnTo>
                <a:lnTo>
                  <a:pt x="2217" y="924"/>
                </a:lnTo>
                <a:lnTo>
                  <a:pt x="2217" y="914"/>
                </a:lnTo>
                <a:lnTo>
                  <a:pt x="2217" y="882"/>
                </a:lnTo>
                <a:lnTo>
                  <a:pt x="2222" y="839"/>
                </a:lnTo>
                <a:lnTo>
                  <a:pt x="2222" y="887"/>
                </a:lnTo>
                <a:lnTo>
                  <a:pt x="2228" y="909"/>
                </a:lnTo>
                <a:lnTo>
                  <a:pt x="2228" y="866"/>
                </a:lnTo>
                <a:lnTo>
                  <a:pt x="2234" y="834"/>
                </a:lnTo>
                <a:lnTo>
                  <a:pt x="2234" y="898"/>
                </a:lnTo>
                <a:lnTo>
                  <a:pt x="2234" y="903"/>
                </a:lnTo>
                <a:lnTo>
                  <a:pt x="2239" y="866"/>
                </a:lnTo>
                <a:lnTo>
                  <a:pt x="2239" y="855"/>
                </a:lnTo>
                <a:lnTo>
                  <a:pt x="2245" y="903"/>
                </a:lnTo>
                <a:lnTo>
                  <a:pt x="2245" y="951"/>
                </a:lnTo>
                <a:lnTo>
                  <a:pt x="2251" y="1015"/>
                </a:lnTo>
                <a:lnTo>
                  <a:pt x="2251" y="1068"/>
                </a:lnTo>
                <a:lnTo>
                  <a:pt x="2251" y="1089"/>
                </a:lnTo>
                <a:lnTo>
                  <a:pt x="2256" y="1121"/>
                </a:lnTo>
                <a:lnTo>
                  <a:pt x="2256" y="1089"/>
                </a:lnTo>
                <a:lnTo>
                  <a:pt x="2262" y="1116"/>
                </a:lnTo>
                <a:lnTo>
                  <a:pt x="2262" y="1121"/>
                </a:lnTo>
                <a:lnTo>
                  <a:pt x="2268" y="1084"/>
                </a:lnTo>
                <a:lnTo>
                  <a:pt x="2268" y="1063"/>
                </a:lnTo>
                <a:lnTo>
                  <a:pt x="2273" y="1079"/>
                </a:lnTo>
                <a:lnTo>
                  <a:pt x="2273" y="1041"/>
                </a:lnTo>
                <a:lnTo>
                  <a:pt x="2273" y="1004"/>
                </a:lnTo>
                <a:lnTo>
                  <a:pt x="2279" y="1036"/>
                </a:lnTo>
                <a:lnTo>
                  <a:pt x="2279" y="1031"/>
                </a:lnTo>
                <a:lnTo>
                  <a:pt x="2285" y="994"/>
                </a:lnTo>
                <a:lnTo>
                  <a:pt x="2285" y="924"/>
                </a:lnTo>
                <a:lnTo>
                  <a:pt x="2290" y="887"/>
                </a:lnTo>
                <a:lnTo>
                  <a:pt x="2290" y="914"/>
                </a:lnTo>
                <a:lnTo>
                  <a:pt x="2290" y="978"/>
                </a:lnTo>
                <a:lnTo>
                  <a:pt x="2296" y="935"/>
                </a:lnTo>
                <a:lnTo>
                  <a:pt x="2296" y="871"/>
                </a:lnTo>
                <a:lnTo>
                  <a:pt x="2302" y="924"/>
                </a:lnTo>
                <a:lnTo>
                  <a:pt x="2302" y="951"/>
                </a:lnTo>
                <a:lnTo>
                  <a:pt x="2307" y="1020"/>
                </a:lnTo>
                <a:lnTo>
                  <a:pt x="2307" y="1036"/>
                </a:lnTo>
                <a:lnTo>
                  <a:pt x="2313" y="1031"/>
                </a:lnTo>
                <a:lnTo>
                  <a:pt x="2313" y="956"/>
                </a:lnTo>
                <a:lnTo>
                  <a:pt x="2319" y="946"/>
                </a:lnTo>
                <a:lnTo>
                  <a:pt x="2319" y="1015"/>
                </a:lnTo>
                <a:lnTo>
                  <a:pt x="2324" y="983"/>
                </a:lnTo>
                <a:lnTo>
                  <a:pt x="2324" y="1041"/>
                </a:lnTo>
                <a:lnTo>
                  <a:pt x="2324" y="1073"/>
                </a:lnTo>
                <a:lnTo>
                  <a:pt x="2330" y="1004"/>
                </a:lnTo>
                <a:lnTo>
                  <a:pt x="2330" y="956"/>
                </a:lnTo>
                <a:lnTo>
                  <a:pt x="2336" y="962"/>
                </a:lnTo>
                <a:lnTo>
                  <a:pt x="2336" y="1025"/>
                </a:lnTo>
                <a:lnTo>
                  <a:pt x="2341" y="983"/>
                </a:lnTo>
                <a:lnTo>
                  <a:pt x="2341" y="909"/>
                </a:lnTo>
                <a:lnTo>
                  <a:pt x="2347" y="919"/>
                </a:lnTo>
                <a:lnTo>
                  <a:pt x="2347" y="866"/>
                </a:lnTo>
                <a:lnTo>
                  <a:pt x="2347" y="877"/>
                </a:lnTo>
                <a:lnTo>
                  <a:pt x="2353" y="823"/>
                </a:lnTo>
                <a:lnTo>
                  <a:pt x="2353" y="877"/>
                </a:lnTo>
                <a:lnTo>
                  <a:pt x="2358" y="930"/>
                </a:lnTo>
                <a:lnTo>
                  <a:pt x="2358" y="914"/>
                </a:lnTo>
                <a:lnTo>
                  <a:pt x="2364" y="855"/>
                </a:lnTo>
                <a:lnTo>
                  <a:pt x="2364" y="882"/>
                </a:lnTo>
                <a:lnTo>
                  <a:pt x="2364" y="845"/>
                </a:lnTo>
                <a:lnTo>
                  <a:pt x="2370" y="898"/>
                </a:lnTo>
                <a:lnTo>
                  <a:pt x="2370" y="855"/>
                </a:lnTo>
                <a:lnTo>
                  <a:pt x="2375" y="797"/>
                </a:lnTo>
                <a:lnTo>
                  <a:pt x="2375" y="802"/>
                </a:lnTo>
                <a:lnTo>
                  <a:pt x="2381" y="871"/>
                </a:lnTo>
                <a:lnTo>
                  <a:pt x="2381" y="914"/>
                </a:lnTo>
                <a:lnTo>
                  <a:pt x="2381" y="861"/>
                </a:lnTo>
                <a:lnTo>
                  <a:pt x="2387" y="924"/>
                </a:lnTo>
                <a:lnTo>
                  <a:pt x="2387" y="999"/>
                </a:lnTo>
                <a:lnTo>
                  <a:pt x="2392" y="983"/>
                </a:lnTo>
                <a:lnTo>
                  <a:pt x="2392" y="967"/>
                </a:lnTo>
                <a:lnTo>
                  <a:pt x="2398" y="1009"/>
                </a:lnTo>
                <a:lnTo>
                  <a:pt x="2398" y="983"/>
                </a:lnTo>
                <a:lnTo>
                  <a:pt x="2398" y="1015"/>
                </a:lnTo>
                <a:lnTo>
                  <a:pt x="2404" y="1009"/>
                </a:lnTo>
                <a:lnTo>
                  <a:pt x="2409" y="1020"/>
                </a:lnTo>
                <a:lnTo>
                  <a:pt x="2409" y="988"/>
                </a:lnTo>
                <a:lnTo>
                  <a:pt x="2415" y="924"/>
                </a:lnTo>
                <a:lnTo>
                  <a:pt x="2415" y="887"/>
                </a:lnTo>
                <a:lnTo>
                  <a:pt x="2421" y="940"/>
                </a:lnTo>
                <a:lnTo>
                  <a:pt x="2421" y="866"/>
                </a:lnTo>
                <a:lnTo>
                  <a:pt x="2421" y="808"/>
                </a:lnTo>
                <a:lnTo>
                  <a:pt x="2426" y="776"/>
                </a:lnTo>
                <a:lnTo>
                  <a:pt x="2426" y="701"/>
                </a:lnTo>
                <a:lnTo>
                  <a:pt x="2432" y="685"/>
                </a:lnTo>
                <a:lnTo>
                  <a:pt x="2432" y="659"/>
                </a:lnTo>
                <a:lnTo>
                  <a:pt x="2438" y="627"/>
                </a:lnTo>
                <a:lnTo>
                  <a:pt x="2438" y="552"/>
                </a:lnTo>
                <a:lnTo>
                  <a:pt x="2438" y="510"/>
                </a:lnTo>
                <a:lnTo>
                  <a:pt x="2444" y="568"/>
                </a:lnTo>
                <a:lnTo>
                  <a:pt x="2444" y="563"/>
                </a:lnTo>
                <a:lnTo>
                  <a:pt x="2449" y="552"/>
                </a:lnTo>
                <a:lnTo>
                  <a:pt x="2449" y="521"/>
                </a:lnTo>
                <a:lnTo>
                  <a:pt x="2455" y="494"/>
                </a:lnTo>
                <a:lnTo>
                  <a:pt x="2455" y="425"/>
                </a:lnTo>
              </a:path>
            </a:pathLst>
          </a:custGeom>
          <a:noFill/>
          <a:ln w="9525">
            <a:solidFill>
              <a:schemeClr val="accent5">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Freeform 6"/>
          <p:cNvSpPr>
            <a:spLocks/>
          </p:cNvSpPr>
          <p:nvPr/>
        </p:nvSpPr>
        <p:spPr bwMode="auto">
          <a:xfrm>
            <a:off x="8077200" y="2217137"/>
            <a:ext cx="2590800" cy="1303338"/>
          </a:xfrm>
          <a:custGeom>
            <a:avLst/>
            <a:gdLst>
              <a:gd name="T0" fmla="*/ 34 w 2403"/>
              <a:gd name="T1" fmla="*/ 962 h 1589"/>
              <a:gd name="T2" fmla="*/ 79 w 2403"/>
              <a:gd name="T3" fmla="*/ 983 h 1589"/>
              <a:gd name="T4" fmla="*/ 124 w 2403"/>
              <a:gd name="T5" fmla="*/ 1095 h 1589"/>
              <a:gd name="T6" fmla="*/ 164 w 2403"/>
              <a:gd name="T7" fmla="*/ 1052 h 1589"/>
              <a:gd name="T8" fmla="*/ 204 w 2403"/>
              <a:gd name="T9" fmla="*/ 1095 h 1589"/>
              <a:gd name="T10" fmla="*/ 243 w 2403"/>
              <a:gd name="T11" fmla="*/ 1174 h 1589"/>
              <a:gd name="T12" fmla="*/ 283 w 2403"/>
              <a:gd name="T13" fmla="*/ 1073 h 1589"/>
              <a:gd name="T14" fmla="*/ 323 w 2403"/>
              <a:gd name="T15" fmla="*/ 0 h 1589"/>
              <a:gd name="T16" fmla="*/ 362 w 2403"/>
              <a:gd name="T17" fmla="*/ 1158 h 1589"/>
              <a:gd name="T18" fmla="*/ 402 w 2403"/>
              <a:gd name="T19" fmla="*/ 1137 h 1589"/>
              <a:gd name="T20" fmla="*/ 447 w 2403"/>
              <a:gd name="T21" fmla="*/ 1174 h 1589"/>
              <a:gd name="T22" fmla="*/ 487 w 2403"/>
              <a:gd name="T23" fmla="*/ 1137 h 1589"/>
              <a:gd name="T24" fmla="*/ 527 w 2403"/>
              <a:gd name="T25" fmla="*/ 1164 h 1589"/>
              <a:gd name="T26" fmla="*/ 567 w 2403"/>
              <a:gd name="T27" fmla="*/ 1142 h 1589"/>
              <a:gd name="T28" fmla="*/ 606 w 2403"/>
              <a:gd name="T29" fmla="*/ 1158 h 1589"/>
              <a:gd name="T30" fmla="*/ 646 w 2403"/>
              <a:gd name="T31" fmla="*/ 1180 h 1589"/>
              <a:gd name="T32" fmla="*/ 686 w 2403"/>
              <a:gd name="T33" fmla="*/ 1212 h 1589"/>
              <a:gd name="T34" fmla="*/ 725 w 2403"/>
              <a:gd name="T35" fmla="*/ 1238 h 1589"/>
              <a:gd name="T36" fmla="*/ 771 w 2403"/>
              <a:gd name="T37" fmla="*/ 1323 h 1589"/>
              <a:gd name="T38" fmla="*/ 810 w 2403"/>
              <a:gd name="T39" fmla="*/ 1355 h 1589"/>
              <a:gd name="T40" fmla="*/ 856 w 2403"/>
              <a:gd name="T41" fmla="*/ 1318 h 1589"/>
              <a:gd name="T42" fmla="*/ 895 w 2403"/>
              <a:gd name="T43" fmla="*/ 1212 h 1589"/>
              <a:gd name="T44" fmla="*/ 935 w 2403"/>
              <a:gd name="T45" fmla="*/ 1105 h 1589"/>
              <a:gd name="T46" fmla="*/ 975 w 2403"/>
              <a:gd name="T47" fmla="*/ 1142 h 1589"/>
              <a:gd name="T48" fmla="*/ 1014 w 2403"/>
              <a:gd name="T49" fmla="*/ 1111 h 1589"/>
              <a:gd name="T50" fmla="*/ 1054 w 2403"/>
              <a:gd name="T51" fmla="*/ 1121 h 1589"/>
              <a:gd name="T52" fmla="*/ 1094 w 2403"/>
              <a:gd name="T53" fmla="*/ 1158 h 1589"/>
              <a:gd name="T54" fmla="*/ 1139 w 2403"/>
              <a:gd name="T55" fmla="*/ 1148 h 1589"/>
              <a:gd name="T56" fmla="*/ 1179 w 2403"/>
              <a:gd name="T57" fmla="*/ 1174 h 1589"/>
              <a:gd name="T58" fmla="*/ 1219 w 2403"/>
              <a:gd name="T59" fmla="*/ 1212 h 1589"/>
              <a:gd name="T60" fmla="*/ 1258 w 2403"/>
              <a:gd name="T61" fmla="*/ 1196 h 1589"/>
              <a:gd name="T62" fmla="*/ 1298 w 2403"/>
              <a:gd name="T63" fmla="*/ 1227 h 1589"/>
              <a:gd name="T64" fmla="*/ 1338 w 2403"/>
              <a:gd name="T65" fmla="*/ 1201 h 1589"/>
              <a:gd name="T66" fmla="*/ 1377 w 2403"/>
              <a:gd name="T67" fmla="*/ 1196 h 1589"/>
              <a:gd name="T68" fmla="*/ 1423 w 2403"/>
              <a:gd name="T69" fmla="*/ 1227 h 1589"/>
              <a:gd name="T70" fmla="*/ 1462 w 2403"/>
              <a:gd name="T71" fmla="*/ 1137 h 1589"/>
              <a:gd name="T72" fmla="*/ 1508 w 2403"/>
              <a:gd name="T73" fmla="*/ 1158 h 1589"/>
              <a:gd name="T74" fmla="*/ 1547 w 2403"/>
              <a:gd name="T75" fmla="*/ 1185 h 1589"/>
              <a:gd name="T76" fmla="*/ 1587 w 2403"/>
              <a:gd name="T77" fmla="*/ 1201 h 1589"/>
              <a:gd name="T78" fmla="*/ 1627 w 2403"/>
              <a:gd name="T79" fmla="*/ 1238 h 1589"/>
              <a:gd name="T80" fmla="*/ 1666 w 2403"/>
              <a:gd name="T81" fmla="*/ 1217 h 1589"/>
              <a:gd name="T82" fmla="*/ 1706 w 2403"/>
              <a:gd name="T83" fmla="*/ 1424 h 1589"/>
              <a:gd name="T84" fmla="*/ 1746 w 2403"/>
              <a:gd name="T85" fmla="*/ 590 h 1589"/>
              <a:gd name="T86" fmla="*/ 1785 w 2403"/>
              <a:gd name="T87" fmla="*/ 1408 h 1589"/>
              <a:gd name="T88" fmla="*/ 1825 w 2403"/>
              <a:gd name="T89" fmla="*/ 1307 h 1589"/>
              <a:gd name="T90" fmla="*/ 1871 w 2403"/>
              <a:gd name="T91" fmla="*/ 1291 h 1589"/>
              <a:gd name="T92" fmla="*/ 1910 w 2403"/>
              <a:gd name="T93" fmla="*/ 1281 h 1589"/>
              <a:gd name="T94" fmla="*/ 1950 w 2403"/>
              <a:gd name="T95" fmla="*/ 1302 h 1589"/>
              <a:gd name="T96" fmla="*/ 1990 w 2403"/>
              <a:gd name="T97" fmla="*/ 1281 h 1589"/>
              <a:gd name="T98" fmla="*/ 2029 w 2403"/>
              <a:gd name="T99" fmla="*/ 1291 h 1589"/>
              <a:gd name="T100" fmla="*/ 2075 w 2403"/>
              <a:gd name="T101" fmla="*/ 1291 h 1589"/>
              <a:gd name="T102" fmla="*/ 2114 w 2403"/>
              <a:gd name="T103" fmla="*/ 1307 h 1589"/>
              <a:gd name="T104" fmla="*/ 2154 w 2403"/>
              <a:gd name="T105" fmla="*/ 1360 h 1589"/>
              <a:gd name="T106" fmla="*/ 2194 w 2403"/>
              <a:gd name="T107" fmla="*/ 1413 h 1589"/>
              <a:gd name="T108" fmla="*/ 2233 w 2403"/>
              <a:gd name="T109" fmla="*/ 1467 h 1589"/>
              <a:gd name="T110" fmla="*/ 2273 w 2403"/>
              <a:gd name="T111" fmla="*/ 1488 h 1589"/>
              <a:gd name="T112" fmla="*/ 2313 w 2403"/>
              <a:gd name="T113" fmla="*/ 1323 h 1589"/>
              <a:gd name="T114" fmla="*/ 2352 w 2403"/>
              <a:gd name="T115" fmla="*/ 1196 h 1589"/>
              <a:gd name="T116" fmla="*/ 2398 w 2403"/>
              <a:gd name="T117" fmla="*/ 1158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3" h="1589">
                <a:moveTo>
                  <a:pt x="0" y="999"/>
                </a:moveTo>
                <a:lnTo>
                  <a:pt x="5" y="1004"/>
                </a:lnTo>
                <a:lnTo>
                  <a:pt x="11" y="1004"/>
                </a:lnTo>
                <a:lnTo>
                  <a:pt x="11" y="994"/>
                </a:lnTo>
                <a:lnTo>
                  <a:pt x="17" y="983"/>
                </a:lnTo>
                <a:lnTo>
                  <a:pt x="22" y="983"/>
                </a:lnTo>
                <a:lnTo>
                  <a:pt x="28" y="978"/>
                </a:lnTo>
                <a:lnTo>
                  <a:pt x="34" y="962"/>
                </a:lnTo>
                <a:lnTo>
                  <a:pt x="39" y="951"/>
                </a:lnTo>
                <a:lnTo>
                  <a:pt x="45" y="951"/>
                </a:lnTo>
                <a:lnTo>
                  <a:pt x="51" y="940"/>
                </a:lnTo>
                <a:lnTo>
                  <a:pt x="56" y="962"/>
                </a:lnTo>
                <a:lnTo>
                  <a:pt x="62" y="994"/>
                </a:lnTo>
                <a:lnTo>
                  <a:pt x="68" y="999"/>
                </a:lnTo>
                <a:lnTo>
                  <a:pt x="73" y="1004"/>
                </a:lnTo>
                <a:lnTo>
                  <a:pt x="79" y="983"/>
                </a:lnTo>
                <a:lnTo>
                  <a:pt x="85" y="999"/>
                </a:lnTo>
                <a:lnTo>
                  <a:pt x="90" y="1015"/>
                </a:lnTo>
                <a:lnTo>
                  <a:pt x="96" y="1020"/>
                </a:lnTo>
                <a:lnTo>
                  <a:pt x="102" y="1015"/>
                </a:lnTo>
                <a:lnTo>
                  <a:pt x="107" y="1020"/>
                </a:lnTo>
                <a:lnTo>
                  <a:pt x="113" y="1041"/>
                </a:lnTo>
                <a:lnTo>
                  <a:pt x="119" y="1057"/>
                </a:lnTo>
                <a:lnTo>
                  <a:pt x="124" y="1095"/>
                </a:lnTo>
                <a:lnTo>
                  <a:pt x="124" y="1084"/>
                </a:lnTo>
                <a:lnTo>
                  <a:pt x="130" y="1036"/>
                </a:lnTo>
                <a:lnTo>
                  <a:pt x="136" y="1020"/>
                </a:lnTo>
                <a:lnTo>
                  <a:pt x="141" y="1036"/>
                </a:lnTo>
                <a:lnTo>
                  <a:pt x="147" y="1057"/>
                </a:lnTo>
                <a:lnTo>
                  <a:pt x="153" y="1084"/>
                </a:lnTo>
                <a:lnTo>
                  <a:pt x="158" y="1068"/>
                </a:lnTo>
                <a:lnTo>
                  <a:pt x="164" y="1052"/>
                </a:lnTo>
                <a:lnTo>
                  <a:pt x="170" y="1052"/>
                </a:lnTo>
                <a:lnTo>
                  <a:pt x="175" y="1068"/>
                </a:lnTo>
                <a:lnTo>
                  <a:pt x="181" y="1089"/>
                </a:lnTo>
                <a:lnTo>
                  <a:pt x="187" y="1089"/>
                </a:lnTo>
                <a:lnTo>
                  <a:pt x="192" y="1073"/>
                </a:lnTo>
                <a:lnTo>
                  <a:pt x="198" y="1068"/>
                </a:lnTo>
                <a:lnTo>
                  <a:pt x="198" y="1089"/>
                </a:lnTo>
                <a:lnTo>
                  <a:pt x="204" y="1095"/>
                </a:lnTo>
                <a:lnTo>
                  <a:pt x="209" y="1105"/>
                </a:lnTo>
                <a:lnTo>
                  <a:pt x="215" y="1105"/>
                </a:lnTo>
                <a:lnTo>
                  <a:pt x="221" y="1073"/>
                </a:lnTo>
                <a:lnTo>
                  <a:pt x="226" y="1052"/>
                </a:lnTo>
                <a:lnTo>
                  <a:pt x="232" y="1068"/>
                </a:lnTo>
                <a:lnTo>
                  <a:pt x="232" y="1084"/>
                </a:lnTo>
                <a:lnTo>
                  <a:pt x="238" y="1121"/>
                </a:lnTo>
                <a:lnTo>
                  <a:pt x="243" y="1174"/>
                </a:lnTo>
                <a:lnTo>
                  <a:pt x="249" y="1180"/>
                </a:lnTo>
                <a:lnTo>
                  <a:pt x="255" y="1185"/>
                </a:lnTo>
                <a:lnTo>
                  <a:pt x="260" y="1217"/>
                </a:lnTo>
                <a:lnTo>
                  <a:pt x="266" y="1265"/>
                </a:lnTo>
                <a:lnTo>
                  <a:pt x="266" y="1328"/>
                </a:lnTo>
                <a:lnTo>
                  <a:pt x="272" y="1318"/>
                </a:lnTo>
                <a:lnTo>
                  <a:pt x="277" y="1233"/>
                </a:lnTo>
                <a:lnTo>
                  <a:pt x="283" y="1073"/>
                </a:lnTo>
                <a:lnTo>
                  <a:pt x="289" y="930"/>
                </a:lnTo>
                <a:lnTo>
                  <a:pt x="294" y="802"/>
                </a:lnTo>
                <a:lnTo>
                  <a:pt x="300" y="696"/>
                </a:lnTo>
                <a:lnTo>
                  <a:pt x="306" y="574"/>
                </a:lnTo>
                <a:lnTo>
                  <a:pt x="306" y="409"/>
                </a:lnTo>
                <a:lnTo>
                  <a:pt x="311" y="223"/>
                </a:lnTo>
                <a:lnTo>
                  <a:pt x="317" y="69"/>
                </a:lnTo>
                <a:lnTo>
                  <a:pt x="323" y="0"/>
                </a:lnTo>
                <a:lnTo>
                  <a:pt x="328" y="159"/>
                </a:lnTo>
                <a:lnTo>
                  <a:pt x="334" y="563"/>
                </a:lnTo>
                <a:lnTo>
                  <a:pt x="340" y="1004"/>
                </a:lnTo>
                <a:lnTo>
                  <a:pt x="340" y="1227"/>
                </a:lnTo>
                <a:lnTo>
                  <a:pt x="345" y="1254"/>
                </a:lnTo>
                <a:lnTo>
                  <a:pt x="351" y="1201"/>
                </a:lnTo>
                <a:lnTo>
                  <a:pt x="357" y="1148"/>
                </a:lnTo>
                <a:lnTo>
                  <a:pt x="362" y="1158"/>
                </a:lnTo>
                <a:lnTo>
                  <a:pt x="368" y="1121"/>
                </a:lnTo>
                <a:lnTo>
                  <a:pt x="374" y="1105"/>
                </a:lnTo>
                <a:lnTo>
                  <a:pt x="379" y="1105"/>
                </a:lnTo>
                <a:lnTo>
                  <a:pt x="379" y="1148"/>
                </a:lnTo>
                <a:lnTo>
                  <a:pt x="385" y="1148"/>
                </a:lnTo>
                <a:lnTo>
                  <a:pt x="391" y="1121"/>
                </a:lnTo>
                <a:lnTo>
                  <a:pt x="396" y="1126"/>
                </a:lnTo>
                <a:lnTo>
                  <a:pt x="402" y="1137"/>
                </a:lnTo>
                <a:lnTo>
                  <a:pt x="408" y="1126"/>
                </a:lnTo>
                <a:lnTo>
                  <a:pt x="413" y="1158"/>
                </a:lnTo>
                <a:lnTo>
                  <a:pt x="419" y="1158"/>
                </a:lnTo>
                <a:lnTo>
                  <a:pt x="425" y="1137"/>
                </a:lnTo>
                <a:lnTo>
                  <a:pt x="430" y="1121"/>
                </a:lnTo>
                <a:lnTo>
                  <a:pt x="436" y="1111"/>
                </a:lnTo>
                <a:lnTo>
                  <a:pt x="442" y="1142"/>
                </a:lnTo>
                <a:lnTo>
                  <a:pt x="447" y="1174"/>
                </a:lnTo>
                <a:lnTo>
                  <a:pt x="453" y="1158"/>
                </a:lnTo>
                <a:lnTo>
                  <a:pt x="459" y="1142"/>
                </a:lnTo>
                <a:lnTo>
                  <a:pt x="464" y="1142"/>
                </a:lnTo>
                <a:lnTo>
                  <a:pt x="470" y="1174"/>
                </a:lnTo>
                <a:lnTo>
                  <a:pt x="476" y="1164"/>
                </a:lnTo>
                <a:lnTo>
                  <a:pt x="481" y="1148"/>
                </a:lnTo>
                <a:lnTo>
                  <a:pt x="487" y="1126"/>
                </a:lnTo>
                <a:lnTo>
                  <a:pt x="487" y="1137"/>
                </a:lnTo>
                <a:lnTo>
                  <a:pt x="493" y="1137"/>
                </a:lnTo>
                <a:lnTo>
                  <a:pt x="498" y="1137"/>
                </a:lnTo>
                <a:lnTo>
                  <a:pt x="504" y="1164"/>
                </a:lnTo>
                <a:lnTo>
                  <a:pt x="510" y="1158"/>
                </a:lnTo>
                <a:lnTo>
                  <a:pt x="515" y="1148"/>
                </a:lnTo>
                <a:lnTo>
                  <a:pt x="521" y="1137"/>
                </a:lnTo>
                <a:lnTo>
                  <a:pt x="527" y="1142"/>
                </a:lnTo>
                <a:lnTo>
                  <a:pt x="527" y="1164"/>
                </a:lnTo>
                <a:lnTo>
                  <a:pt x="533" y="1180"/>
                </a:lnTo>
                <a:lnTo>
                  <a:pt x="538" y="1174"/>
                </a:lnTo>
                <a:lnTo>
                  <a:pt x="544" y="1158"/>
                </a:lnTo>
                <a:lnTo>
                  <a:pt x="550" y="1137"/>
                </a:lnTo>
                <a:lnTo>
                  <a:pt x="555" y="1137"/>
                </a:lnTo>
                <a:lnTo>
                  <a:pt x="561" y="1158"/>
                </a:lnTo>
                <a:lnTo>
                  <a:pt x="561" y="1174"/>
                </a:lnTo>
                <a:lnTo>
                  <a:pt x="567" y="1142"/>
                </a:lnTo>
                <a:lnTo>
                  <a:pt x="572" y="1180"/>
                </a:lnTo>
                <a:lnTo>
                  <a:pt x="578" y="1158"/>
                </a:lnTo>
                <a:lnTo>
                  <a:pt x="584" y="1148"/>
                </a:lnTo>
                <a:lnTo>
                  <a:pt x="589" y="1158"/>
                </a:lnTo>
                <a:lnTo>
                  <a:pt x="595" y="1185"/>
                </a:lnTo>
                <a:lnTo>
                  <a:pt x="601" y="1164"/>
                </a:lnTo>
                <a:lnTo>
                  <a:pt x="601" y="1148"/>
                </a:lnTo>
                <a:lnTo>
                  <a:pt x="606" y="1158"/>
                </a:lnTo>
                <a:lnTo>
                  <a:pt x="612" y="1180"/>
                </a:lnTo>
                <a:lnTo>
                  <a:pt x="618" y="1201"/>
                </a:lnTo>
                <a:lnTo>
                  <a:pt x="623" y="1185"/>
                </a:lnTo>
                <a:lnTo>
                  <a:pt x="629" y="1196"/>
                </a:lnTo>
                <a:lnTo>
                  <a:pt x="635" y="1180"/>
                </a:lnTo>
                <a:lnTo>
                  <a:pt x="635" y="1158"/>
                </a:lnTo>
                <a:lnTo>
                  <a:pt x="640" y="1185"/>
                </a:lnTo>
                <a:lnTo>
                  <a:pt x="646" y="1180"/>
                </a:lnTo>
                <a:lnTo>
                  <a:pt x="652" y="1196"/>
                </a:lnTo>
                <a:lnTo>
                  <a:pt x="657" y="1185"/>
                </a:lnTo>
                <a:lnTo>
                  <a:pt x="663" y="1158"/>
                </a:lnTo>
                <a:lnTo>
                  <a:pt x="669" y="1158"/>
                </a:lnTo>
                <a:lnTo>
                  <a:pt x="674" y="1180"/>
                </a:lnTo>
                <a:lnTo>
                  <a:pt x="674" y="1201"/>
                </a:lnTo>
                <a:lnTo>
                  <a:pt x="680" y="1217"/>
                </a:lnTo>
                <a:lnTo>
                  <a:pt x="686" y="1212"/>
                </a:lnTo>
                <a:lnTo>
                  <a:pt x="691" y="1180"/>
                </a:lnTo>
                <a:lnTo>
                  <a:pt x="697" y="1180"/>
                </a:lnTo>
                <a:lnTo>
                  <a:pt x="703" y="1201"/>
                </a:lnTo>
                <a:lnTo>
                  <a:pt x="708" y="1217"/>
                </a:lnTo>
                <a:lnTo>
                  <a:pt x="708" y="1233"/>
                </a:lnTo>
                <a:lnTo>
                  <a:pt x="714" y="1249"/>
                </a:lnTo>
                <a:lnTo>
                  <a:pt x="720" y="1238"/>
                </a:lnTo>
                <a:lnTo>
                  <a:pt x="725" y="1238"/>
                </a:lnTo>
                <a:lnTo>
                  <a:pt x="731" y="1238"/>
                </a:lnTo>
                <a:lnTo>
                  <a:pt x="737" y="1249"/>
                </a:lnTo>
                <a:lnTo>
                  <a:pt x="742" y="1270"/>
                </a:lnTo>
                <a:lnTo>
                  <a:pt x="748" y="1281"/>
                </a:lnTo>
                <a:lnTo>
                  <a:pt x="754" y="1281"/>
                </a:lnTo>
                <a:lnTo>
                  <a:pt x="759" y="1302"/>
                </a:lnTo>
                <a:lnTo>
                  <a:pt x="765" y="1307"/>
                </a:lnTo>
                <a:lnTo>
                  <a:pt x="771" y="1323"/>
                </a:lnTo>
                <a:lnTo>
                  <a:pt x="776" y="1323"/>
                </a:lnTo>
                <a:lnTo>
                  <a:pt x="782" y="1328"/>
                </a:lnTo>
                <a:lnTo>
                  <a:pt x="782" y="1318"/>
                </a:lnTo>
                <a:lnTo>
                  <a:pt x="788" y="1328"/>
                </a:lnTo>
                <a:lnTo>
                  <a:pt x="793" y="1355"/>
                </a:lnTo>
                <a:lnTo>
                  <a:pt x="799" y="1355"/>
                </a:lnTo>
                <a:lnTo>
                  <a:pt x="805" y="1355"/>
                </a:lnTo>
                <a:lnTo>
                  <a:pt x="810" y="1355"/>
                </a:lnTo>
                <a:lnTo>
                  <a:pt x="816" y="1344"/>
                </a:lnTo>
                <a:lnTo>
                  <a:pt x="822" y="1371"/>
                </a:lnTo>
                <a:lnTo>
                  <a:pt x="827" y="1376"/>
                </a:lnTo>
                <a:lnTo>
                  <a:pt x="833" y="1371"/>
                </a:lnTo>
                <a:lnTo>
                  <a:pt x="839" y="1355"/>
                </a:lnTo>
                <a:lnTo>
                  <a:pt x="844" y="1339"/>
                </a:lnTo>
                <a:lnTo>
                  <a:pt x="850" y="1339"/>
                </a:lnTo>
                <a:lnTo>
                  <a:pt x="856" y="1318"/>
                </a:lnTo>
                <a:lnTo>
                  <a:pt x="861" y="1291"/>
                </a:lnTo>
                <a:lnTo>
                  <a:pt x="867" y="1286"/>
                </a:lnTo>
                <a:lnTo>
                  <a:pt x="873" y="1249"/>
                </a:lnTo>
                <a:lnTo>
                  <a:pt x="878" y="1238"/>
                </a:lnTo>
                <a:lnTo>
                  <a:pt x="884" y="1254"/>
                </a:lnTo>
                <a:lnTo>
                  <a:pt x="890" y="1254"/>
                </a:lnTo>
                <a:lnTo>
                  <a:pt x="890" y="1233"/>
                </a:lnTo>
                <a:lnTo>
                  <a:pt x="895" y="1212"/>
                </a:lnTo>
                <a:lnTo>
                  <a:pt x="901" y="1174"/>
                </a:lnTo>
                <a:lnTo>
                  <a:pt x="907" y="1164"/>
                </a:lnTo>
                <a:lnTo>
                  <a:pt x="912" y="1164"/>
                </a:lnTo>
                <a:lnTo>
                  <a:pt x="918" y="1164"/>
                </a:lnTo>
                <a:lnTo>
                  <a:pt x="924" y="1148"/>
                </a:lnTo>
                <a:lnTo>
                  <a:pt x="929" y="1121"/>
                </a:lnTo>
                <a:lnTo>
                  <a:pt x="929" y="1095"/>
                </a:lnTo>
                <a:lnTo>
                  <a:pt x="935" y="1105"/>
                </a:lnTo>
                <a:lnTo>
                  <a:pt x="941" y="1121"/>
                </a:lnTo>
                <a:lnTo>
                  <a:pt x="946" y="1121"/>
                </a:lnTo>
                <a:lnTo>
                  <a:pt x="952" y="1111"/>
                </a:lnTo>
                <a:lnTo>
                  <a:pt x="958" y="1095"/>
                </a:lnTo>
                <a:lnTo>
                  <a:pt x="963" y="1089"/>
                </a:lnTo>
                <a:lnTo>
                  <a:pt x="963" y="1121"/>
                </a:lnTo>
                <a:lnTo>
                  <a:pt x="969" y="1105"/>
                </a:lnTo>
                <a:lnTo>
                  <a:pt x="975" y="1142"/>
                </a:lnTo>
                <a:lnTo>
                  <a:pt x="980" y="1137"/>
                </a:lnTo>
                <a:lnTo>
                  <a:pt x="986" y="1121"/>
                </a:lnTo>
                <a:lnTo>
                  <a:pt x="992" y="1121"/>
                </a:lnTo>
                <a:lnTo>
                  <a:pt x="997" y="1105"/>
                </a:lnTo>
                <a:lnTo>
                  <a:pt x="1003" y="1111"/>
                </a:lnTo>
                <a:lnTo>
                  <a:pt x="1003" y="1121"/>
                </a:lnTo>
                <a:lnTo>
                  <a:pt x="1009" y="1137"/>
                </a:lnTo>
                <a:lnTo>
                  <a:pt x="1014" y="1111"/>
                </a:lnTo>
                <a:lnTo>
                  <a:pt x="1020" y="1111"/>
                </a:lnTo>
                <a:lnTo>
                  <a:pt x="1026" y="1105"/>
                </a:lnTo>
                <a:lnTo>
                  <a:pt x="1031" y="1126"/>
                </a:lnTo>
                <a:lnTo>
                  <a:pt x="1037" y="1142"/>
                </a:lnTo>
                <a:lnTo>
                  <a:pt x="1037" y="1126"/>
                </a:lnTo>
                <a:lnTo>
                  <a:pt x="1043" y="1126"/>
                </a:lnTo>
                <a:lnTo>
                  <a:pt x="1048" y="1121"/>
                </a:lnTo>
                <a:lnTo>
                  <a:pt x="1054" y="1121"/>
                </a:lnTo>
                <a:lnTo>
                  <a:pt x="1060" y="1148"/>
                </a:lnTo>
                <a:lnTo>
                  <a:pt x="1065" y="1142"/>
                </a:lnTo>
                <a:lnTo>
                  <a:pt x="1071" y="1158"/>
                </a:lnTo>
                <a:lnTo>
                  <a:pt x="1077" y="1126"/>
                </a:lnTo>
                <a:lnTo>
                  <a:pt x="1077" y="1105"/>
                </a:lnTo>
                <a:lnTo>
                  <a:pt x="1082" y="1105"/>
                </a:lnTo>
                <a:lnTo>
                  <a:pt x="1088" y="1137"/>
                </a:lnTo>
                <a:lnTo>
                  <a:pt x="1094" y="1158"/>
                </a:lnTo>
                <a:lnTo>
                  <a:pt x="1099" y="1174"/>
                </a:lnTo>
                <a:lnTo>
                  <a:pt x="1105" y="1164"/>
                </a:lnTo>
                <a:lnTo>
                  <a:pt x="1111" y="1158"/>
                </a:lnTo>
                <a:lnTo>
                  <a:pt x="1116" y="1164"/>
                </a:lnTo>
                <a:lnTo>
                  <a:pt x="1122" y="1196"/>
                </a:lnTo>
                <a:lnTo>
                  <a:pt x="1128" y="1174"/>
                </a:lnTo>
                <a:lnTo>
                  <a:pt x="1133" y="1164"/>
                </a:lnTo>
                <a:lnTo>
                  <a:pt x="1139" y="1148"/>
                </a:lnTo>
                <a:lnTo>
                  <a:pt x="1145" y="1185"/>
                </a:lnTo>
                <a:lnTo>
                  <a:pt x="1150" y="1201"/>
                </a:lnTo>
                <a:lnTo>
                  <a:pt x="1150" y="1217"/>
                </a:lnTo>
                <a:lnTo>
                  <a:pt x="1156" y="1196"/>
                </a:lnTo>
                <a:lnTo>
                  <a:pt x="1162" y="1185"/>
                </a:lnTo>
                <a:lnTo>
                  <a:pt x="1168" y="1174"/>
                </a:lnTo>
                <a:lnTo>
                  <a:pt x="1173" y="1180"/>
                </a:lnTo>
                <a:lnTo>
                  <a:pt x="1179" y="1174"/>
                </a:lnTo>
                <a:lnTo>
                  <a:pt x="1185" y="1196"/>
                </a:lnTo>
                <a:lnTo>
                  <a:pt x="1185" y="1201"/>
                </a:lnTo>
                <a:lnTo>
                  <a:pt x="1190" y="1185"/>
                </a:lnTo>
                <a:lnTo>
                  <a:pt x="1196" y="1158"/>
                </a:lnTo>
                <a:lnTo>
                  <a:pt x="1202" y="1174"/>
                </a:lnTo>
                <a:lnTo>
                  <a:pt x="1207" y="1174"/>
                </a:lnTo>
                <a:lnTo>
                  <a:pt x="1213" y="1212"/>
                </a:lnTo>
                <a:lnTo>
                  <a:pt x="1219" y="1212"/>
                </a:lnTo>
                <a:lnTo>
                  <a:pt x="1224" y="1196"/>
                </a:lnTo>
                <a:lnTo>
                  <a:pt x="1224" y="1201"/>
                </a:lnTo>
                <a:lnTo>
                  <a:pt x="1230" y="1212"/>
                </a:lnTo>
                <a:lnTo>
                  <a:pt x="1236" y="1212"/>
                </a:lnTo>
                <a:lnTo>
                  <a:pt x="1241" y="1217"/>
                </a:lnTo>
                <a:lnTo>
                  <a:pt x="1247" y="1196"/>
                </a:lnTo>
                <a:lnTo>
                  <a:pt x="1253" y="1180"/>
                </a:lnTo>
                <a:lnTo>
                  <a:pt x="1258" y="1196"/>
                </a:lnTo>
                <a:lnTo>
                  <a:pt x="1258" y="1217"/>
                </a:lnTo>
                <a:lnTo>
                  <a:pt x="1264" y="1227"/>
                </a:lnTo>
                <a:lnTo>
                  <a:pt x="1270" y="1217"/>
                </a:lnTo>
                <a:lnTo>
                  <a:pt x="1275" y="1212"/>
                </a:lnTo>
                <a:lnTo>
                  <a:pt x="1281" y="1227"/>
                </a:lnTo>
                <a:lnTo>
                  <a:pt x="1287" y="1196"/>
                </a:lnTo>
                <a:lnTo>
                  <a:pt x="1292" y="1201"/>
                </a:lnTo>
                <a:lnTo>
                  <a:pt x="1298" y="1227"/>
                </a:lnTo>
                <a:lnTo>
                  <a:pt x="1304" y="1201"/>
                </a:lnTo>
                <a:lnTo>
                  <a:pt x="1309" y="1212"/>
                </a:lnTo>
                <a:lnTo>
                  <a:pt x="1315" y="1185"/>
                </a:lnTo>
                <a:lnTo>
                  <a:pt x="1321" y="1185"/>
                </a:lnTo>
                <a:lnTo>
                  <a:pt x="1326" y="1196"/>
                </a:lnTo>
                <a:lnTo>
                  <a:pt x="1332" y="1201"/>
                </a:lnTo>
                <a:lnTo>
                  <a:pt x="1332" y="1217"/>
                </a:lnTo>
                <a:lnTo>
                  <a:pt x="1338" y="1201"/>
                </a:lnTo>
                <a:lnTo>
                  <a:pt x="1343" y="1201"/>
                </a:lnTo>
                <a:lnTo>
                  <a:pt x="1349" y="1201"/>
                </a:lnTo>
                <a:lnTo>
                  <a:pt x="1355" y="1217"/>
                </a:lnTo>
                <a:lnTo>
                  <a:pt x="1360" y="1217"/>
                </a:lnTo>
                <a:lnTo>
                  <a:pt x="1366" y="1217"/>
                </a:lnTo>
                <a:lnTo>
                  <a:pt x="1366" y="1185"/>
                </a:lnTo>
                <a:lnTo>
                  <a:pt x="1372" y="1174"/>
                </a:lnTo>
                <a:lnTo>
                  <a:pt x="1377" y="1196"/>
                </a:lnTo>
                <a:lnTo>
                  <a:pt x="1383" y="1196"/>
                </a:lnTo>
                <a:lnTo>
                  <a:pt x="1389" y="1201"/>
                </a:lnTo>
                <a:lnTo>
                  <a:pt x="1394" y="1233"/>
                </a:lnTo>
                <a:lnTo>
                  <a:pt x="1400" y="1227"/>
                </a:lnTo>
                <a:lnTo>
                  <a:pt x="1406" y="1212"/>
                </a:lnTo>
                <a:lnTo>
                  <a:pt x="1411" y="1227"/>
                </a:lnTo>
                <a:lnTo>
                  <a:pt x="1417" y="1217"/>
                </a:lnTo>
                <a:lnTo>
                  <a:pt x="1423" y="1227"/>
                </a:lnTo>
                <a:lnTo>
                  <a:pt x="1428" y="1201"/>
                </a:lnTo>
                <a:lnTo>
                  <a:pt x="1434" y="1174"/>
                </a:lnTo>
                <a:lnTo>
                  <a:pt x="1440" y="1174"/>
                </a:lnTo>
                <a:lnTo>
                  <a:pt x="1440" y="1164"/>
                </a:lnTo>
                <a:lnTo>
                  <a:pt x="1445" y="1180"/>
                </a:lnTo>
                <a:lnTo>
                  <a:pt x="1451" y="1174"/>
                </a:lnTo>
                <a:lnTo>
                  <a:pt x="1457" y="1148"/>
                </a:lnTo>
                <a:lnTo>
                  <a:pt x="1462" y="1137"/>
                </a:lnTo>
                <a:lnTo>
                  <a:pt x="1468" y="1148"/>
                </a:lnTo>
                <a:lnTo>
                  <a:pt x="1474" y="1142"/>
                </a:lnTo>
                <a:lnTo>
                  <a:pt x="1479" y="1174"/>
                </a:lnTo>
                <a:lnTo>
                  <a:pt x="1485" y="1137"/>
                </a:lnTo>
                <a:lnTo>
                  <a:pt x="1491" y="1142"/>
                </a:lnTo>
                <a:lnTo>
                  <a:pt x="1496" y="1142"/>
                </a:lnTo>
                <a:lnTo>
                  <a:pt x="1502" y="1148"/>
                </a:lnTo>
                <a:lnTo>
                  <a:pt x="1508" y="1158"/>
                </a:lnTo>
                <a:lnTo>
                  <a:pt x="1513" y="1158"/>
                </a:lnTo>
                <a:lnTo>
                  <a:pt x="1513" y="1142"/>
                </a:lnTo>
                <a:lnTo>
                  <a:pt x="1519" y="1142"/>
                </a:lnTo>
                <a:lnTo>
                  <a:pt x="1525" y="1142"/>
                </a:lnTo>
                <a:lnTo>
                  <a:pt x="1530" y="1164"/>
                </a:lnTo>
                <a:lnTo>
                  <a:pt x="1536" y="1185"/>
                </a:lnTo>
                <a:lnTo>
                  <a:pt x="1542" y="1180"/>
                </a:lnTo>
                <a:lnTo>
                  <a:pt x="1547" y="1185"/>
                </a:lnTo>
                <a:lnTo>
                  <a:pt x="1553" y="1185"/>
                </a:lnTo>
                <a:lnTo>
                  <a:pt x="1553" y="1201"/>
                </a:lnTo>
                <a:lnTo>
                  <a:pt x="1559" y="1201"/>
                </a:lnTo>
                <a:lnTo>
                  <a:pt x="1564" y="1217"/>
                </a:lnTo>
                <a:lnTo>
                  <a:pt x="1570" y="1201"/>
                </a:lnTo>
                <a:lnTo>
                  <a:pt x="1576" y="1196"/>
                </a:lnTo>
                <a:lnTo>
                  <a:pt x="1581" y="1180"/>
                </a:lnTo>
                <a:lnTo>
                  <a:pt x="1587" y="1201"/>
                </a:lnTo>
                <a:lnTo>
                  <a:pt x="1587" y="1217"/>
                </a:lnTo>
                <a:lnTo>
                  <a:pt x="1593" y="1249"/>
                </a:lnTo>
                <a:lnTo>
                  <a:pt x="1598" y="1249"/>
                </a:lnTo>
                <a:lnTo>
                  <a:pt x="1604" y="1254"/>
                </a:lnTo>
                <a:lnTo>
                  <a:pt x="1610" y="1217"/>
                </a:lnTo>
                <a:lnTo>
                  <a:pt x="1615" y="1227"/>
                </a:lnTo>
                <a:lnTo>
                  <a:pt x="1621" y="1233"/>
                </a:lnTo>
                <a:lnTo>
                  <a:pt x="1627" y="1238"/>
                </a:lnTo>
                <a:lnTo>
                  <a:pt x="1632" y="1233"/>
                </a:lnTo>
                <a:lnTo>
                  <a:pt x="1638" y="1212"/>
                </a:lnTo>
                <a:lnTo>
                  <a:pt x="1644" y="1227"/>
                </a:lnTo>
                <a:lnTo>
                  <a:pt x="1649" y="1238"/>
                </a:lnTo>
                <a:lnTo>
                  <a:pt x="1655" y="1238"/>
                </a:lnTo>
                <a:lnTo>
                  <a:pt x="1661" y="1249"/>
                </a:lnTo>
                <a:lnTo>
                  <a:pt x="1661" y="1217"/>
                </a:lnTo>
                <a:lnTo>
                  <a:pt x="1666" y="1217"/>
                </a:lnTo>
                <a:lnTo>
                  <a:pt x="1672" y="1233"/>
                </a:lnTo>
                <a:lnTo>
                  <a:pt x="1678" y="1254"/>
                </a:lnTo>
                <a:lnTo>
                  <a:pt x="1683" y="1286"/>
                </a:lnTo>
                <a:lnTo>
                  <a:pt x="1689" y="1302"/>
                </a:lnTo>
                <a:lnTo>
                  <a:pt x="1695" y="1318"/>
                </a:lnTo>
                <a:lnTo>
                  <a:pt x="1700" y="1328"/>
                </a:lnTo>
                <a:lnTo>
                  <a:pt x="1700" y="1376"/>
                </a:lnTo>
                <a:lnTo>
                  <a:pt x="1706" y="1424"/>
                </a:lnTo>
                <a:lnTo>
                  <a:pt x="1712" y="1413"/>
                </a:lnTo>
                <a:lnTo>
                  <a:pt x="1717" y="1339"/>
                </a:lnTo>
                <a:lnTo>
                  <a:pt x="1723" y="1185"/>
                </a:lnTo>
                <a:lnTo>
                  <a:pt x="1729" y="999"/>
                </a:lnTo>
                <a:lnTo>
                  <a:pt x="1734" y="855"/>
                </a:lnTo>
                <a:lnTo>
                  <a:pt x="1734" y="781"/>
                </a:lnTo>
                <a:lnTo>
                  <a:pt x="1740" y="707"/>
                </a:lnTo>
                <a:lnTo>
                  <a:pt x="1746" y="590"/>
                </a:lnTo>
                <a:lnTo>
                  <a:pt x="1751" y="425"/>
                </a:lnTo>
                <a:lnTo>
                  <a:pt x="1757" y="260"/>
                </a:lnTo>
                <a:lnTo>
                  <a:pt x="1763" y="133"/>
                </a:lnTo>
                <a:lnTo>
                  <a:pt x="1768" y="143"/>
                </a:lnTo>
                <a:lnTo>
                  <a:pt x="1768" y="335"/>
                </a:lnTo>
                <a:lnTo>
                  <a:pt x="1774" y="717"/>
                </a:lnTo>
                <a:lnTo>
                  <a:pt x="1780" y="1126"/>
                </a:lnTo>
                <a:lnTo>
                  <a:pt x="1785" y="1408"/>
                </a:lnTo>
                <a:lnTo>
                  <a:pt x="1791" y="1557"/>
                </a:lnTo>
                <a:lnTo>
                  <a:pt x="1797" y="1589"/>
                </a:lnTo>
                <a:lnTo>
                  <a:pt x="1803" y="1557"/>
                </a:lnTo>
                <a:lnTo>
                  <a:pt x="1808" y="1472"/>
                </a:lnTo>
                <a:lnTo>
                  <a:pt x="1808" y="1398"/>
                </a:lnTo>
                <a:lnTo>
                  <a:pt x="1814" y="1344"/>
                </a:lnTo>
                <a:lnTo>
                  <a:pt x="1820" y="1323"/>
                </a:lnTo>
                <a:lnTo>
                  <a:pt x="1825" y="1307"/>
                </a:lnTo>
                <a:lnTo>
                  <a:pt x="1831" y="1323"/>
                </a:lnTo>
                <a:lnTo>
                  <a:pt x="1837" y="1323"/>
                </a:lnTo>
                <a:lnTo>
                  <a:pt x="1842" y="1302"/>
                </a:lnTo>
                <a:lnTo>
                  <a:pt x="1848" y="1307"/>
                </a:lnTo>
                <a:lnTo>
                  <a:pt x="1854" y="1307"/>
                </a:lnTo>
                <a:lnTo>
                  <a:pt x="1859" y="1318"/>
                </a:lnTo>
                <a:lnTo>
                  <a:pt x="1865" y="1291"/>
                </a:lnTo>
                <a:lnTo>
                  <a:pt x="1871" y="1291"/>
                </a:lnTo>
                <a:lnTo>
                  <a:pt x="1876" y="1291"/>
                </a:lnTo>
                <a:lnTo>
                  <a:pt x="1882" y="1286"/>
                </a:lnTo>
                <a:lnTo>
                  <a:pt x="1882" y="1307"/>
                </a:lnTo>
                <a:lnTo>
                  <a:pt x="1888" y="1323"/>
                </a:lnTo>
                <a:lnTo>
                  <a:pt x="1893" y="1318"/>
                </a:lnTo>
                <a:lnTo>
                  <a:pt x="1899" y="1291"/>
                </a:lnTo>
                <a:lnTo>
                  <a:pt x="1905" y="1281"/>
                </a:lnTo>
                <a:lnTo>
                  <a:pt x="1910" y="1281"/>
                </a:lnTo>
                <a:lnTo>
                  <a:pt x="1916" y="1291"/>
                </a:lnTo>
                <a:lnTo>
                  <a:pt x="1916" y="1323"/>
                </a:lnTo>
                <a:lnTo>
                  <a:pt x="1922" y="1318"/>
                </a:lnTo>
                <a:lnTo>
                  <a:pt x="1927" y="1307"/>
                </a:lnTo>
                <a:lnTo>
                  <a:pt x="1933" y="1286"/>
                </a:lnTo>
                <a:lnTo>
                  <a:pt x="1939" y="1281"/>
                </a:lnTo>
                <a:lnTo>
                  <a:pt x="1944" y="1291"/>
                </a:lnTo>
                <a:lnTo>
                  <a:pt x="1950" y="1302"/>
                </a:lnTo>
                <a:lnTo>
                  <a:pt x="1956" y="1302"/>
                </a:lnTo>
                <a:lnTo>
                  <a:pt x="1956" y="1286"/>
                </a:lnTo>
                <a:lnTo>
                  <a:pt x="1961" y="1281"/>
                </a:lnTo>
                <a:lnTo>
                  <a:pt x="1967" y="1286"/>
                </a:lnTo>
                <a:lnTo>
                  <a:pt x="1973" y="1286"/>
                </a:lnTo>
                <a:lnTo>
                  <a:pt x="1978" y="1302"/>
                </a:lnTo>
                <a:lnTo>
                  <a:pt x="1984" y="1286"/>
                </a:lnTo>
                <a:lnTo>
                  <a:pt x="1990" y="1281"/>
                </a:lnTo>
                <a:lnTo>
                  <a:pt x="1995" y="1281"/>
                </a:lnTo>
                <a:lnTo>
                  <a:pt x="2001" y="1286"/>
                </a:lnTo>
                <a:lnTo>
                  <a:pt x="2007" y="1307"/>
                </a:lnTo>
                <a:lnTo>
                  <a:pt x="2012" y="1307"/>
                </a:lnTo>
                <a:lnTo>
                  <a:pt x="2018" y="1281"/>
                </a:lnTo>
                <a:lnTo>
                  <a:pt x="2024" y="1281"/>
                </a:lnTo>
                <a:lnTo>
                  <a:pt x="2029" y="1265"/>
                </a:lnTo>
                <a:lnTo>
                  <a:pt x="2029" y="1291"/>
                </a:lnTo>
                <a:lnTo>
                  <a:pt x="2035" y="1291"/>
                </a:lnTo>
                <a:lnTo>
                  <a:pt x="2041" y="1302"/>
                </a:lnTo>
                <a:lnTo>
                  <a:pt x="2046" y="1286"/>
                </a:lnTo>
                <a:lnTo>
                  <a:pt x="2052" y="1281"/>
                </a:lnTo>
                <a:lnTo>
                  <a:pt x="2058" y="1291"/>
                </a:lnTo>
                <a:lnTo>
                  <a:pt x="2063" y="1307"/>
                </a:lnTo>
                <a:lnTo>
                  <a:pt x="2069" y="1302"/>
                </a:lnTo>
                <a:lnTo>
                  <a:pt x="2075" y="1291"/>
                </a:lnTo>
                <a:lnTo>
                  <a:pt x="2080" y="1291"/>
                </a:lnTo>
                <a:lnTo>
                  <a:pt x="2086" y="1291"/>
                </a:lnTo>
                <a:lnTo>
                  <a:pt x="2092" y="1307"/>
                </a:lnTo>
                <a:lnTo>
                  <a:pt x="2097" y="1323"/>
                </a:lnTo>
                <a:lnTo>
                  <a:pt x="2103" y="1323"/>
                </a:lnTo>
                <a:lnTo>
                  <a:pt x="2103" y="1291"/>
                </a:lnTo>
                <a:lnTo>
                  <a:pt x="2109" y="1291"/>
                </a:lnTo>
                <a:lnTo>
                  <a:pt x="2114" y="1307"/>
                </a:lnTo>
                <a:lnTo>
                  <a:pt x="2120" y="1318"/>
                </a:lnTo>
                <a:lnTo>
                  <a:pt x="2126" y="1355"/>
                </a:lnTo>
                <a:lnTo>
                  <a:pt x="2131" y="1355"/>
                </a:lnTo>
                <a:lnTo>
                  <a:pt x="2137" y="1339"/>
                </a:lnTo>
                <a:lnTo>
                  <a:pt x="2137" y="1318"/>
                </a:lnTo>
                <a:lnTo>
                  <a:pt x="2143" y="1344"/>
                </a:lnTo>
                <a:lnTo>
                  <a:pt x="2148" y="1360"/>
                </a:lnTo>
                <a:lnTo>
                  <a:pt x="2154" y="1360"/>
                </a:lnTo>
                <a:lnTo>
                  <a:pt x="2160" y="1382"/>
                </a:lnTo>
                <a:lnTo>
                  <a:pt x="2165" y="1376"/>
                </a:lnTo>
                <a:lnTo>
                  <a:pt x="2171" y="1371"/>
                </a:lnTo>
                <a:lnTo>
                  <a:pt x="2177" y="1398"/>
                </a:lnTo>
                <a:lnTo>
                  <a:pt x="2177" y="1408"/>
                </a:lnTo>
                <a:lnTo>
                  <a:pt x="2182" y="1429"/>
                </a:lnTo>
                <a:lnTo>
                  <a:pt x="2188" y="1435"/>
                </a:lnTo>
                <a:lnTo>
                  <a:pt x="2194" y="1413"/>
                </a:lnTo>
                <a:lnTo>
                  <a:pt x="2199" y="1424"/>
                </a:lnTo>
                <a:lnTo>
                  <a:pt x="2205" y="1435"/>
                </a:lnTo>
                <a:lnTo>
                  <a:pt x="2211" y="1467"/>
                </a:lnTo>
                <a:lnTo>
                  <a:pt x="2211" y="1472"/>
                </a:lnTo>
                <a:lnTo>
                  <a:pt x="2216" y="1483"/>
                </a:lnTo>
                <a:lnTo>
                  <a:pt x="2222" y="1467"/>
                </a:lnTo>
                <a:lnTo>
                  <a:pt x="2228" y="1461"/>
                </a:lnTo>
                <a:lnTo>
                  <a:pt x="2233" y="1467"/>
                </a:lnTo>
                <a:lnTo>
                  <a:pt x="2239" y="1483"/>
                </a:lnTo>
                <a:lnTo>
                  <a:pt x="2245" y="1498"/>
                </a:lnTo>
                <a:lnTo>
                  <a:pt x="2245" y="1514"/>
                </a:lnTo>
                <a:lnTo>
                  <a:pt x="2250" y="1488"/>
                </a:lnTo>
                <a:lnTo>
                  <a:pt x="2256" y="1498"/>
                </a:lnTo>
                <a:lnTo>
                  <a:pt x="2262" y="1498"/>
                </a:lnTo>
                <a:lnTo>
                  <a:pt x="2267" y="1483"/>
                </a:lnTo>
                <a:lnTo>
                  <a:pt x="2273" y="1488"/>
                </a:lnTo>
                <a:lnTo>
                  <a:pt x="2279" y="1467"/>
                </a:lnTo>
                <a:lnTo>
                  <a:pt x="2284" y="1461"/>
                </a:lnTo>
                <a:lnTo>
                  <a:pt x="2284" y="1429"/>
                </a:lnTo>
                <a:lnTo>
                  <a:pt x="2290" y="1413"/>
                </a:lnTo>
                <a:lnTo>
                  <a:pt x="2296" y="1398"/>
                </a:lnTo>
                <a:lnTo>
                  <a:pt x="2301" y="1413"/>
                </a:lnTo>
                <a:lnTo>
                  <a:pt x="2307" y="1376"/>
                </a:lnTo>
                <a:lnTo>
                  <a:pt x="2313" y="1323"/>
                </a:lnTo>
                <a:lnTo>
                  <a:pt x="2318" y="1291"/>
                </a:lnTo>
                <a:lnTo>
                  <a:pt x="2318" y="1286"/>
                </a:lnTo>
                <a:lnTo>
                  <a:pt x="2324" y="1270"/>
                </a:lnTo>
                <a:lnTo>
                  <a:pt x="2330" y="1281"/>
                </a:lnTo>
                <a:lnTo>
                  <a:pt x="2335" y="1281"/>
                </a:lnTo>
                <a:lnTo>
                  <a:pt x="2341" y="1249"/>
                </a:lnTo>
                <a:lnTo>
                  <a:pt x="2347" y="1217"/>
                </a:lnTo>
                <a:lnTo>
                  <a:pt x="2352" y="1196"/>
                </a:lnTo>
                <a:lnTo>
                  <a:pt x="2358" y="1201"/>
                </a:lnTo>
                <a:lnTo>
                  <a:pt x="2364" y="1185"/>
                </a:lnTo>
                <a:lnTo>
                  <a:pt x="2369" y="1174"/>
                </a:lnTo>
                <a:lnTo>
                  <a:pt x="2375" y="1158"/>
                </a:lnTo>
                <a:lnTo>
                  <a:pt x="2381" y="1158"/>
                </a:lnTo>
                <a:lnTo>
                  <a:pt x="2386" y="1174"/>
                </a:lnTo>
                <a:lnTo>
                  <a:pt x="2392" y="1174"/>
                </a:lnTo>
                <a:lnTo>
                  <a:pt x="2398" y="1158"/>
                </a:lnTo>
                <a:lnTo>
                  <a:pt x="2403" y="1137"/>
                </a:lnTo>
              </a:path>
            </a:pathLst>
          </a:custGeom>
          <a:noFill/>
          <a:ln w="9525">
            <a:solidFill>
              <a:schemeClr val="accent4">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 name="Freeform 7"/>
          <p:cNvSpPr>
            <a:spLocks/>
          </p:cNvSpPr>
          <p:nvPr/>
        </p:nvSpPr>
        <p:spPr bwMode="auto">
          <a:xfrm>
            <a:off x="8077200" y="3657600"/>
            <a:ext cx="2590800" cy="1276350"/>
          </a:xfrm>
          <a:custGeom>
            <a:avLst/>
            <a:gdLst>
              <a:gd name="T0" fmla="*/ 28 w 2455"/>
              <a:gd name="T1" fmla="*/ 1754 h 1812"/>
              <a:gd name="T2" fmla="*/ 62 w 2455"/>
              <a:gd name="T3" fmla="*/ 1727 h 1812"/>
              <a:gd name="T4" fmla="*/ 96 w 2455"/>
              <a:gd name="T5" fmla="*/ 1669 h 1812"/>
              <a:gd name="T6" fmla="*/ 125 w 2455"/>
              <a:gd name="T7" fmla="*/ 1260 h 1812"/>
              <a:gd name="T8" fmla="*/ 153 w 2455"/>
              <a:gd name="T9" fmla="*/ 1206 h 1812"/>
              <a:gd name="T10" fmla="*/ 187 w 2455"/>
              <a:gd name="T11" fmla="*/ 1180 h 1812"/>
              <a:gd name="T12" fmla="*/ 227 w 2455"/>
              <a:gd name="T13" fmla="*/ 1132 h 1812"/>
              <a:gd name="T14" fmla="*/ 272 w 2455"/>
              <a:gd name="T15" fmla="*/ 1063 h 1812"/>
              <a:gd name="T16" fmla="*/ 312 w 2455"/>
              <a:gd name="T17" fmla="*/ 999 h 1812"/>
              <a:gd name="T18" fmla="*/ 357 w 2455"/>
              <a:gd name="T19" fmla="*/ 957 h 1812"/>
              <a:gd name="T20" fmla="*/ 391 w 2455"/>
              <a:gd name="T21" fmla="*/ 866 h 1812"/>
              <a:gd name="T22" fmla="*/ 442 w 2455"/>
              <a:gd name="T23" fmla="*/ 919 h 1812"/>
              <a:gd name="T24" fmla="*/ 476 w 2455"/>
              <a:gd name="T25" fmla="*/ 978 h 1812"/>
              <a:gd name="T26" fmla="*/ 521 w 2455"/>
              <a:gd name="T27" fmla="*/ 1036 h 1812"/>
              <a:gd name="T28" fmla="*/ 556 w 2455"/>
              <a:gd name="T29" fmla="*/ 1127 h 1812"/>
              <a:gd name="T30" fmla="*/ 584 w 2455"/>
              <a:gd name="T31" fmla="*/ 1212 h 1812"/>
              <a:gd name="T32" fmla="*/ 624 w 2455"/>
              <a:gd name="T33" fmla="*/ 1275 h 1812"/>
              <a:gd name="T34" fmla="*/ 663 w 2455"/>
              <a:gd name="T35" fmla="*/ 1329 h 1812"/>
              <a:gd name="T36" fmla="*/ 709 w 2455"/>
              <a:gd name="T37" fmla="*/ 1286 h 1812"/>
              <a:gd name="T38" fmla="*/ 731 w 2455"/>
              <a:gd name="T39" fmla="*/ 1201 h 1812"/>
              <a:gd name="T40" fmla="*/ 760 w 2455"/>
              <a:gd name="T41" fmla="*/ 1116 h 1812"/>
              <a:gd name="T42" fmla="*/ 794 w 2455"/>
              <a:gd name="T43" fmla="*/ 1042 h 1812"/>
              <a:gd name="T44" fmla="*/ 839 w 2455"/>
              <a:gd name="T45" fmla="*/ 983 h 1812"/>
              <a:gd name="T46" fmla="*/ 867 w 2455"/>
              <a:gd name="T47" fmla="*/ 909 h 1812"/>
              <a:gd name="T48" fmla="*/ 907 w 2455"/>
              <a:gd name="T49" fmla="*/ 866 h 1812"/>
              <a:gd name="T50" fmla="*/ 958 w 2455"/>
              <a:gd name="T51" fmla="*/ 856 h 1812"/>
              <a:gd name="T52" fmla="*/ 986 w 2455"/>
              <a:gd name="T53" fmla="*/ 919 h 1812"/>
              <a:gd name="T54" fmla="*/ 1015 w 2455"/>
              <a:gd name="T55" fmla="*/ 989 h 1812"/>
              <a:gd name="T56" fmla="*/ 1043 w 2455"/>
              <a:gd name="T57" fmla="*/ 1058 h 1812"/>
              <a:gd name="T58" fmla="*/ 1083 w 2455"/>
              <a:gd name="T59" fmla="*/ 1127 h 1812"/>
              <a:gd name="T60" fmla="*/ 1117 w 2455"/>
              <a:gd name="T61" fmla="*/ 1212 h 1812"/>
              <a:gd name="T62" fmla="*/ 1145 w 2455"/>
              <a:gd name="T63" fmla="*/ 1281 h 1812"/>
              <a:gd name="T64" fmla="*/ 1179 w 2455"/>
              <a:gd name="T65" fmla="*/ 1318 h 1812"/>
              <a:gd name="T66" fmla="*/ 1225 w 2455"/>
              <a:gd name="T67" fmla="*/ 1302 h 1812"/>
              <a:gd name="T68" fmla="*/ 1264 w 2455"/>
              <a:gd name="T69" fmla="*/ 1424 h 1812"/>
              <a:gd name="T70" fmla="*/ 1293 w 2455"/>
              <a:gd name="T71" fmla="*/ 1695 h 1812"/>
              <a:gd name="T72" fmla="*/ 1321 w 2455"/>
              <a:gd name="T73" fmla="*/ 978 h 1812"/>
              <a:gd name="T74" fmla="*/ 1344 w 2455"/>
              <a:gd name="T75" fmla="*/ 951 h 1812"/>
              <a:gd name="T76" fmla="*/ 1372 w 2455"/>
              <a:gd name="T77" fmla="*/ 1095 h 1812"/>
              <a:gd name="T78" fmla="*/ 1400 w 2455"/>
              <a:gd name="T79" fmla="*/ 877 h 1812"/>
              <a:gd name="T80" fmla="*/ 1434 w 2455"/>
              <a:gd name="T81" fmla="*/ 893 h 1812"/>
              <a:gd name="T82" fmla="*/ 1491 w 2455"/>
              <a:gd name="T83" fmla="*/ 882 h 1812"/>
              <a:gd name="T84" fmla="*/ 1536 w 2455"/>
              <a:gd name="T85" fmla="*/ 824 h 1812"/>
              <a:gd name="T86" fmla="*/ 1565 w 2455"/>
              <a:gd name="T87" fmla="*/ 877 h 1812"/>
              <a:gd name="T88" fmla="*/ 1621 w 2455"/>
              <a:gd name="T89" fmla="*/ 824 h 1812"/>
              <a:gd name="T90" fmla="*/ 1667 w 2455"/>
              <a:gd name="T91" fmla="*/ 861 h 1812"/>
              <a:gd name="T92" fmla="*/ 1718 w 2455"/>
              <a:gd name="T93" fmla="*/ 787 h 1812"/>
              <a:gd name="T94" fmla="*/ 1746 w 2455"/>
              <a:gd name="T95" fmla="*/ 335 h 1812"/>
              <a:gd name="T96" fmla="*/ 1774 w 2455"/>
              <a:gd name="T97" fmla="*/ 16 h 1812"/>
              <a:gd name="T98" fmla="*/ 1831 w 2455"/>
              <a:gd name="T99" fmla="*/ 37 h 1812"/>
              <a:gd name="T100" fmla="*/ 1882 w 2455"/>
              <a:gd name="T101" fmla="*/ 16 h 1812"/>
              <a:gd name="T102" fmla="*/ 1945 w 2455"/>
              <a:gd name="T103" fmla="*/ 11 h 1812"/>
              <a:gd name="T104" fmla="*/ 2007 w 2455"/>
              <a:gd name="T105" fmla="*/ 32 h 1812"/>
              <a:gd name="T106" fmla="*/ 2041 w 2455"/>
              <a:gd name="T107" fmla="*/ 229 h 1812"/>
              <a:gd name="T108" fmla="*/ 2092 w 2455"/>
              <a:gd name="T109" fmla="*/ 213 h 1812"/>
              <a:gd name="T110" fmla="*/ 2143 w 2455"/>
              <a:gd name="T111" fmla="*/ 223 h 1812"/>
              <a:gd name="T112" fmla="*/ 2194 w 2455"/>
              <a:gd name="T113" fmla="*/ 218 h 1812"/>
              <a:gd name="T114" fmla="*/ 2234 w 2455"/>
              <a:gd name="T115" fmla="*/ 234 h 1812"/>
              <a:gd name="T116" fmla="*/ 2296 w 2455"/>
              <a:gd name="T117" fmla="*/ 234 h 1812"/>
              <a:gd name="T118" fmla="*/ 2358 w 2455"/>
              <a:gd name="T119" fmla="*/ 207 h 1812"/>
              <a:gd name="T120" fmla="*/ 2398 w 2455"/>
              <a:gd name="T121" fmla="*/ 223 h 1812"/>
              <a:gd name="T122" fmla="*/ 2444 w 2455"/>
              <a:gd name="T123" fmla="*/ 239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55" h="1812">
                <a:moveTo>
                  <a:pt x="0" y="1802"/>
                </a:moveTo>
                <a:lnTo>
                  <a:pt x="6" y="1802"/>
                </a:lnTo>
                <a:lnTo>
                  <a:pt x="11" y="1796"/>
                </a:lnTo>
                <a:lnTo>
                  <a:pt x="11" y="1791"/>
                </a:lnTo>
                <a:lnTo>
                  <a:pt x="17" y="1770"/>
                </a:lnTo>
                <a:lnTo>
                  <a:pt x="17" y="1748"/>
                </a:lnTo>
                <a:lnTo>
                  <a:pt x="17" y="1727"/>
                </a:lnTo>
                <a:lnTo>
                  <a:pt x="23" y="1717"/>
                </a:lnTo>
                <a:lnTo>
                  <a:pt x="23" y="1727"/>
                </a:lnTo>
                <a:lnTo>
                  <a:pt x="28" y="1738"/>
                </a:lnTo>
                <a:lnTo>
                  <a:pt x="28" y="1754"/>
                </a:lnTo>
                <a:lnTo>
                  <a:pt x="34" y="1759"/>
                </a:lnTo>
                <a:lnTo>
                  <a:pt x="34" y="1754"/>
                </a:lnTo>
                <a:lnTo>
                  <a:pt x="34" y="1748"/>
                </a:lnTo>
                <a:lnTo>
                  <a:pt x="40" y="1738"/>
                </a:lnTo>
                <a:lnTo>
                  <a:pt x="40" y="1733"/>
                </a:lnTo>
                <a:lnTo>
                  <a:pt x="45" y="1727"/>
                </a:lnTo>
                <a:lnTo>
                  <a:pt x="45" y="1722"/>
                </a:lnTo>
                <a:lnTo>
                  <a:pt x="51" y="1711"/>
                </a:lnTo>
                <a:lnTo>
                  <a:pt x="57" y="1717"/>
                </a:lnTo>
                <a:lnTo>
                  <a:pt x="57" y="1722"/>
                </a:lnTo>
                <a:lnTo>
                  <a:pt x="62" y="1727"/>
                </a:lnTo>
                <a:lnTo>
                  <a:pt x="68" y="1733"/>
                </a:lnTo>
                <a:lnTo>
                  <a:pt x="74" y="1733"/>
                </a:lnTo>
                <a:lnTo>
                  <a:pt x="74" y="1722"/>
                </a:lnTo>
                <a:lnTo>
                  <a:pt x="79" y="1717"/>
                </a:lnTo>
                <a:lnTo>
                  <a:pt x="85" y="1722"/>
                </a:lnTo>
                <a:lnTo>
                  <a:pt x="85" y="1717"/>
                </a:lnTo>
                <a:lnTo>
                  <a:pt x="91" y="1722"/>
                </a:lnTo>
                <a:lnTo>
                  <a:pt x="91" y="1727"/>
                </a:lnTo>
                <a:lnTo>
                  <a:pt x="91" y="1722"/>
                </a:lnTo>
                <a:lnTo>
                  <a:pt x="96" y="1701"/>
                </a:lnTo>
                <a:lnTo>
                  <a:pt x="96" y="1669"/>
                </a:lnTo>
                <a:lnTo>
                  <a:pt x="102" y="1626"/>
                </a:lnTo>
                <a:lnTo>
                  <a:pt x="102" y="1573"/>
                </a:lnTo>
                <a:lnTo>
                  <a:pt x="108" y="1525"/>
                </a:lnTo>
                <a:lnTo>
                  <a:pt x="108" y="1493"/>
                </a:lnTo>
                <a:lnTo>
                  <a:pt x="108" y="1456"/>
                </a:lnTo>
                <a:lnTo>
                  <a:pt x="113" y="1414"/>
                </a:lnTo>
                <a:lnTo>
                  <a:pt x="113" y="1382"/>
                </a:lnTo>
                <a:lnTo>
                  <a:pt x="119" y="1345"/>
                </a:lnTo>
                <a:lnTo>
                  <a:pt x="119" y="1313"/>
                </a:lnTo>
                <a:lnTo>
                  <a:pt x="125" y="1286"/>
                </a:lnTo>
                <a:lnTo>
                  <a:pt x="125" y="1260"/>
                </a:lnTo>
                <a:lnTo>
                  <a:pt x="130" y="1233"/>
                </a:lnTo>
                <a:lnTo>
                  <a:pt x="130" y="1206"/>
                </a:lnTo>
                <a:lnTo>
                  <a:pt x="130" y="1190"/>
                </a:lnTo>
                <a:lnTo>
                  <a:pt x="136" y="1175"/>
                </a:lnTo>
                <a:lnTo>
                  <a:pt x="136" y="1164"/>
                </a:lnTo>
                <a:lnTo>
                  <a:pt x="142" y="1159"/>
                </a:lnTo>
                <a:lnTo>
                  <a:pt x="147" y="1164"/>
                </a:lnTo>
                <a:lnTo>
                  <a:pt x="147" y="1169"/>
                </a:lnTo>
                <a:lnTo>
                  <a:pt x="147" y="1175"/>
                </a:lnTo>
                <a:lnTo>
                  <a:pt x="153" y="1180"/>
                </a:lnTo>
                <a:lnTo>
                  <a:pt x="153" y="1206"/>
                </a:lnTo>
                <a:lnTo>
                  <a:pt x="159" y="1238"/>
                </a:lnTo>
                <a:lnTo>
                  <a:pt x="159" y="1254"/>
                </a:lnTo>
                <a:lnTo>
                  <a:pt x="164" y="1244"/>
                </a:lnTo>
                <a:lnTo>
                  <a:pt x="164" y="1238"/>
                </a:lnTo>
                <a:lnTo>
                  <a:pt x="164" y="1233"/>
                </a:lnTo>
                <a:lnTo>
                  <a:pt x="170" y="1228"/>
                </a:lnTo>
                <a:lnTo>
                  <a:pt x="170" y="1217"/>
                </a:lnTo>
                <a:lnTo>
                  <a:pt x="176" y="1206"/>
                </a:lnTo>
                <a:lnTo>
                  <a:pt x="176" y="1196"/>
                </a:lnTo>
                <a:lnTo>
                  <a:pt x="181" y="1185"/>
                </a:lnTo>
                <a:lnTo>
                  <a:pt x="187" y="1180"/>
                </a:lnTo>
                <a:lnTo>
                  <a:pt x="193" y="1180"/>
                </a:lnTo>
                <a:lnTo>
                  <a:pt x="198" y="1175"/>
                </a:lnTo>
                <a:lnTo>
                  <a:pt x="198" y="1169"/>
                </a:lnTo>
                <a:lnTo>
                  <a:pt x="204" y="1164"/>
                </a:lnTo>
                <a:lnTo>
                  <a:pt x="204" y="1159"/>
                </a:lnTo>
                <a:lnTo>
                  <a:pt x="204" y="1153"/>
                </a:lnTo>
                <a:lnTo>
                  <a:pt x="210" y="1148"/>
                </a:lnTo>
                <a:lnTo>
                  <a:pt x="215" y="1148"/>
                </a:lnTo>
                <a:lnTo>
                  <a:pt x="221" y="1143"/>
                </a:lnTo>
                <a:lnTo>
                  <a:pt x="221" y="1137"/>
                </a:lnTo>
                <a:lnTo>
                  <a:pt x="227" y="1132"/>
                </a:lnTo>
                <a:lnTo>
                  <a:pt x="232" y="1121"/>
                </a:lnTo>
                <a:lnTo>
                  <a:pt x="232" y="1116"/>
                </a:lnTo>
                <a:lnTo>
                  <a:pt x="238" y="1111"/>
                </a:lnTo>
                <a:lnTo>
                  <a:pt x="238" y="1100"/>
                </a:lnTo>
                <a:lnTo>
                  <a:pt x="244" y="1095"/>
                </a:lnTo>
                <a:lnTo>
                  <a:pt x="249" y="1089"/>
                </a:lnTo>
                <a:lnTo>
                  <a:pt x="255" y="1084"/>
                </a:lnTo>
                <a:lnTo>
                  <a:pt x="255" y="1079"/>
                </a:lnTo>
                <a:lnTo>
                  <a:pt x="261" y="1074"/>
                </a:lnTo>
                <a:lnTo>
                  <a:pt x="266" y="1068"/>
                </a:lnTo>
                <a:lnTo>
                  <a:pt x="272" y="1063"/>
                </a:lnTo>
                <a:lnTo>
                  <a:pt x="272" y="1058"/>
                </a:lnTo>
                <a:lnTo>
                  <a:pt x="272" y="1052"/>
                </a:lnTo>
                <a:lnTo>
                  <a:pt x="278" y="1047"/>
                </a:lnTo>
                <a:lnTo>
                  <a:pt x="283" y="1042"/>
                </a:lnTo>
                <a:lnTo>
                  <a:pt x="283" y="1031"/>
                </a:lnTo>
                <a:lnTo>
                  <a:pt x="289" y="1026"/>
                </a:lnTo>
                <a:lnTo>
                  <a:pt x="295" y="1020"/>
                </a:lnTo>
                <a:lnTo>
                  <a:pt x="295" y="1015"/>
                </a:lnTo>
                <a:lnTo>
                  <a:pt x="300" y="1010"/>
                </a:lnTo>
                <a:lnTo>
                  <a:pt x="306" y="1004"/>
                </a:lnTo>
                <a:lnTo>
                  <a:pt x="312" y="999"/>
                </a:lnTo>
                <a:lnTo>
                  <a:pt x="317" y="994"/>
                </a:lnTo>
                <a:lnTo>
                  <a:pt x="317" y="989"/>
                </a:lnTo>
                <a:lnTo>
                  <a:pt x="323" y="983"/>
                </a:lnTo>
                <a:lnTo>
                  <a:pt x="323" y="978"/>
                </a:lnTo>
                <a:lnTo>
                  <a:pt x="329" y="973"/>
                </a:lnTo>
                <a:lnTo>
                  <a:pt x="329" y="967"/>
                </a:lnTo>
                <a:lnTo>
                  <a:pt x="334" y="962"/>
                </a:lnTo>
                <a:lnTo>
                  <a:pt x="340" y="957"/>
                </a:lnTo>
                <a:lnTo>
                  <a:pt x="346" y="957"/>
                </a:lnTo>
                <a:lnTo>
                  <a:pt x="351" y="962"/>
                </a:lnTo>
                <a:lnTo>
                  <a:pt x="357" y="957"/>
                </a:lnTo>
                <a:lnTo>
                  <a:pt x="357" y="951"/>
                </a:lnTo>
                <a:lnTo>
                  <a:pt x="363" y="893"/>
                </a:lnTo>
                <a:lnTo>
                  <a:pt x="363" y="877"/>
                </a:lnTo>
                <a:lnTo>
                  <a:pt x="368" y="872"/>
                </a:lnTo>
                <a:lnTo>
                  <a:pt x="368" y="866"/>
                </a:lnTo>
                <a:lnTo>
                  <a:pt x="374" y="861"/>
                </a:lnTo>
                <a:lnTo>
                  <a:pt x="380" y="856"/>
                </a:lnTo>
                <a:lnTo>
                  <a:pt x="385" y="850"/>
                </a:lnTo>
                <a:lnTo>
                  <a:pt x="385" y="856"/>
                </a:lnTo>
                <a:lnTo>
                  <a:pt x="391" y="861"/>
                </a:lnTo>
                <a:lnTo>
                  <a:pt x="391" y="866"/>
                </a:lnTo>
                <a:lnTo>
                  <a:pt x="397" y="872"/>
                </a:lnTo>
                <a:lnTo>
                  <a:pt x="402" y="877"/>
                </a:lnTo>
                <a:lnTo>
                  <a:pt x="408" y="877"/>
                </a:lnTo>
                <a:lnTo>
                  <a:pt x="414" y="882"/>
                </a:lnTo>
                <a:lnTo>
                  <a:pt x="419" y="882"/>
                </a:lnTo>
                <a:lnTo>
                  <a:pt x="425" y="888"/>
                </a:lnTo>
                <a:lnTo>
                  <a:pt x="425" y="893"/>
                </a:lnTo>
                <a:lnTo>
                  <a:pt x="431" y="898"/>
                </a:lnTo>
                <a:lnTo>
                  <a:pt x="431" y="909"/>
                </a:lnTo>
                <a:lnTo>
                  <a:pt x="436" y="914"/>
                </a:lnTo>
                <a:lnTo>
                  <a:pt x="442" y="919"/>
                </a:lnTo>
                <a:lnTo>
                  <a:pt x="442" y="925"/>
                </a:lnTo>
                <a:lnTo>
                  <a:pt x="442" y="930"/>
                </a:lnTo>
                <a:lnTo>
                  <a:pt x="448" y="935"/>
                </a:lnTo>
                <a:lnTo>
                  <a:pt x="453" y="941"/>
                </a:lnTo>
                <a:lnTo>
                  <a:pt x="453" y="946"/>
                </a:lnTo>
                <a:lnTo>
                  <a:pt x="459" y="951"/>
                </a:lnTo>
                <a:lnTo>
                  <a:pt x="459" y="957"/>
                </a:lnTo>
                <a:lnTo>
                  <a:pt x="465" y="962"/>
                </a:lnTo>
                <a:lnTo>
                  <a:pt x="465" y="967"/>
                </a:lnTo>
                <a:lnTo>
                  <a:pt x="470" y="973"/>
                </a:lnTo>
                <a:lnTo>
                  <a:pt x="476" y="978"/>
                </a:lnTo>
                <a:lnTo>
                  <a:pt x="476" y="983"/>
                </a:lnTo>
                <a:lnTo>
                  <a:pt x="482" y="989"/>
                </a:lnTo>
                <a:lnTo>
                  <a:pt x="487" y="994"/>
                </a:lnTo>
                <a:lnTo>
                  <a:pt x="493" y="999"/>
                </a:lnTo>
                <a:lnTo>
                  <a:pt x="499" y="1004"/>
                </a:lnTo>
                <a:lnTo>
                  <a:pt x="504" y="1010"/>
                </a:lnTo>
                <a:lnTo>
                  <a:pt x="510" y="1015"/>
                </a:lnTo>
                <a:lnTo>
                  <a:pt x="510" y="1020"/>
                </a:lnTo>
                <a:lnTo>
                  <a:pt x="510" y="1026"/>
                </a:lnTo>
                <a:lnTo>
                  <a:pt x="516" y="1031"/>
                </a:lnTo>
                <a:lnTo>
                  <a:pt x="521" y="1036"/>
                </a:lnTo>
                <a:lnTo>
                  <a:pt x="521" y="1042"/>
                </a:lnTo>
                <a:lnTo>
                  <a:pt x="527" y="1047"/>
                </a:lnTo>
                <a:lnTo>
                  <a:pt x="533" y="1042"/>
                </a:lnTo>
                <a:lnTo>
                  <a:pt x="539" y="1047"/>
                </a:lnTo>
                <a:lnTo>
                  <a:pt x="539" y="1058"/>
                </a:lnTo>
                <a:lnTo>
                  <a:pt x="544" y="1074"/>
                </a:lnTo>
                <a:lnTo>
                  <a:pt x="544" y="1084"/>
                </a:lnTo>
                <a:lnTo>
                  <a:pt x="550" y="1095"/>
                </a:lnTo>
                <a:lnTo>
                  <a:pt x="550" y="1105"/>
                </a:lnTo>
                <a:lnTo>
                  <a:pt x="550" y="1116"/>
                </a:lnTo>
                <a:lnTo>
                  <a:pt x="556" y="1127"/>
                </a:lnTo>
                <a:lnTo>
                  <a:pt x="556" y="1137"/>
                </a:lnTo>
                <a:lnTo>
                  <a:pt x="561" y="1148"/>
                </a:lnTo>
                <a:lnTo>
                  <a:pt x="561" y="1159"/>
                </a:lnTo>
                <a:lnTo>
                  <a:pt x="567" y="1169"/>
                </a:lnTo>
                <a:lnTo>
                  <a:pt x="567" y="1175"/>
                </a:lnTo>
                <a:lnTo>
                  <a:pt x="567" y="1185"/>
                </a:lnTo>
                <a:lnTo>
                  <a:pt x="573" y="1190"/>
                </a:lnTo>
                <a:lnTo>
                  <a:pt x="573" y="1196"/>
                </a:lnTo>
                <a:lnTo>
                  <a:pt x="578" y="1201"/>
                </a:lnTo>
                <a:lnTo>
                  <a:pt x="578" y="1206"/>
                </a:lnTo>
                <a:lnTo>
                  <a:pt x="584" y="1212"/>
                </a:lnTo>
                <a:lnTo>
                  <a:pt x="590" y="1206"/>
                </a:lnTo>
                <a:lnTo>
                  <a:pt x="595" y="1206"/>
                </a:lnTo>
                <a:lnTo>
                  <a:pt x="595" y="1217"/>
                </a:lnTo>
                <a:lnTo>
                  <a:pt x="601" y="1228"/>
                </a:lnTo>
                <a:lnTo>
                  <a:pt x="607" y="1233"/>
                </a:lnTo>
                <a:lnTo>
                  <a:pt x="607" y="1244"/>
                </a:lnTo>
                <a:lnTo>
                  <a:pt x="612" y="1249"/>
                </a:lnTo>
                <a:lnTo>
                  <a:pt x="612" y="1260"/>
                </a:lnTo>
                <a:lnTo>
                  <a:pt x="618" y="1265"/>
                </a:lnTo>
                <a:lnTo>
                  <a:pt x="618" y="1270"/>
                </a:lnTo>
                <a:lnTo>
                  <a:pt x="624" y="1275"/>
                </a:lnTo>
                <a:lnTo>
                  <a:pt x="624" y="1286"/>
                </a:lnTo>
                <a:lnTo>
                  <a:pt x="624" y="1291"/>
                </a:lnTo>
                <a:lnTo>
                  <a:pt x="629" y="1297"/>
                </a:lnTo>
                <a:lnTo>
                  <a:pt x="635" y="1302"/>
                </a:lnTo>
                <a:lnTo>
                  <a:pt x="635" y="1307"/>
                </a:lnTo>
                <a:lnTo>
                  <a:pt x="641" y="1313"/>
                </a:lnTo>
                <a:lnTo>
                  <a:pt x="641" y="1318"/>
                </a:lnTo>
                <a:lnTo>
                  <a:pt x="646" y="1323"/>
                </a:lnTo>
                <a:lnTo>
                  <a:pt x="652" y="1329"/>
                </a:lnTo>
                <a:lnTo>
                  <a:pt x="658" y="1323"/>
                </a:lnTo>
                <a:lnTo>
                  <a:pt x="663" y="1329"/>
                </a:lnTo>
                <a:lnTo>
                  <a:pt x="669" y="1323"/>
                </a:lnTo>
                <a:lnTo>
                  <a:pt x="669" y="1318"/>
                </a:lnTo>
                <a:lnTo>
                  <a:pt x="675" y="1313"/>
                </a:lnTo>
                <a:lnTo>
                  <a:pt x="680" y="1313"/>
                </a:lnTo>
                <a:lnTo>
                  <a:pt x="686" y="1313"/>
                </a:lnTo>
                <a:lnTo>
                  <a:pt x="692" y="1313"/>
                </a:lnTo>
                <a:lnTo>
                  <a:pt x="697" y="1307"/>
                </a:lnTo>
                <a:lnTo>
                  <a:pt x="697" y="1302"/>
                </a:lnTo>
                <a:lnTo>
                  <a:pt x="703" y="1297"/>
                </a:lnTo>
                <a:lnTo>
                  <a:pt x="703" y="1291"/>
                </a:lnTo>
                <a:lnTo>
                  <a:pt x="709" y="1286"/>
                </a:lnTo>
                <a:lnTo>
                  <a:pt x="709" y="1281"/>
                </a:lnTo>
                <a:lnTo>
                  <a:pt x="714" y="1275"/>
                </a:lnTo>
                <a:lnTo>
                  <a:pt x="714" y="1270"/>
                </a:lnTo>
                <a:lnTo>
                  <a:pt x="714" y="1265"/>
                </a:lnTo>
                <a:lnTo>
                  <a:pt x="720" y="1260"/>
                </a:lnTo>
                <a:lnTo>
                  <a:pt x="720" y="1249"/>
                </a:lnTo>
                <a:lnTo>
                  <a:pt x="726" y="1238"/>
                </a:lnTo>
                <a:lnTo>
                  <a:pt x="726" y="1228"/>
                </a:lnTo>
                <a:lnTo>
                  <a:pt x="731" y="1222"/>
                </a:lnTo>
                <a:lnTo>
                  <a:pt x="731" y="1212"/>
                </a:lnTo>
                <a:lnTo>
                  <a:pt x="731" y="1201"/>
                </a:lnTo>
                <a:lnTo>
                  <a:pt x="737" y="1196"/>
                </a:lnTo>
                <a:lnTo>
                  <a:pt x="737" y="1185"/>
                </a:lnTo>
                <a:lnTo>
                  <a:pt x="743" y="1180"/>
                </a:lnTo>
                <a:lnTo>
                  <a:pt x="743" y="1169"/>
                </a:lnTo>
                <a:lnTo>
                  <a:pt x="748" y="1164"/>
                </a:lnTo>
                <a:lnTo>
                  <a:pt x="748" y="1153"/>
                </a:lnTo>
                <a:lnTo>
                  <a:pt x="748" y="1148"/>
                </a:lnTo>
                <a:lnTo>
                  <a:pt x="754" y="1137"/>
                </a:lnTo>
                <a:lnTo>
                  <a:pt x="754" y="1132"/>
                </a:lnTo>
                <a:lnTo>
                  <a:pt x="760" y="1121"/>
                </a:lnTo>
                <a:lnTo>
                  <a:pt x="760" y="1116"/>
                </a:lnTo>
                <a:lnTo>
                  <a:pt x="765" y="1105"/>
                </a:lnTo>
                <a:lnTo>
                  <a:pt x="765" y="1100"/>
                </a:lnTo>
                <a:lnTo>
                  <a:pt x="771" y="1095"/>
                </a:lnTo>
                <a:lnTo>
                  <a:pt x="771" y="1089"/>
                </a:lnTo>
                <a:lnTo>
                  <a:pt x="771" y="1079"/>
                </a:lnTo>
                <a:lnTo>
                  <a:pt x="777" y="1074"/>
                </a:lnTo>
                <a:lnTo>
                  <a:pt x="777" y="1068"/>
                </a:lnTo>
                <a:lnTo>
                  <a:pt x="782" y="1063"/>
                </a:lnTo>
                <a:lnTo>
                  <a:pt x="782" y="1052"/>
                </a:lnTo>
                <a:lnTo>
                  <a:pt x="788" y="1047"/>
                </a:lnTo>
                <a:lnTo>
                  <a:pt x="794" y="1042"/>
                </a:lnTo>
                <a:lnTo>
                  <a:pt x="799" y="1042"/>
                </a:lnTo>
                <a:lnTo>
                  <a:pt x="805" y="1042"/>
                </a:lnTo>
                <a:lnTo>
                  <a:pt x="811" y="1042"/>
                </a:lnTo>
                <a:lnTo>
                  <a:pt x="816" y="1036"/>
                </a:lnTo>
                <a:lnTo>
                  <a:pt x="822" y="1026"/>
                </a:lnTo>
                <a:lnTo>
                  <a:pt x="822" y="1020"/>
                </a:lnTo>
                <a:lnTo>
                  <a:pt x="828" y="1015"/>
                </a:lnTo>
                <a:lnTo>
                  <a:pt x="828" y="1004"/>
                </a:lnTo>
                <a:lnTo>
                  <a:pt x="833" y="999"/>
                </a:lnTo>
                <a:lnTo>
                  <a:pt x="833" y="989"/>
                </a:lnTo>
                <a:lnTo>
                  <a:pt x="839" y="983"/>
                </a:lnTo>
                <a:lnTo>
                  <a:pt x="839" y="973"/>
                </a:lnTo>
                <a:lnTo>
                  <a:pt x="845" y="967"/>
                </a:lnTo>
                <a:lnTo>
                  <a:pt x="845" y="962"/>
                </a:lnTo>
                <a:lnTo>
                  <a:pt x="845" y="951"/>
                </a:lnTo>
                <a:lnTo>
                  <a:pt x="850" y="946"/>
                </a:lnTo>
                <a:lnTo>
                  <a:pt x="850" y="941"/>
                </a:lnTo>
                <a:lnTo>
                  <a:pt x="856" y="935"/>
                </a:lnTo>
                <a:lnTo>
                  <a:pt x="856" y="930"/>
                </a:lnTo>
                <a:lnTo>
                  <a:pt x="862" y="919"/>
                </a:lnTo>
                <a:lnTo>
                  <a:pt x="862" y="914"/>
                </a:lnTo>
                <a:lnTo>
                  <a:pt x="867" y="909"/>
                </a:lnTo>
                <a:lnTo>
                  <a:pt x="873" y="903"/>
                </a:lnTo>
                <a:lnTo>
                  <a:pt x="879" y="898"/>
                </a:lnTo>
                <a:lnTo>
                  <a:pt x="884" y="898"/>
                </a:lnTo>
                <a:lnTo>
                  <a:pt x="890" y="893"/>
                </a:lnTo>
                <a:lnTo>
                  <a:pt x="890" y="888"/>
                </a:lnTo>
                <a:lnTo>
                  <a:pt x="896" y="882"/>
                </a:lnTo>
                <a:lnTo>
                  <a:pt x="896" y="877"/>
                </a:lnTo>
                <a:lnTo>
                  <a:pt x="896" y="872"/>
                </a:lnTo>
                <a:lnTo>
                  <a:pt x="901" y="877"/>
                </a:lnTo>
                <a:lnTo>
                  <a:pt x="907" y="872"/>
                </a:lnTo>
                <a:lnTo>
                  <a:pt x="907" y="866"/>
                </a:lnTo>
                <a:lnTo>
                  <a:pt x="913" y="861"/>
                </a:lnTo>
                <a:lnTo>
                  <a:pt x="918" y="856"/>
                </a:lnTo>
                <a:lnTo>
                  <a:pt x="924" y="861"/>
                </a:lnTo>
                <a:lnTo>
                  <a:pt x="930" y="856"/>
                </a:lnTo>
                <a:lnTo>
                  <a:pt x="935" y="850"/>
                </a:lnTo>
                <a:lnTo>
                  <a:pt x="941" y="845"/>
                </a:lnTo>
                <a:lnTo>
                  <a:pt x="947" y="845"/>
                </a:lnTo>
                <a:lnTo>
                  <a:pt x="952" y="840"/>
                </a:lnTo>
                <a:lnTo>
                  <a:pt x="952" y="845"/>
                </a:lnTo>
                <a:lnTo>
                  <a:pt x="952" y="850"/>
                </a:lnTo>
                <a:lnTo>
                  <a:pt x="958" y="856"/>
                </a:lnTo>
                <a:lnTo>
                  <a:pt x="958" y="861"/>
                </a:lnTo>
                <a:lnTo>
                  <a:pt x="964" y="866"/>
                </a:lnTo>
                <a:lnTo>
                  <a:pt x="964" y="877"/>
                </a:lnTo>
                <a:lnTo>
                  <a:pt x="969" y="882"/>
                </a:lnTo>
                <a:lnTo>
                  <a:pt x="969" y="888"/>
                </a:lnTo>
                <a:lnTo>
                  <a:pt x="969" y="893"/>
                </a:lnTo>
                <a:lnTo>
                  <a:pt x="975" y="898"/>
                </a:lnTo>
                <a:lnTo>
                  <a:pt x="981" y="903"/>
                </a:lnTo>
                <a:lnTo>
                  <a:pt x="981" y="909"/>
                </a:lnTo>
                <a:lnTo>
                  <a:pt x="986" y="914"/>
                </a:lnTo>
                <a:lnTo>
                  <a:pt x="986" y="919"/>
                </a:lnTo>
                <a:lnTo>
                  <a:pt x="986" y="925"/>
                </a:lnTo>
                <a:lnTo>
                  <a:pt x="992" y="930"/>
                </a:lnTo>
                <a:lnTo>
                  <a:pt x="992" y="935"/>
                </a:lnTo>
                <a:lnTo>
                  <a:pt x="998" y="941"/>
                </a:lnTo>
                <a:lnTo>
                  <a:pt x="998" y="946"/>
                </a:lnTo>
                <a:lnTo>
                  <a:pt x="1003" y="951"/>
                </a:lnTo>
                <a:lnTo>
                  <a:pt x="1009" y="957"/>
                </a:lnTo>
                <a:lnTo>
                  <a:pt x="1009" y="962"/>
                </a:lnTo>
                <a:lnTo>
                  <a:pt x="1009" y="973"/>
                </a:lnTo>
                <a:lnTo>
                  <a:pt x="1015" y="978"/>
                </a:lnTo>
                <a:lnTo>
                  <a:pt x="1015" y="989"/>
                </a:lnTo>
                <a:lnTo>
                  <a:pt x="1020" y="994"/>
                </a:lnTo>
                <a:lnTo>
                  <a:pt x="1020" y="1004"/>
                </a:lnTo>
                <a:lnTo>
                  <a:pt x="1026" y="1004"/>
                </a:lnTo>
                <a:lnTo>
                  <a:pt x="1026" y="1015"/>
                </a:lnTo>
                <a:lnTo>
                  <a:pt x="1032" y="1020"/>
                </a:lnTo>
                <a:lnTo>
                  <a:pt x="1032" y="1026"/>
                </a:lnTo>
                <a:lnTo>
                  <a:pt x="1037" y="1036"/>
                </a:lnTo>
                <a:lnTo>
                  <a:pt x="1037" y="1042"/>
                </a:lnTo>
                <a:lnTo>
                  <a:pt x="1043" y="1047"/>
                </a:lnTo>
                <a:lnTo>
                  <a:pt x="1043" y="1052"/>
                </a:lnTo>
                <a:lnTo>
                  <a:pt x="1043" y="1058"/>
                </a:lnTo>
                <a:lnTo>
                  <a:pt x="1049" y="1063"/>
                </a:lnTo>
                <a:lnTo>
                  <a:pt x="1049" y="1068"/>
                </a:lnTo>
                <a:lnTo>
                  <a:pt x="1054" y="1074"/>
                </a:lnTo>
                <a:lnTo>
                  <a:pt x="1060" y="1079"/>
                </a:lnTo>
                <a:lnTo>
                  <a:pt x="1060" y="1084"/>
                </a:lnTo>
                <a:lnTo>
                  <a:pt x="1066" y="1089"/>
                </a:lnTo>
                <a:lnTo>
                  <a:pt x="1071" y="1095"/>
                </a:lnTo>
                <a:lnTo>
                  <a:pt x="1077" y="1100"/>
                </a:lnTo>
                <a:lnTo>
                  <a:pt x="1083" y="1111"/>
                </a:lnTo>
                <a:lnTo>
                  <a:pt x="1083" y="1121"/>
                </a:lnTo>
                <a:lnTo>
                  <a:pt x="1083" y="1127"/>
                </a:lnTo>
                <a:lnTo>
                  <a:pt x="1088" y="1137"/>
                </a:lnTo>
                <a:lnTo>
                  <a:pt x="1088" y="1143"/>
                </a:lnTo>
                <a:lnTo>
                  <a:pt x="1094" y="1153"/>
                </a:lnTo>
                <a:lnTo>
                  <a:pt x="1100" y="1159"/>
                </a:lnTo>
                <a:lnTo>
                  <a:pt x="1100" y="1164"/>
                </a:lnTo>
                <a:lnTo>
                  <a:pt x="1105" y="1169"/>
                </a:lnTo>
                <a:lnTo>
                  <a:pt x="1105" y="1175"/>
                </a:lnTo>
                <a:lnTo>
                  <a:pt x="1111" y="1185"/>
                </a:lnTo>
                <a:lnTo>
                  <a:pt x="1111" y="1196"/>
                </a:lnTo>
                <a:lnTo>
                  <a:pt x="1117" y="1206"/>
                </a:lnTo>
                <a:lnTo>
                  <a:pt x="1117" y="1212"/>
                </a:lnTo>
                <a:lnTo>
                  <a:pt x="1117" y="1222"/>
                </a:lnTo>
                <a:lnTo>
                  <a:pt x="1122" y="1228"/>
                </a:lnTo>
                <a:lnTo>
                  <a:pt x="1122" y="1233"/>
                </a:lnTo>
                <a:lnTo>
                  <a:pt x="1128" y="1244"/>
                </a:lnTo>
                <a:lnTo>
                  <a:pt x="1128" y="1249"/>
                </a:lnTo>
                <a:lnTo>
                  <a:pt x="1134" y="1254"/>
                </a:lnTo>
                <a:lnTo>
                  <a:pt x="1134" y="1260"/>
                </a:lnTo>
                <a:lnTo>
                  <a:pt x="1134" y="1265"/>
                </a:lnTo>
                <a:lnTo>
                  <a:pt x="1139" y="1270"/>
                </a:lnTo>
                <a:lnTo>
                  <a:pt x="1139" y="1275"/>
                </a:lnTo>
                <a:lnTo>
                  <a:pt x="1145" y="1281"/>
                </a:lnTo>
                <a:lnTo>
                  <a:pt x="1151" y="1286"/>
                </a:lnTo>
                <a:lnTo>
                  <a:pt x="1151" y="1291"/>
                </a:lnTo>
                <a:lnTo>
                  <a:pt x="1156" y="1286"/>
                </a:lnTo>
                <a:lnTo>
                  <a:pt x="1156" y="1281"/>
                </a:lnTo>
                <a:lnTo>
                  <a:pt x="1156" y="1286"/>
                </a:lnTo>
                <a:lnTo>
                  <a:pt x="1162" y="1291"/>
                </a:lnTo>
                <a:lnTo>
                  <a:pt x="1168" y="1297"/>
                </a:lnTo>
                <a:lnTo>
                  <a:pt x="1168" y="1302"/>
                </a:lnTo>
                <a:lnTo>
                  <a:pt x="1174" y="1307"/>
                </a:lnTo>
                <a:lnTo>
                  <a:pt x="1174" y="1313"/>
                </a:lnTo>
                <a:lnTo>
                  <a:pt x="1179" y="1318"/>
                </a:lnTo>
                <a:lnTo>
                  <a:pt x="1185" y="1323"/>
                </a:lnTo>
                <a:lnTo>
                  <a:pt x="1191" y="1329"/>
                </a:lnTo>
                <a:lnTo>
                  <a:pt x="1196" y="1334"/>
                </a:lnTo>
                <a:lnTo>
                  <a:pt x="1202" y="1339"/>
                </a:lnTo>
                <a:lnTo>
                  <a:pt x="1208" y="1334"/>
                </a:lnTo>
                <a:lnTo>
                  <a:pt x="1208" y="1329"/>
                </a:lnTo>
                <a:lnTo>
                  <a:pt x="1213" y="1323"/>
                </a:lnTo>
                <a:lnTo>
                  <a:pt x="1213" y="1318"/>
                </a:lnTo>
                <a:lnTo>
                  <a:pt x="1219" y="1313"/>
                </a:lnTo>
                <a:lnTo>
                  <a:pt x="1219" y="1307"/>
                </a:lnTo>
                <a:lnTo>
                  <a:pt x="1225" y="1302"/>
                </a:lnTo>
                <a:lnTo>
                  <a:pt x="1225" y="1297"/>
                </a:lnTo>
                <a:lnTo>
                  <a:pt x="1230" y="1291"/>
                </a:lnTo>
                <a:lnTo>
                  <a:pt x="1230" y="1286"/>
                </a:lnTo>
                <a:lnTo>
                  <a:pt x="1230" y="1281"/>
                </a:lnTo>
                <a:lnTo>
                  <a:pt x="1236" y="1275"/>
                </a:lnTo>
                <a:lnTo>
                  <a:pt x="1242" y="1270"/>
                </a:lnTo>
                <a:lnTo>
                  <a:pt x="1247" y="1265"/>
                </a:lnTo>
                <a:lnTo>
                  <a:pt x="1253" y="1260"/>
                </a:lnTo>
                <a:lnTo>
                  <a:pt x="1259" y="1286"/>
                </a:lnTo>
                <a:lnTo>
                  <a:pt x="1259" y="1350"/>
                </a:lnTo>
                <a:lnTo>
                  <a:pt x="1264" y="1424"/>
                </a:lnTo>
                <a:lnTo>
                  <a:pt x="1264" y="1488"/>
                </a:lnTo>
                <a:lnTo>
                  <a:pt x="1264" y="1552"/>
                </a:lnTo>
                <a:lnTo>
                  <a:pt x="1270" y="1610"/>
                </a:lnTo>
                <a:lnTo>
                  <a:pt x="1270" y="1669"/>
                </a:lnTo>
                <a:lnTo>
                  <a:pt x="1276" y="1722"/>
                </a:lnTo>
                <a:lnTo>
                  <a:pt x="1276" y="1764"/>
                </a:lnTo>
                <a:lnTo>
                  <a:pt x="1281" y="1796"/>
                </a:lnTo>
                <a:lnTo>
                  <a:pt x="1281" y="1812"/>
                </a:lnTo>
                <a:lnTo>
                  <a:pt x="1287" y="1786"/>
                </a:lnTo>
                <a:lnTo>
                  <a:pt x="1287" y="1748"/>
                </a:lnTo>
                <a:lnTo>
                  <a:pt x="1293" y="1695"/>
                </a:lnTo>
                <a:lnTo>
                  <a:pt x="1293" y="1626"/>
                </a:lnTo>
                <a:lnTo>
                  <a:pt x="1298" y="1568"/>
                </a:lnTo>
                <a:lnTo>
                  <a:pt x="1298" y="1504"/>
                </a:lnTo>
                <a:lnTo>
                  <a:pt x="1298" y="1440"/>
                </a:lnTo>
                <a:lnTo>
                  <a:pt x="1304" y="1376"/>
                </a:lnTo>
                <a:lnTo>
                  <a:pt x="1304" y="1313"/>
                </a:lnTo>
                <a:lnTo>
                  <a:pt x="1310" y="1249"/>
                </a:lnTo>
                <a:lnTo>
                  <a:pt x="1310" y="1180"/>
                </a:lnTo>
                <a:lnTo>
                  <a:pt x="1315" y="1105"/>
                </a:lnTo>
                <a:lnTo>
                  <a:pt x="1315" y="1042"/>
                </a:lnTo>
                <a:lnTo>
                  <a:pt x="1321" y="978"/>
                </a:lnTo>
                <a:lnTo>
                  <a:pt x="1321" y="909"/>
                </a:lnTo>
                <a:lnTo>
                  <a:pt x="1321" y="866"/>
                </a:lnTo>
                <a:lnTo>
                  <a:pt x="1327" y="872"/>
                </a:lnTo>
                <a:lnTo>
                  <a:pt x="1327" y="882"/>
                </a:lnTo>
                <a:lnTo>
                  <a:pt x="1332" y="893"/>
                </a:lnTo>
                <a:lnTo>
                  <a:pt x="1332" y="903"/>
                </a:lnTo>
                <a:lnTo>
                  <a:pt x="1338" y="909"/>
                </a:lnTo>
                <a:lnTo>
                  <a:pt x="1338" y="919"/>
                </a:lnTo>
                <a:lnTo>
                  <a:pt x="1338" y="930"/>
                </a:lnTo>
                <a:lnTo>
                  <a:pt x="1344" y="941"/>
                </a:lnTo>
                <a:lnTo>
                  <a:pt x="1344" y="951"/>
                </a:lnTo>
                <a:lnTo>
                  <a:pt x="1349" y="962"/>
                </a:lnTo>
                <a:lnTo>
                  <a:pt x="1349" y="973"/>
                </a:lnTo>
                <a:lnTo>
                  <a:pt x="1355" y="983"/>
                </a:lnTo>
                <a:lnTo>
                  <a:pt x="1355" y="999"/>
                </a:lnTo>
                <a:lnTo>
                  <a:pt x="1355" y="1010"/>
                </a:lnTo>
                <a:lnTo>
                  <a:pt x="1361" y="1020"/>
                </a:lnTo>
                <a:lnTo>
                  <a:pt x="1361" y="1036"/>
                </a:lnTo>
                <a:lnTo>
                  <a:pt x="1366" y="1047"/>
                </a:lnTo>
                <a:lnTo>
                  <a:pt x="1366" y="1063"/>
                </a:lnTo>
                <a:lnTo>
                  <a:pt x="1372" y="1079"/>
                </a:lnTo>
                <a:lnTo>
                  <a:pt x="1372" y="1095"/>
                </a:lnTo>
                <a:lnTo>
                  <a:pt x="1372" y="1111"/>
                </a:lnTo>
                <a:lnTo>
                  <a:pt x="1378" y="1127"/>
                </a:lnTo>
                <a:lnTo>
                  <a:pt x="1378" y="1143"/>
                </a:lnTo>
                <a:lnTo>
                  <a:pt x="1383" y="1153"/>
                </a:lnTo>
                <a:lnTo>
                  <a:pt x="1383" y="1132"/>
                </a:lnTo>
                <a:lnTo>
                  <a:pt x="1389" y="1089"/>
                </a:lnTo>
                <a:lnTo>
                  <a:pt x="1389" y="1052"/>
                </a:lnTo>
                <a:lnTo>
                  <a:pt x="1395" y="1015"/>
                </a:lnTo>
                <a:lnTo>
                  <a:pt x="1395" y="978"/>
                </a:lnTo>
                <a:lnTo>
                  <a:pt x="1395" y="930"/>
                </a:lnTo>
                <a:lnTo>
                  <a:pt x="1400" y="877"/>
                </a:lnTo>
                <a:lnTo>
                  <a:pt x="1400" y="850"/>
                </a:lnTo>
                <a:lnTo>
                  <a:pt x="1406" y="850"/>
                </a:lnTo>
                <a:lnTo>
                  <a:pt x="1412" y="856"/>
                </a:lnTo>
                <a:lnTo>
                  <a:pt x="1417" y="861"/>
                </a:lnTo>
                <a:lnTo>
                  <a:pt x="1417" y="866"/>
                </a:lnTo>
                <a:lnTo>
                  <a:pt x="1423" y="872"/>
                </a:lnTo>
                <a:lnTo>
                  <a:pt x="1423" y="882"/>
                </a:lnTo>
                <a:lnTo>
                  <a:pt x="1429" y="893"/>
                </a:lnTo>
                <a:lnTo>
                  <a:pt x="1429" y="903"/>
                </a:lnTo>
                <a:lnTo>
                  <a:pt x="1434" y="898"/>
                </a:lnTo>
                <a:lnTo>
                  <a:pt x="1434" y="893"/>
                </a:lnTo>
                <a:lnTo>
                  <a:pt x="1440" y="888"/>
                </a:lnTo>
                <a:lnTo>
                  <a:pt x="1446" y="882"/>
                </a:lnTo>
                <a:lnTo>
                  <a:pt x="1451" y="888"/>
                </a:lnTo>
                <a:lnTo>
                  <a:pt x="1457" y="888"/>
                </a:lnTo>
                <a:lnTo>
                  <a:pt x="1463" y="893"/>
                </a:lnTo>
                <a:lnTo>
                  <a:pt x="1468" y="898"/>
                </a:lnTo>
                <a:lnTo>
                  <a:pt x="1468" y="903"/>
                </a:lnTo>
                <a:lnTo>
                  <a:pt x="1474" y="898"/>
                </a:lnTo>
                <a:lnTo>
                  <a:pt x="1480" y="893"/>
                </a:lnTo>
                <a:lnTo>
                  <a:pt x="1485" y="888"/>
                </a:lnTo>
                <a:lnTo>
                  <a:pt x="1491" y="882"/>
                </a:lnTo>
                <a:lnTo>
                  <a:pt x="1491" y="877"/>
                </a:lnTo>
                <a:lnTo>
                  <a:pt x="1497" y="872"/>
                </a:lnTo>
                <a:lnTo>
                  <a:pt x="1502" y="866"/>
                </a:lnTo>
                <a:lnTo>
                  <a:pt x="1508" y="861"/>
                </a:lnTo>
                <a:lnTo>
                  <a:pt x="1514" y="856"/>
                </a:lnTo>
                <a:lnTo>
                  <a:pt x="1519" y="850"/>
                </a:lnTo>
                <a:lnTo>
                  <a:pt x="1525" y="845"/>
                </a:lnTo>
                <a:lnTo>
                  <a:pt x="1531" y="840"/>
                </a:lnTo>
                <a:lnTo>
                  <a:pt x="1531" y="834"/>
                </a:lnTo>
                <a:lnTo>
                  <a:pt x="1536" y="829"/>
                </a:lnTo>
                <a:lnTo>
                  <a:pt x="1536" y="824"/>
                </a:lnTo>
                <a:lnTo>
                  <a:pt x="1542" y="818"/>
                </a:lnTo>
                <a:lnTo>
                  <a:pt x="1542" y="808"/>
                </a:lnTo>
                <a:lnTo>
                  <a:pt x="1548" y="803"/>
                </a:lnTo>
                <a:lnTo>
                  <a:pt x="1548" y="797"/>
                </a:lnTo>
                <a:lnTo>
                  <a:pt x="1553" y="792"/>
                </a:lnTo>
                <a:lnTo>
                  <a:pt x="1553" y="781"/>
                </a:lnTo>
                <a:lnTo>
                  <a:pt x="1559" y="787"/>
                </a:lnTo>
                <a:lnTo>
                  <a:pt x="1559" y="792"/>
                </a:lnTo>
                <a:lnTo>
                  <a:pt x="1559" y="818"/>
                </a:lnTo>
                <a:lnTo>
                  <a:pt x="1565" y="866"/>
                </a:lnTo>
                <a:lnTo>
                  <a:pt x="1565" y="877"/>
                </a:lnTo>
                <a:lnTo>
                  <a:pt x="1570" y="861"/>
                </a:lnTo>
                <a:lnTo>
                  <a:pt x="1576" y="856"/>
                </a:lnTo>
                <a:lnTo>
                  <a:pt x="1582" y="850"/>
                </a:lnTo>
                <a:lnTo>
                  <a:pt x="1587" y="845"/>
                </a:lnTo>
                <a:lnTo>
                  <a:pt x="1587" y="840"/>
                </a:lnTo>
                <a:lnTo>
                  <a:pt x="1593" y="834"/>
                </a:lnTo>
                <a:lnTo>
                  <a:pt x="1599" y="829"/>
                </a:lnTo>
                <a:lnTo>
                  <a:pt x="1604" y="824"/>
                </a:lnTo>
                <a:lnTo>
                  <a:pt x="1610" y="818"/>
                </a:lnTo>
                <a:lnTo>
                  <a:pt x="1616" y="818"/>
                </a:lnTo>
                <a:lnTo>
                  <a:pt x="1621" y="824"/>
                </a:lnTo>
                <a:lnTo>
                  <a:pt x="1627" y="829"/>
                </a:lnTo>
                <a:lnTo>
                  <a:pt x="1627" y="834"/>
                </a:lnTo>
                <a:lnTo>
                  <a:pt x="1633" y="840"/>
                </a:lnTo>
                <a:lnTo>
                  <a:pt x="1638" y="840"/>
                </a:lnTo>
                <a:lnTo>
                  <a:pt x="1644" y="840"/>
                </a:lnTo>
                <a:lnTo>
                  <a:pt x="1650" y="845"/>
                </a:lnTo>
                <a:lnTo>
                  <a:pt x="1655" y="850"/>
                </a:lnTo>
                <a:lnTo>
                  <a:pt x="1661" y="856"/>
                </a:lnTo>
                <a:lnTo>
                  <a:pt x="1661" y="861"/>
                </a:lnTo>
                <a:lnTo>
                  <a:pt x="1667" y="866"/>
                </a:lnTo>
                <a:lnTo>
                  <a:pt x="1667" y="861"/>
                </a:lnTo>
                <a:lnTo>
                  <a:pt x="1672" y="856"/>
                </a:lnTo>
                <a:lnTo>
                  <a:pt x="1678" y="850"/>
                </a:lnTo>
                <a:lnTo>
                  <a:pt x="1684" y="845"/>
                </a:lnTo>
                <a:lnTo>
                  <a:pt x="1689" y="845"/>
                </a:lnTo>
                <a:lnTo>
                  <a:pt x="1695" y="850"/>
                </a:lnTo>
                <a:lnTo>
                  <a:pt x="1701" y="856"/>
                </a:lnTo>
                <a:lnTo>
                  <a:pt x="1706" y="861"/>
                </a:lnTo>
                <a:lnTo>
                  <a:pt x="1712" y="856"/>
                </a:lnTo>
                <a:lnTo>
                  <a:pt x="1712" y="850"/>
                </a:lnTo>
                <a:lnTo>
                  <a:pt x="1718" y="824"/>
                </a:lnTo>
                <a:lnTo>
                  <a:pt x="1718" y="787"/>
                </a:lnTo>
                <a:lnTo>
                  <a:pt x="1723" y="749"/>
                </a:lnTo>
                <a:lnTo>
                  <a:pt x="1723" y="712"/>
                </a:lnTo>
                <a:lnTo>
                  <a:pt x="1723" y="680"/>
                </a:lnTo>
                <a:lnTo>
                  <a:pt x="1729" y="638"/>
                </a:lnTo>
                <a:lnTo>
                  <a:pt x="1729" y="595"/>
                </a:lnTo>
                <a:lnTo>
                  <a:pt x="1735" y="553"/>
                </a:lnTo>
                <a:lnTo>
                  <a:pt x="1735" y="505"/>
                </a:lnTo>
                <a:lnTo>
                  <a:pt x="1740" y="462"/>
                </a:lnTo>
                <a:lnTo>
                  <a:pt x="1740" y="420"/>
                </a:lnTo>
                <a:lnTo>
                  <a:pt x="1740" y="377"/>
                </a:lnTo>
                <a:lnTo>
                  <a:pt x="1746" y="335"/>
                </a:lnTo>
                <a:lnTo>
                  <a:pt x="1746" y="292"/>
                </a:lnTo>
                <a:lnTo>
                  <a:pt x="1752" y="245"/>
                </a:lnTo>
                <a:lnTo>
                  <a:pt x="1752" y="207"/>
                </a:lnTo>
                <a:lnTo>
                  <a:pt x="1757" y="170"/>
                </a:lnTo>
                <a:lnTo>
                  <a:pt x="1757" y="138"/>
                </a:lnTo>
                <a:lnTo>
                  <a:pt x="1757" y="101"/>
                </a:lnTo>
                <a:lnTo>
                  <a:pt x="1763" y="74"/>
                </a:lnTo>
                <a:lnTo>
                  <a:pt x="1763" y="48"/>
                </a:lnTo>
                <a:lnTo>
                  <a:pt x="1769" y="32"/>
                </a:lnTo>
                <a:lnTo>
                  <a:pt x="1769" y="16"/>
                </a:lnTo>
                <a:lnTo>
                  <a:pt x="1774" y="16"/>
                </a:lnTo>
                <a:lnTo>
                  <a:pt x="1780" y="11"/>
                </a:lnTo>
                <a:lnTo>
                  <a:pt x="1786" y="5"/>
                </a:lnTo>
                <a:lnTo>
                  <a:pt x="1791" y="0"/>
                </a:lnTo>
                <a:lnTo>
                  <a:pt x="1797" y="5"/>
                </a:lnTo>
                <a:lnTo>
                  <a:pt x="1803" y="11"/>
                </a:lnTo>
                <a:lnTo>
                  <a:pt x="1809" y="11"/>
                </a:lnTo>
                <a:lnTo>
                  <a:pt x="1814" y="16"/>
                </a:lnTo>
                <a:lnTo>
                  <a:pt x="1814" y="21"/>
                </a:lnTo>
                <a:lnTo>
                  <a:pt x="1820" y="27"/>
                </a:lnTo>
                <a:lnTo>
                  <a:pt x="1826" y="32"/>
                </a:lnTo>
                <a:lnTo>
                  <a:pt x="1831" y="37"/>
                </a:lnTo>
                <a:lnTo>
                  <a:pt x="1837" y="43"/>
                </a:lnTo>
                <a:lnTo>
                  <a:pt x="1843" y="43"/>
                </a:lnTo>
                <a:lnTo>
                  <a:pt x="1848" y="43"/>
                </a:lnTo>
                <a:lnTo>
                  <a:pt x="1854" y="48"/>
                </a:lnTo>
                <a:lnTo>
                  <a:pt x="1860" y="43"/>
                </a:lnTo>
                <a:lnTo>
                  <a:pt x="1865" y="43"/>
                </a:lnTo>
                <a:lnTo>
                  <a:pt x="1871" y="37"/>
                </a:lnTo>
                <a:lnTo>
                  <a:pt x="1877" y="32"/>
                </a:lnTo>
                <a:lnTo>
                  <a:pt x="1877" y="27"/>
                </a:lnTo>
                <a:lnTo>
                  <a:pt x="1882" y="21"/>
                </a:lnTo>
                <a:lnTo>
                  <a:pt x="1882" y="16"/>
                </a:lnTo>
                <a:lnTo>
                  <a:pt x="1888" y="11"/>
                </a:lnTo>
                <a:lnTo>
                  <a:pt x="1894" y="11"/>
                </a:lnTo>
                <a:lnTo>
                  <a:pt x="1899" y="11"/>
                </a:lnTo>
                <a:lnTo>
                  <a:pt x="1905" y="5"/>
                </a:lnTo>
                <a:lnTo>
                  <a:pt x="1911" y="0"/>
                </a:lnTo>
                <a:lnTo>
                  <a:pt x="1916" y="5"/>
                </a:lnTo>
                <a:lnTo>
                  <a:pt x="1922" y="11"/>
                </a:lnTo>
                <a:lnTo>
                  <a:pt x="1928" y="16"/>
                </a:lnTo>
                <a:lnTo>
                  <a:pt x="1933" y="16"/>
                </a:lnTo>
                <a:lnTo>
                  <a:pt x="1939" y="16"/>
                </a:lnTo>
                <a:lnTo>
                  <a:pt x="1945" y="11"/>
                </a:lnTo>
                <a:lnTo>
                  <a:pt x="1950" y="5"/>
                </a:lnTo>
                <a:lnTo>
                  <a:pt x="1956" y="5"/>
                </a:lnTo>
                <a:lnTo>
                  <a:pt x="1962" y="11"/>
                </a:lnTo>
                <a:lnTo>
                  <a:pt x="1967" y="16"/>
                </a:lnTo>
                <a:lnTo>
                  <a:pt x="1973" y="21"/>
                </a:lnTo>
                <a:lnTo>
                  <a:pt x="1979" y="27"/>
                </a:lnTo>
                <a:lnTo>
                  <a:pt x="1984" y="32"/>
                </a:lnTo>
                <a:lnTo>
                  <a:pt x="1990" y="37"/>
                </a:lnTo>
                <a:lnTo>
                  <a:pt x="1996" y="37"/>
                </a:lnTo>
                <a:lnTo>
                  <a:pt x="2001" y="37"/>
                </a:lnTo>
                <a:lnTo>
                  <a:pt x="2007" y="32"/>
                </a:lnTo>
                <a:lnTo>
                  <a:pt x="2013" y="27"/>
                </a:lnTo>
                <a:lnTo>
                  <a:pt x="2018" y="21"/>
                </a:lnTo>
                <a:lnTo>
                  <a:pt x="2024" y="16"/>
                </a:lnTo>
                <a:lnTo>
                  <a:pt x="2024" y="21"/>
                </a:lnTo>
                <a:lnTo>
                  <a:pt x="2030" y="32"/>
                </a:lnTo>
                <a:lnTo>
                  <a:pt x="2030" y="48"/>
                </a:lnTo>
                <a:lnTo>
                  <a:pt x="2035" y="74"/>
                </a:lnTo>
                <a:lnTo>
                  <a:pt x="2035" y="112"/>
                </a:lnTo>
                <a:lnTo>
                  <a:pt x="2035" y="154"/>
                </a:lnTo>
                <a:lnTo>
                  <a:pt x="2041" y="207"/>
                </a:lnTo>
                <a:lnTo>
                  <a:pt x="2041" y="229"/>
                </a:lnTo>
                <a:lnTo>
                  <a:pt x="2047" y="234"/>
                </a:lnTo>
                <a:lnTo>
                  <a:pt x="2052" y="239"/>
                </a:lnTo>
                <a:lnTo>
                  <a:pt x="2052" y="245"/>
                </a:lnTo>
                <a:lnTo>
                  <a:pt x="2058" y="250"/>
                </a:lnTo>
                <a:lnTo>
                  <a:pt x="2064" y="245"/>
                </a:lnTo>
                <a:lnTo>
                  <a:pt x="2069" y="239"/>
                </a:lnTo>
                <a:lnTo>
                  <a:pt x="2075" y="234"/>
                </a:lnTo>
                <a:lnTo>
                  <a:pt x="2081" y="229"/>
                </a:lnTo>
                <a:lnTo>
                  <a:pt x="2086" y="223"/>
                </a:lnTo>
                <a:lnTo>
                  <a:pt x="2086" y="218"/>
                </a:lnTo>
                <a:lnTo>
                  <a:pt x="2092" y="213"/>
                </a:lnTo>
                <a:lnTo>
                  <a:pt x="2098" y="207"/>
                </a:lnTo>
                <a:lnTo>
                  <a:pt x="2103" y="213"/>
                </a:lnTo>
                <a:lnTo>
                  <a:pt x="2103" y="223"/>
                </a:lnTo>
                <a:lnTo>
                  <a:pt x="2109" y="229"/>
                </a:lnTo>
                <a:lnTo>
                  <a:pt x="2109" y="234"/>
                </a:lnTo>
                <a:lnTo>
                  <a:pt x="2115" y="239"/>
                </a:lnTo>
                <a:lnTo>
                  <a:pt x="2120" y="239"/>
                </a:lnTo>
                <a:lnTo>
                  <a:pt x="2126" y="239"/>
                </a:lnTo>
                <a:lnTo>
                  <a:pt x="2132" y="234"/>
                </a:lnTo>
                <a:lnTo>
                  <a:pt x="2137" y="229"/>
                </a:lnTo>
                <a:lnTo>
                  <a:pt x="2143" y="223"/>
                </a:lnTo>
                <a:lnTo>
                  <a:pt x="2149" y="223"/>
                </a:lnTo>
                <a:lnTo>
                  <a:pt x="2154" y="218"/>
                </a:lnTo>
                <a:lnTo>
                  <a:pt x="2160" y="213"/>
                </a:lnTo>
                <a:lnTo>
                  <a:pt x="2160" y="207"/>
                </a:lnTo>
                <a:lnTo>
                  <a:pt x="2166" y="202"/>
                </a:lnTo>
                <a:lnTo>
                  <a:pt x="2171" y="207"/>
                </a:lnTo>
                <a:lnTo>
                  <a:pt x="2171" y="213"/>
                </a:lnTo>
                <a:lnTo>
                  <a:pt x="2177" y="218"/>
                </a:lnTo>
                <a:lnTo>
                  <a:pt x="2183" y="223"/>
                </a:lnTo>
                <a:lnTo>
                  <a:pt x="2188" y="223"/>
                </a:lnTo>
                <a:lnTo>
                  <a:pt x="2194" y="218"/>
                </a:lnTo>
                <a:lnTo>
                  <a:pt x="2200" y="213"/>
                </a:lnTo>
                <a:lnTo>
                  <a:pt x="2200" y="207"/>
                </a:lnTo>
                <a:lnTo>
                  <a:pt x="2205" y="202"/>
                </a:lnTo>
                <a:lnTo>
                  <a:pt x="2211" y="197"/>
                </a:lnTo>
                <a:lnTo>
                  <a:pt x="2217" y="202"/>
                </a:lnTo>
                <a:lnTo>
                  <a:pt x="2222" y="207"/>
                </a:lnTo>
                <a:lnTo>
                  <a:pt x="2228" y="207"/>
                </a:lnTo>
                <a:lnTo>
                  <a:pt x="2228" y="218"/>
                </a:lnTo>
                <a:lnTo>
                  <a:pt x="2234" y="223"/>
                </a:lnTo>
                <a:lnTo>
                  <a:pt x="2234" y="229"/>
                </a:lnTo>
                <a:lnTo>
                  <a:pt x="2234" y="234"/>
                </a:lnTo>
                <a:lnTo>
                  <a:pt x="2239" y="239"/>
                </a:lnTo>
                <a:lnTo>
                  <a:pt x="2245" y="239"/>
                </a:lnTo>
                <a:lnTo>
                  <a:pt x="2251" y="245"/>
                </a:lnTo>
                <a:lnTo>
                  <a:pt x="2256" y="245"/>
                </a:lnTo>
                <a:lnTo>
                  <a:pt x="2262" y="239"/>
                </a:lnTo>
                <a:lnTo>
                  <a:pt x="2268" y="234"/>
                </a:lnTo>
                <a:lnTo>
                  <a:pt x="2273" y="234"/>
                </a:lnTo>
                <a:lnTo>
                  <a:pt x="2279" y="234"/>
                </a:lnTo>
                <a:lnTo>
                  <a:pt x="2285" y="234"/>
                </a:lnTo>
                <a:lnTo>
                  <a:pt x="2290" y="239"/>
                </a:lnTo>
                <a:lnTo>
                  <a:pt x="2296" y="234"/>
                </a:lnTo>
                <a:lnTo>
                  <a:pt x="2302" y="229"/>
                </a:lnTo>
                <a:lnTo>
                  <a:pt x="2307" y="223"/>
                </a:lnTo>
                <a:lnTo>
                  <a:pt x="2313" y="223"/>
                </a:lnTo>
                <a:lnTo>
                  <a:pt x="2319" y="223"/>
                </a:lnTo>
                <a:lnTo>
                  <a:pt x="2324" y="229"/>
                </a:lnTo>
                <a:lnTo>
                  <a:pt x="2330" y="229"/>
                </a:lnTo>
                <a:lnTo>
                  <a:pt x="2336" y="223"/>
                </a:lnTo>
                <a:lnTo>
                  <a:pt x="2341" y="218"/>
                </a:lnTo>
                <a:lnTo>
                  <a:pt x="2347" y="213"/>
                </a:lnTo>
                <a:lnTo>
                  <a:pt x="2353" y="207"/>
                </a:lnTo>
                <a:lnTo>
                  <a:pt x="2358" y="207"/>
                </a:lnTo>
                <a:lnTo>
                  <a:pt x="2364" y="202"/>
                </a:lnTo>
                <a:lnTo>
                  <a:pt x="2364" y="207"/>
                </a:lnTo>
                <a:lnTo>
                  <a:pt x="2370" y="213"/>
                </a:lnTo>
                <a:lnTo>
                  <a:pt x="2370" y="223"/>
                </a:lnTo>
                <a:lnTo>
                  <a:pt x="2375" y="229"/>
                </a:lnTo>
                <a:lnTo>
                  <a:pt x="2375" y="234"/>
                </a:lnTo>
                <a:lnTo>
                  <a:pt x="2381" y="239"/>
                </a:lnTo>
                <a:lnTo>
                  <a:pt x="2387" y="234"/>
                </a:lnTo>
                <a:lnTo>
                  <a:pt x="2392" y="234"/>
                </a:lnTo>
                <a:lnTo>
                  <a:pt x="2398" y="229"/>
                </a:lnTo>
                <a:lnTo>
                  <a:pt x="2398" y="223"/>
                </a:lnTo>
                <a:lnTo>
                  <a:pt x="2404" y="218"/>
                </a:lnTo>
                <a:lnTo>
                  <a:pt x="2409" y="218"/>
                </a:lnTo>
                <a:lnTo>
                  <a:pt x="2415" y="213"/>
                </a:lnTo>
                <a:lnTo>
                  <a:pt x="2421" y="207"/>
                </a:lnTo>
                <a:lnTo>
                  <a:pt x="2421" y="202"/>
                </a:lnTo>
                <a:lnTo>
                  <a:pt x="2426" y="213"/>
                </a:lnTo>
                <a:lnTo>
                  <a:pt x="2426" y="218"/>
                </a:lnTo>
                <a:lnTo>
                  <a:pt x="2432" y="223"/>
                </a:lnTo>
                <a:lnTo>
                  <a:pt x="2432" y="229"/>
                </a:lnTo>
                <a:lnTo>
                  <a:pt x="2438" y="234"/>
                </a:lnTo>
                <a:lnTo>
                  <a:pt x="2444" y="239"/>
                </a:lnTo>
                <a:lnTo>
                  <a:pt x="2449" y="239"/>
                </a:lnTo>
                <a:lnTo>
                  <a:pt x="2455" y="234"/>
                </a:lnTo>
              </a:path>
            </a:pathLst>
          </a:custGeom>
          <a:noFill/>
          <a:ln w="15875">
            <a:solidFill>
              <a:schemeClr val="accent3">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174231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77817" y="1924471"/>
            <a:ext cx="3321010" cy="1729305"/>
          </a:xfrm>
          <a:prstGeom prst="rect">
            <a:avLst/>
          </a:prstGeom>
          <a:ln>
            <a:solidFill>
              <a:schemeClr val="bg1"/>
            </a:solidFill>
          </a:ln>
          <a:effectLst>
            <a:outerShdw blurRad="50800" dist="381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p:txBody>
          <a:bodyPr/>
          <a:lstStyle/>
          <a:p>
            <a:r>
              <a:rPr lang="en-US" dirty="0"/>
              <a:t>Data Mining Primitives</a:t>
            </a:r>
          </a:p>
        </p:txBody>
      </p:sp>
      <p:sp>
        <p:nvSpPr>
          <p:cNvPr id="4" name="Rectangle 3"/>
          <p:cNvSpPr/>
          <p:nvPr/>
        </p:nvSpPr>
        <p:spPr>
          <a:xfrm>
            <a:off x="4420810" y="4156946"/>
            <a:ext cx="3321010" cy="1729305"/>
          </a:xfrm>
          <a:prstGeom prst="rect">
            <a:avLst/>
          </a:prstGeom>
          <a:ln>
            <a:solidFill>
              <a:schemeClr val="bg1"/>
            </a:solidFill>
          </a:ln>
          <a:effectLst>
            <a:outerShdw blurRad="50800" dist="381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880390" y="1903017"/>
            <a:ext cx="3321010" cy="1729305"/>
          </a:xfrm>
          <a:prstGeom prst="rect">
            <a:avLst/>
          </a:prstGeom>
          <a:ln>
            <a:solidFill>
              <a:schemeClr val="bg1"/>
            </a:solidFill>
          </a:ln>
          <a:effectLst>
            <a:outerShdw blurRad="50800" dist="381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420810" y="1925660"/>
            <a:ext cx="3321010" cy="1729305"/>
          </a:xfrm>
          <a:prstGeom prst="rect">
            <a:avLst/>
          </a:prstGeom>
          <a:ln>
            <a:solidFill>
              <a:schemeClr val="bg1"/>
            </a:solidFill>
          </a:ln>
          <a:effectLst>
            <a:outerShdw blurRad="50800" dist="381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81364" y="4177070"/>
            <a:ext cx="3321010" cy="1729305"/>
          </a:xfrm>
          <a:prstGeom prst="rect">
            <a:avLst/>
          </a:prstGeom>
          <a:ln>
            <a:solidFill>
              <a:schemeClr val="bg1"/>
            </a:solidFill>
          </a:ln>
          <a:effectLst>
            <a:outerShdw blurRad="50800" dist="381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26"/>
          <p:cNvSpPr>
            <a:spLocks noChangeArrowheads="1"/>
          </p:cNvSpPr>
          <p:nvPr/>
        </p:nvSpPr>
        <p:spPr bwMode="auto">
          <a:xfrm>
            <a:off x="1791471" y="1774641"/>
            <a:ext cx="1206036" cy="584775"/>
          </a:xfrm>
          <a:prstGeom prst="rect">
            <a:avLst/>
          </a:prstGeom>
          <a:noFill/>
          <a:ln>
            <a:noFill/>
          </a:ln>
          <a:effectLst/>
          <a:extLst>
            <a:ext uri="{909E8E84-426E-40DD-AFC4-6F175D3DCCD1}">
              <a14:hiddenFill xmlns:a14="http://schemas.microsoft.com/office/drawing/2010/main">
                <a:solidFill>
                  <a:srgbClr val="C0C0C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3200" dirty="0">
                <a:solidFill>
                  <a:schemeClr val="bg1"/>
                </a:solidFill>
              </a:rPr>
              <a:t> </a:t>
            </a:r>
            <a:r>
              <a:rPr lang="en-US" sz="2400" dirty="0">
                <a:solidFill>
                  <a:schemeClr val="bg1"/>
                </a:solidFill>
                <a:effectLst>
                  <a:outerShdw blurRad="38100" dist="38100" dir="2700000" algn="tl">
                    <a:srgbClr val="C0C0C0"/>
                  </a:outerShdw>
                </a:effectLst>
              </a:rPr>
              <a:t>Periods</a:t>
            </a:r>
          </a:p>
        </p:txBody>
      </p:sp>
      <p:sp>
        <p:nvSpPr>
          <p:cNvPr id="33" name="Rectangle 29"/>
          <p:cNvSpPr>
            <a:spLocks noChangeArrowheads="1"/>
          </p:cNvSpPr>
          <p:nvPr/>
        </p:nvSpPr>
        <p:spPr bwMode="auto">
          <a:xfrm>
            <a:off x="5558053" y="1862801"/>
            <a:ext cx="955005" cy="461665"/>
          </a:xfrm>
          <a:prstGeom prst="rect">
            <a:avLst/>
          </a:prstGeom>
          <a:noFill/>
          <a:ln>
            <a:noFill/>
          </a:ln>
          <a:effectLst/>
          <a:extLst>
            <a:ext uri="{909E8E84-426E-40DD-AFC4-6F175D3DCCD1}">
              <a14:hiddenFill xmlns:a14="http://schemas.microsoft.com/office/drawing/2010/main">
                <a:solidFill>
                  <a:srgbClr val="C0C0C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2400" dirty="0">
                <a:solidFill>
                  <a:schemeClr val="bg1"/>
                </a:solidFill>
                <a:effectLst>
                  <a:outerShdw blurRad="38100" dist="38100" dir="2700000" algn="tl">
                    <a:srgbClr val="C0C0C0"/>
                  </a:outerShdw>
                </a:effectLst>
              </a:rPr>
              <a:t>Bursts</a:t>
            </a:r>
          </a:p>
        </p:txBody>
      </p:sp>
      <p:sp>
        <p:nvSpPr>
          <p:cNvPr id="34" name="Rectangle 37"/>
          <p:cNvSpPr>
            <a:spLocks noChangeArrowheads="1"/>
          </p:cNvSpPr>
          <p:nvPr/>
        </p:nvSpPr>
        <p:spPr bwMode="auto">
          <a:xfrm>
            <a:off x="9080470" y="1855457"/>
            <a:ext cx="1130330" cy="461665"/>
          </a:xfrm>
          <a:prstGeom prst="rect">
            <a:avLst/>
          </a:prstGeom>
          <a:noFill/>
          <a:ln>
            <a:noFill/>
          </a:ln>
          <a:effectLst/>
          <a:extLst>
            <a:ext uri="{909E8E84-426E-40DD-AFC4-6F175D3DCCD1}">
              <a14:hiddenFill xmlns:a14="http://schemas.microsoft.com/office/drawing/2010/main">
                <a:solidFill>
                  <a:srgbClr val="C0C0C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2400" dirty="0">
                <a:solidFill>
                  <a:schemeClr val="bg1"/>
                </a:solidFill>
                <a:effectLst>
                  <a:outerShdw blurRad="38100" dist="38100" dir="2700000" algn="tl">
                    <a:srgbClr val="C0C0C0"/>
                  </a:outerShdw>
                </a:effectLst>
              </a:rPr>
              <a:t>Motifs</a:t>
            </a:r>
          </a:p>
        </p:txBody>
      </p:sp>
      <p:sp>
        <p:nvSpPr>
          <p:cNvPr id="36" name="Rectangle 40"/>
          <p:cNvSpPr>
            <a:spLocks noChangeArrowheads="1"/>
          </p:cNvSpPr>
          <p:nvPr/>
        </p:nvSpPr>
        <p:spPr bwMode="auto">
          <a:xfrm>
            <a:off x="5337912" y="4129339"/>
            <a:ext cx="1577115" cy="461665"/>
          </a:xfrm>
          <a:prstGeom prst="rect">
            <a:avLst/>
          </a:prstGeom>
          <a:noFill/>
          <a:ln>
            <a:noFill/>
          </a:ln>
          <a:effectLst/>
          <a:extLst>
            <a:ext uri="{909E8E84-426E-40DD-AFC4-6F175D3DCCD1}">
              <a14:hiddenFill xmlns:a14="http://schemas.microsoft.com/office/drawing/2010/main">
                <a:solidFill>
                  <a:srgbClr val="C0C0C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2400" dirty="0" err="1">
                <a:solidFill>
                  <a:schemeClr val="bg1"/>
                </a:solidFill>
                <a:effectLst>
                  <a:outerShdw blurRad="38100" dist="38100" dir="2700000" algn="tl">
                    <a:srgbClr val="C0C0C0"/>
                  </a:outerShdw>
                </a:effectLst>
              </a:rPr>
              <a:t>Shapelets</a:t>
            </a:r>
            <a:endParaRPr lang="en-US" sz="2400" dirty="0">
              <a:solidFill>
                <a:schemeClr val="bg1"/>
              </a:solidFill>
              <a:effectLst>
                <a:outerShdw blurRad="38100" dist="38100" dir="2700000" algn="tl">
                  <a:srgbClr val="C0C0C0"/>
                </a:outerShdw>
              </a:effectLst>
            </a:endParaRPr>
          </a:p>
        </p:txBody>
      </p:sp>
      <p:sp>
        <p:nvSpPr>
          <p:cNvPr id="42" name="Rectangle 69"/>
          <p:cNvSpPr>
            <a:spLocks noChangeArrowheads="1"/>
          </p:cNvSpPr>
          <p:nvPr/>
        </p:nvSpPr>
        <p:spPr bwMode="auto">
          <a:xfrm>
            <a:off x="4701571" y="5470111"/>
            <a:ext cx="5450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spAutoFit/>
          </a:bodyPr>
          <a:lstStyle/>
          <a:p>
            <a:pPr algn="l" eaLnBrk="1" hangingPunct="1"/>
            <a:r>
              <a:rPr lang="en-US" sz="1900">
                <a:solidFill>
                  <a:srgbClr val="000000"/>
                </a:solidFill>
              </a:rPr>
              <a:t> </a:t>
            </a:r>
            <a:endParaRPr lang="en-US" sz="2400"/>
          </a:p>
        </p:txBody>
      </p:sp>
      <p:sp>
        <p:nvSpPr>
          <p:cNvPr id="44" name="Rectangle 26"/>
          <p:cNvSpPr>
            <a:spLocks noChangeArrowheads="1"/>
          </p:cNvSpPr>
          <p:nvPr/>
        </p:nvSpPr>
        <p:spPr bwMode="auto">
          <a:xfrm>
            <a:off x="2016902" y="4123818"/>
            <a:ext cx="1239057" cy="461665"/>
          </a:xfrm>
          <a:prstGeom prst="rect">
            <a:avLst/>
          </a:prstGeom>
          <a:noFill/>
          <a:ln>
            <a:noFill/>
          </a:ln>
          <a:effectLst/>
          <a:extLst>
            <a:ext uri="{909E8E84-426E-40DD-AFC4-6F175D3DCCD1}">
              <a14:hiddenFill xmlns:a14="http://schemas.microsoft.com/office/drawing/2010/main">
                <a:solidFill>
                  <a:srgbClr val="C0C0C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2400" dirty="0">
                <a:solidFill>
                  <a:schemeClr val="bg1"/>
                </a:solidFill>
                <a:effectLst>
                  <a:outerShdw blurRad="38100" dist="38100" dir="2700000" algn="tl">
                    <a:srgbClr val="C0C0C0"/>
                  </a:outerShdw>
                </a:effectLst>
              </a:rPr>
              <a:t>Discords</a:t>
            </a:r>
          </a:p>
        </p:txBody>
      </p:sp>
      <p:grpSp>
        <p:nvGrpSpPr>
          <p:cNvPr id="129" name="Group 128"/>
          <p:cNvGrpSpPr/>
          <p:nvPr/>
        </p:nvGrpSpPr>
        <p:grpSpPr>
          <a:xfrm>
            <a:off x="1060134" y="2608658"/>
            <a:ext cx="3156377" cy="515543"/>
            <a:chOff x="893452" y="2310944"/>
            <a:chExt cx="6870935" cy="871270"/>
          </a:xfrm>
        </p:grpSpPr>
        <p:sp>
          <p:nvSpPr>
            <p:cNvPr id="130" name="Freeform 74"/>
            <p:cNvSpPr>
              <a:spLocks/>
            </p:cNvSpPr>
            <p:nvPr/>
          </p:nvSpPr>
          <p:spPr bwMode="auto">
            <a:xfrm>
              <a:off x="893452" y="2338603"/>
              <a:ext cx="1519383" cy="843610"/>
            </a:xfrm>
            <a:custGeom>
              <a:avLst/>
              <a:gdLst>
                <a:gd name="T0" fmla="*/ 11 w 969"/>
                <a:gd name="T1" fmla="*/ 190 h 549"/>
                <a:gd name="T2" fmla="*/ 33 w 969"/>
                <a:gd name="T3" fmla="*/ 77 h 549"/>
                <a:gd name="T4" fmla="*/ 55 w 969"/>
                <a:gd name="T5" fmla="*/ 168 h 549"/>
                <a:gd name="T6" fmla="*/ 77 w 969"/>
                <a:gd name="T7" fmla="*/ 373 h 549"/>
                <a:gd name="T8" fmla="*/ 99 w 969"/>
                <a:gd name="T9" fmla="*/ 487 h 549"/>
                <a:gd name="T10" fmla="*/ 121 w 969"/>
                <a:gd name="T11" fmla="*/ 531 h 549"/>
                <a:gd name="T12" fmla="*/ 143 w 969"/>
                <a:gd name="T13" fmla="*/ 520 h 549"/>
                <a:gd name="T14" fmla="*/ 164 w 969"/>
                <a:gd name="T15" fmla="*/ 428 h 549"/>
                <a:gd name="T16" fmla="*/ 186 w 969"/>
                <a:gd name="T17" fmla="*/ 252 h 549"/>
                <a:gd name="T18" fmla="*/ 208 w 969"/>
                <a:gd name="T19" fmla="*/ 106 h 549"/>
                <a:gd name="T20" fmla="*/ 230 w 969"/>
                <a:gd name="T21" fmla="*/ 278 h 549"/>
                <a:gd name="T22" fmla="*/ 252 w 969"/>
                <a:gd name="T23" fmla="*/ 410 h 549"/>
                <a:gd name="T24" fmla="*/ 274 w 969"/>
                <a:gd name="T25" fmla="*/ 512 h 549"/>
                <a:gd name="T26" fmla="*/ 296 w 969"/>
                <a:gd name="T27" fmla="*/ 538 h 549"/>
                <a:gd name="T28" fmla="*/ 362 w 969"/>
                <a:gd name="T29" fmla="*/ 88 h 549"/>
                <a:gd name="T30" fmla="*/ 384 w 969"/>
                <a:gd name="T31" fmla="*/ 44 h 549"/>
                <a:gd name="T32" fmla="*/ 406 w 969"/>
                <a:gd name="T33" fmla="*/ 201 h 549"/>
                <a:gd name="T34" fmla="*/ 428 w 969"/>
                <a:gd name="T35" fmla="*/ 406 h 549"/>
                <a:gd name="T36" fmla="*/ 450 w 969"/>
                <a:gd name="T37" fmla="*/ 498 h 549"/>
                <a:gd name="T38" fmla="*/ 472 w 969"/>
                <a:gd name="T39" fmla="*/ 538 h 549"/>
                <a:gd name="T40" fmla="*/ 494 w 969"/>
                <a:gd name="T41" fmla="*/ 505 h 549"/>
                <a:gd name="T42" fmla="*/ 516 w 969"/>
                <a:gd name="T43" fmla="*/ 468 h 549"/>
                <a:gd name="T44" fmla="*/ 538 w 969"/>
                <a:gd name="T45" fmla="*/ 216 h 549"/>
                <a:gd name="T46" fmla="*/ 560 w 969"/>
                <a:gd name="T47" fmla="*/ 241 h 549"/>
                <a:gd name="T48" fmla="*/ 581 w 969"/>
                <a:gd name="T49" fmla="*/ 187 h 549"/>
                <a:gd name="T50" fmla="*/ 603 w 969"/>
                <a:gd name="T51" fmla="*/ 359 h 549"/>
                <a:gd name="T52" fmla="*/ 625 w 969"/>
                <a:gd name="T53" fmla="*/ 494 h 549"/>
                <a:gd name="T54" fmla="*/ 647 w 969"/>
                <a:gd name="T55" fmla="*/ 538 h 549"/>
                <a:gd name="T56" fmla="*/ 669 w 969"/>
                <a:gd name="T57" fmla="*/ 549 h 549"/>
                <a:gd name="T58" fmla="*/ 691 w 969"/>
                <a:gd name="T59" fmla="*/ 417 h 549"/>
                <a:gd name="T60" fmla="*/ 713 w 969"/>
                <a:gd name="T61" fmla="*/ 238 h 549"/>
                <a:gd name="T62" fmla="*/ 735 w 969"/>
                <a:gd name="T63" fmla="*/ 102 h 549"/>
                <a:gd name="T64" fmla="*/ 757 w 969"/>
                <a:gd name="T65" fmla="*/ 146 h 549"/>
                <a:gd name="T66" fmla="*/ 779 w 969"/>
                <a:gd name="T67" fmla="*/ 318 h 549"/>
                <a:gd name="T68" fmla="*/ 801 w 969"/>
                <a:gd name="T69" fmla="*/ 512 h 549"/>
                <a:gd name="T70" fmla="*/ 823 w 969"/>
                <a:gd name="T71" fmla="*/ 520 h 549"/>
                <a:gd name="T72" fmla="*/ 845 w 969"/>
                <a:gd name="T73" fmla="*/ 549 h 549"/>
                <a:gd name="T74" fmla="*/ 867 w 969"/>
                <a:gd name="T75" fmla="*/ 531 h 549"/>
                <a:gd name="T76" fmla="*/ 889 w 969"/>
                <a:gd name="T77" fmla="*/ 505 h 549"/>
                <a:gd name="T78" fmla="*/ 911 w 969"/>
                <a:gd name="T79" fmla="*/ 520 h 549"/>
                <a:gd name="T80" fmla="*/ 933 w 969"/>
                <a:gd name="T81" fmla="*/ 531 h 549"/>
                <a:gd name="T82" fmla="*/ 955 w 969"/>
                <a:gd name="T83" fmla="*/ 538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69" h="549">
                  <a:moveTo>
                    <a:pt x="0" y="252"/>
                  </a:moveTo>
                  <a:lnTo>
                    <a:pt x="4" y="190"/>
                  </a:lnTo>
                  <a:lnTo>
                    <a:pt x="11" y="190"/>
                  </a:lnTo>
                  <a:lnTo>
                    <a:pt x="18" y="410"/>
                  </a:lnTo>
                  <a:lnTo>
                    <a:pt x="25" y="150"/>
                  </a:lnTo>
                  <a:lnTo>
                    <a:pt x="33" y="77"/>
                  </a:lnTo>
                  <a:lnTo>
                    <a:pt x="40" y="223"/>
                  </a:lnTo>
                  <a:lnTo>
                    <a:pt x="47" y="62"/>
                  </a:lnTo>
                  <a:lnTo>
                    <a:pt x="55" y="168"/>
                  </a:lnTo>
                  <a:lnTo>
                    <a:pt x="62" y="227"/>
                  </a:lnTo>
                  <a:lnTo>
                    <a:pt x="69" y="289"/>
                  </a:lnTo>
                  <a:lnTo>
                    <a:pt x="77" y="373"/>
                  </a:lnTo>
                  <a:lnTo>
                    <a:pt x="84" y="461"/>
                  </a:lnTo>
                  <a:lnTo>
                    <a:pt x="91" y="487"/>
                  </a:lnTo>
                  <a:lnTo>
                    <a:pt x="99" y="487"/>
                  </a:lnTo>
                  <a:lnTo>
                    <a:pt x="106" y="494"/>
                  </a:lnTo>
                  <a:lnTo>
                    <a:pt x="113" y="512"/>
                  </a:lnTo>
                  <a:lnTo>
                    <a:pt x="121" y="531"/>
                  </a:lnTo>
                  <a:lnTo>
                    <a:pt x="128" y="531"/>
                  </a:lnTo>
                  <a:lnTo>
                    <a:pt x="135" y="538"/>
                  </a:lnTo>
                  <a:lnTo>
                    <a:pt x="143" y="520"/>
                  </a:lnTo>
                  <a:lnTo>
                    <a:pt x="150" y="531"/>
                  </a:lnTo>
                  <a:lnTo>
                    <a:pt x="157" y="501"/>
                  </a:lnTo>
                  <a:lnTo>
                    <a:pt x="164" y="428"/>
                  </a:lnTo>
                  <a:lnTo>
                    <a:pt x="172" y="139"/>
                  </a:lnTo>
                  <a:lnTo>
                    <a:pt x="179" y="260"/>
                  </a:lnTo>
                  <a:lnTo>
                    <a:pt x="186" y="252"/>
                  </a:lnTo>
                  <a:lnTo>
                    <a:pt x="194" y="384"/>
                  </a:lnTo>
                  <a:lnTo>
                    <a:pt x="201" y="296"/>
                  </a:lnTo>
                  <a:lnTo>
                    <a:pt x="208" y="106"/>
                  </a:lnTo>
                  <a:lnTo>
                    <a:pt x="216" y="194"/>
                  </a:lnTo>
                  <a:lnTo>
                    <a:pt x="223" y="234"/>
                  </a:lnTo>
                  <a:lnTo>
                    <a:pt x="230" y="278"/>
                  </a:lnTo>
                  <a:lnTo>
                    <a:pt x="238" y="260"/>
                  </a:lnTo>
                  <a:lnTo>
                    <a:pt x="245" y="329"/>
                  </a:lnTo>
                  <a:lnTo>
                    <a:pt x="252" y="410"/>
                  </a:lnTo>
                  <a:lnTo>
                    <a:pt x="260" y="461"/>
                  </a:lnTo>
                  <a:lnTo>
                    <a:pt x="267" y="505"/>
                  </a:lnTo>
                  <a:lnTo>
                    <a:pt x="274" y="512"/>
                  </a:lnTo>
                  <a:lnTo>
                    <a:pt x="282" y="512"/>
                  </a:lnTo>
                  <a:lnTo>
                    <a:pt x="289" y="549"/>
                  </a:lnTo>
                  <a:lnTo>
                    <a:pt x="296" y="538"/>
                  </a:lnTo>
                  <a:lnTo>
                    <a:pt x="303" y="523"/>
                  </a:lnTo>
                  <a:lnTo>
                    <a:pt x="355" y="183"/>
                  </a:lnTo>
                  <a:lnTo>
                    <a:pt x="362" y="88"/>
                  </a:lnTo>
                  <a:lnTo>
                    <a:pt x="369" y="315"/>
                  </a:lnTo>
                  <a:lnTo>
                    <a:pt x="377" y="271"/>
                  </a:lnTo>
                  <a:lnTo>
                    <a:pt x="384" y="44"/>
                  </a:lnTo>
                  <a:lnTo>
                    <a:pt x="391" y="48"/>
                  </a:lnTo>
                  <a:lnTo>
                    <a:pt x="399" y="0"/>
                  </a:lnTo>
                  <a:lnTo>
                    <a:pt x="406" y="201"/>
                  </a:lnTo>
                  <a:lnTo>
                    <a:pt x="413" y="209"/>
                  </a:lnTo>
                  <a:lnTo>
                    <a:pt x="421" y="392"/>
                  </a:lnTo>
                  <a:lnTo>
                    <a:pt x="428" y="406"/>
                  </a:lnTo>
                  <a:lnTo>
                    <a:pt x="435" y="435"/>
                  </a:lnTo>
                  <a:lnTo>
                    <a:pt x="442" y="399"/>
                  </a:lnTo>
                  <a:lnTo>
                    <a:pt x="450" y="498"/>
                  </a:lnTo>
                  <a:lnTo>
                    <a:pt x="457" y="549"/>
                  </a:lnTo>
                  <a:lnTo>
                    <a:pt x="464" y="531"/>
                  </a:lnTo>
                  <a:lnTo>
                    <a:pt x="472" y="538"/>
                  </a:lnTo>
                  <a:lnTo>
                    <a:pt x="479" y="538"/>
                  </a:lnTo>
                  <a:lnTo>
                    <a:pt x="486" y="549"/>
                  </a:lnTo>
                  <a:lnTo>
                    <a:pt x="494" y="505"/>
                  </a:lnTo>
                  <a:lnTo>
                    <a:pt x="501" y="538"/>
                  </a:lnTo>
                  <a:lnTo>
                    <a:pt x="508" y="498"/>
                  </a:lnTo>
                  <a:lnTo>
                    <a:pt x="516" y="468"/>
                  </a:lnTo>
                  <a:lnTo>
                    <a:pt x="523" y="245"/>
                  </a:lnTo>
                  <a:lnTo>
                    <a:pt x="530" y="201"/>
                  </a:lnTo>
                  <a:lnTo>
                    <a:pt x="538" y="216"/>
                  </a:lnTo>
                  <a:lnTo>
                    <a:pt x="545" y="366"/>
                  </a:lnTo>
                  <a:lnTo>
                    <a:pt x="552" y="241"/>
                  </a:lnTo>
                  <a:lnTo>
                    <a:pt x="560" y="241"/>
                  </a:lnTo>
                  <a:lnTo>
                    <a:pt x="567" y="37"/>
                  </a:lnTo>
                  <a:lnTo>
                    <a:pt x="574" y="190"/>
                  </a:lnTo>
                  <a:lnTo>
                    <a:pt x="581" y="187"/>
                  </a:lnTo>
                  <a:lnTo>
                    <a:pt x="589" y="106"/>
                  </a:lnTo>
                  <a:lnTo>
                    <a:pt x="596" y="355"/>
                  </a:lnTo>
                  <a:lnTo>
                    <a:pt x="603" y="359"/>
                  </a:lnTo>
                  <a:lnTo>
                    <a:pt x="611" y="432"/>
                  </a:lnTo>
                  <a:lnTo>
                    <a:pt x="618" y="468"/>
                  </a:lnTo>
                  <a:lnTo>
                    <a:pt x="625" y="494"/>
                  </a:lnTo>
                  <a:lnTo>
                    <a:pt x="633" y="512"/>
                  </a:lnTo>
                  <a:lnTo>
                    <a:pt x="640" y="512"/>
                  </a:lnTo>
                  <a:lnTo>
                    <a:pt x="647" y="538"/>
                  </a:lnTo>
                  <a:lnTo>
                    <a:pt x="655" y="520"/>
                  </a:lnTo>
                  <a:lnTo>
                    <a:pt x="662" y="505"/>
                  </a:lnTo>
                  <a:lnTo>
                    <a:pt x="669" y="549"/>
                  </a:lnTo>
                  <a:lnTo>
                    <a:pt x="677" y="523"/>
                  </a:lnTo>
                  <a:lnTo>
                    <a:pt x="684" y="487"/>
                  </a:lnTo>
                  <a:lnTo>
                    <a:pt x="691" y="417"/>
                  </a:lnTo>
                  <a:lnTo>
                    <a:pt x="699" y="241"/>
                  </a:lnTo>
                  <a:lnTo>
                    <a:pt x="706" y="139"/>
                  </a:lnTo>
                  <a:lnTo>
                    <a:pt x="713" y="238"/>
                  </a:lnTo>
                  <a:lnTo>
                    <a:pt x="720" y="362"/>
                  </a:lnTo>
                  <a:lnTo>
                    <a:pt x="728" y="278"/>
                  </a:lnTo>
                  <a:lnTo>
                    <a:pt x="735" y="102"/>
                  </a:lnTo>
                  <a:lnTo>
                    <a:pt x="742" y="198"/>
                  </a:lnTo>
                  <a:lnTo>
                    <a:pt x="750" y="198"/>
                  </a:lnTo>
                  <a:lnTo>
                    <a:pt x="757" y="146"/>
                  </a:lnTo>
                  <a:lnTo>
                    <a:pt x="764" y="245"/>
                  </a:lnTo>
                  <a:lnTo>
                    <a:pt x="772" y="289"/>
                  </a:lnTo>
                  <a:lnTo>
                    <a:pt x="779" y="318"/>
                  </a:lnTo>
                  <a:lnTo>
                    <a:pt x="786" y="406"/>
                  </a:lnTo>
                  <a:lnTo>
                    <a:pt x="794" y="461"/>
                  </a:lnTo>
                  <a:lnTo>
                    <a:pt x="801" y="512"/>
                  </a:lnTo>
                  <a:lnTo>
                    <a:pt x="808" y="494"/>
                  </a:lnTo>
                  <a:lnTo>
                    <a:pt x="816" y="549"/>
                  </a:lnTo>
                  <a:lnTo>
                    <a:pt x="823" y="520"/>
                  </a:lnTo>
                  <a:lnTo>
                    <a:pt x="830" y="549"/>
                  </a:lnTo>
                  <a:lnTo>
                    <a:pt x="838" y="531"/>
                  </a:lnTo>
                  <a:lnTo>
                    <a:pt x="845" y="549"/>
                  </a:lnTo>
                  <a:lnTo>
                    <a:pt x="852" y="523"/>
                  </a:lnTo>
                  <a:lnTo>
                    <a:pt x="859" y="531"/>
                  </a:lnTo>
                  <a:lnTo>
                    <a:pt x="867" y="531"/>
                  </a:lnTo>
                  <a:lnTo>
                    <a:pt x="874" y="531"/>
                  </a:lnTo>
                  <a:lnTo>
                    <a:pt x="881" y="531"/>
                  </a:lnTo>
                  <a:lnTo>
                    <a:pt x="889" y="505"/>
                  </a:lnTo>
                  <a:lnTo>
                    <a:pt x="896" y="505"/>
                  </a:lnTo>
                  <a:lnTo>
                    <a:pt x="903" y="531"/>
                  </a:lnTo>
                  <a:lnTo>
                    <a:pt x="911" y="520"/>
                  </a:lnTo>
                  <a:lnTo>
                    <a:pt x="918" y="494"/>
                  </a:lnTo>
                  <a:lnTo>
                    <a:pt x="925" y="531"/>
                  </a:lnTo>
                  <a:lnTo>
                    <a:pt x="933" y="531"/>
                  </a:lnTo>
                  <a:lnTo>
                    <a:pt x="940" y="520"/>
                  </a:lnTo>
                  <a:lnTo>
                    <a:pt x="947" y="523"/>
                  </a:lnTo>
                  <a:lnTo>
                    <a:pt x="955" y="538"/>
                  </a:lnTo>
                  <a:lnTo>
                    <a:pt x="962" y="505"/>
                  </a:lnTo>
                  <a:lnTo>
                    <a:pt x="969" y="538"/>
                  </a:lnTo>
                </a:path>
              </a:pathLst>
            </a:custGeom>
            <a:noFill/>
            <a:ln w="9525">
              <a:solidFill>
                <a:schemeClr val="accent1">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Freeform 75"/>
            <p:cNvSpPr>
              <a:spLocks/>
            </p:cNvSpPr>
            <p:nvPr/>
          </p:nvSpPr>
          <p:spPr bwMode="auto">
            <a:xfrm>
              <a:off x="2412835" y="2378556"/>
              <a:ext cx="1473911" cy="803658"/>
            </a:xfrm>
            <a:custGeom>
              <a:avLst/>
              <a:gdLst>
                <a:gd name="T0" fmla="*/ 15 w 940"/>
                <a:gd name="T1" fmla="*/ 494 h 523"/>
                <a:gd name="T2" fmla="*/ 37 w 940"/>
                <a:gd name="T3" fmla="*/ 497 h 523"/>
                <a:gd name="T4" fmla="*/ 59 w 940"/>
                <a:gd name="T5" fmla="*/ 505 h 523"/>
                <a:gd name="T6" fmla="*/ 81 w 940"/>
                <a:gd name="T7" fmla="*/ 494 h 523"/>
                <a:gd name="T8" fmla="*/ 103 w 940"/>
                <a:gd name="T9" fmla="*/ 461 h 523"/>
                <a:gd name="T10" fmla="*/ 125 w 940"/>
                <a:gd name="T11" fmla="*/ 494 h 523"/>
                <a:gd name="T12" fmla="*/ 147 w 940"/>
                <a:gd name="T13" fmla="*/ 468 h 523"/>
                <a:gd name="T14" fmla="*/ 169 w 940"/>
                <a:gd name="T15" fmla="*/ 494 h 523"/>
                <a:gd name="T16" fmla="*/ 190 w 940"/>
                <a:gd name="T17" fmla="*/ 505 h 523"/>
                <a:gd name="T18" fmla="*/ 212 w 940"/>
                <a:gd name="T19" fmla="*/ 486 h 523"/>
                <a:gd name="T20" fmla="*/ 234 w 940"/>
                <a:gd name="T21" fmla="*/ 486 h 523"/>
                <a:gd name="T22" fmla="*/ 256 w 940"/>
                <a:gd name="T23" fmla="*/ 486 h 523"/>
                <a:gd name="T24" fmla="*/ 278 w 940"/>
                <a:gd name="T25" fmla="*/ 461 h 523"/>
                <a:gd name="T26" fmla="*/ 300 w 940"/>
                <a:gd name="T27" fmla="*/ 453 h 523"/>
                <a:gd name="T28" fmla="*/ 322 w 940"/>
                <a:gd name="T29" fmla="*/ 479 h 523"/>
                <a:gd name="T30" fmla="*/ 344 w 940"/>
                <a:gd name="T31" fmla="*/ 468 h 523"/>
                <a:gd name="T32" fmla="*/ 366 w 940"/>
                <a:gd name="T33" fmla="*/ 523 h 523"/>
                <a:gd name="T34" fmla="*/ 381 w 940"/>
                <a:gd name="T35" fmla="*/ 494 h 523"/>
                <a:gd name="T36" fmla="*/ 399 w 940"/>
                <a:gd name="T37" fmla="*/ 479 h 523"/>
                <a:gd name="T38" fmla="*/ 421 w 940"/>
                <a:gd name="T39" fmla="*/ 380 h 523"/>
                <a:gd name="T40" fmla="*/ 443 w 940"/>
                <a:gd name="T41" fmla="*/ 0 h 523"/>
                <a:gd name="T42" fmla="*/ 465 w 940"/>
                <a:gd name="T43" fmla="*/ 183 h 523"/>
                <a:gd name="T44" fmla="*/ 509 w 940"/>
                <a:gd name="T45" fmla="*/ 406 h 523"/>
                <a:gd name="T46" fmla="*/ 531 w 940"/>
                <a:gd name="T47" fmla="*/ 453 h 523"/>
                <a:gd name="T48" fmla="*/ 553 w 940"/>
                <a:gd name="T49" fmla="*/ 512 h 523"/>
                <a:gd name="T50" fmla="*/ 575 w 940"/>
                <a:gd name="T51" fmla="*/ 486 h 523"/>
                <a:gd name="T52" fmla="*/ 597 w 940"/>
                <a:gd name="T53" fmla="*/ 303 h 523"/>
                <a:gd name="T54" fmla="*/ 618 w 940"/>
                <a:gd name="T55" fmla="*/ 150 h 523"/>
                <a:gd name="T56" fmla="*/ 640 w 940"/>
                <a:gd name="T57" fmla="*/ 226 h 523"/>
                <a:gd name="T58" fmla="*/ 662 w 940"/>
                <a:gd name="T59" fmla="*/ 164 h 523"/>
                <a:gd name="T60" fmla="*/ 684 w 940"/>
                <a:gd name="T61" fmla="*/ 424 h 523"/>
                <a:gd name="T62" fmla="*/ 706 w 940"/>
                <a:gd name="T63" fmla="*/ 486 h 523"/>
                <a:gd name="T64" fmla="*/ 728 w 940"/>
                <a:gd name="T65" fmla="*/ 494 h 523"/>
                <a:gd name="T66" fmla="*/ 750 w 940"/>
                <a:gd name="T67" fmla="*/ 523 h 523"/>
                <a:gd name="T68" fmla="*/ 772 w 940"/>
                <a:gd name="T69" fmla="*/ 442 h 523"/>
                <a:gd name="T70" fmla="*/ 794 w 940"/>
                <a:gd name="T71" fmla="*/ 113 h 523"/>
                <a:gd name="T72" fmla="*/ 816 w 940"/>
                <a:gd name="T73" fmla="*/ 117 h 523"/>
                <a:gd name="T74" fmla="*/ 838 w 940"/>
                <a:gd name="T75" fmla="*/ 146 h 523"/>
                <a:gd name="T76" fmla="*/ 860 w 940"/>
                <a:gd name="T77" fmla="*/ 384 h 523"/>
                <a:gd name="T78" fmla="*/ 882 w 940"/>
                <a:gd name="T79" fmla="*/ 468 h 523"/>
                <a:gd name="T80" fmla="*/ 904 w 940"/>
                <a:gd name="T81" fmla="*/ 505 h 523"/>
                <a:gd name="T82" fmla="*/ 926 w 940"/>
                <a:gd name="T83" fmla="*/ 505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0" h="523">
                  <a:moveTo>
                    <a:pt x="0" y="512"/>
                  </a:moveTo>
                  <a:lnTo>
                    <a:pt x="8" y="479"/>
                  </a:lnTo>
                  <a:lnTo>
                    <a:pt x="15" y="494"/>
                  </a:lnTo>
                  <a:lnTo>
                    <a:pt x="22" y="486"/>
                  </a:lnTo>
                  <a:lnTo>
                    <a:pt x="30" y="523"/>
                  </a:lnTo>
                  <a:lnTo>
                    <a:pt x="37" y="497"/>
                  </a:lnTo>
                  <a:lnTo>
                    <a:pt x="44" y="486"/>
                  </a:lnTo>
                  <a:lnTo>
                    <a:pt x="51" y="512"/>
                  </a:lnTo>
                  <a:lnTo>
                    <a:pt x="59" y="505"/>
                  </a:lnTo>
                  <a:lnTo>
                    <a:pt x="66" y="512"/>
                  </a:lnTo>
                  <a:lnTo>
                    <a:pt x="73" y="486"/>
                  </a:lnTo>
                  <a:lnTo>
                    <a:pt x="81" y="494"/>
                  </a:lnTo>
                  <a:lnTo>
                    <a:pt x="88" y="486"/>
                  </a:lnTo>
                  <a:lnTo>
                    <a:pt x="95" y="479"/>
                  </a:lnTo>
                  <a:lnTo>
                    <a:pt x="103" y="461"/>
                  </a:lnTo>
                  <a:lnTo>
                    <a:pt x="110" y="450"/>
                  </a:lnTo>
                  <a:lnTo>
                    <a:pt x="117" y="512"/>
                  </a:lnTo>
                  <a:lnTo>
                    <a:pt x="125" y="494"/>
                  </a:lnTo>
                  <a:lnTo>
                    <a:pt x="132" y="479"/>
                  </a:lnTo>
                  <a:lnTo>
                    <a:pt x="139" y="486"/>
                  </a:lnTo>
                  <a:lnTo>
                    <a:pt x="147" y="468"/>
                  </a:lnTo>
                  <a:lnTo>
                    <a:pt x="154" y="505"/>
                  </a:lnTo>
                  <a:lnTo>
                    <a:pt x="161" y="486"/>
                  </a:lnTo>
                  <a:lnTo>
                    <a:pt x="169" y="494"/>
                  </a:lnTo>
                  <a:lnTo>
                    <a:pt x="176" y="523"/>
                  </a:lnTo>
                  <a:lnTo>
                    <a:pt x="183" y="497"/>
                  </a:lnTo>
                  <a:lnTo>
                    <a:pt x="190" y="505"/>
                  </a:lnTo>
                  <a:lnTo>
                    <a:pt x="198" y="494"/>
                  </a:lnTo>
                  <a:lnTo>
                    <a:pt x="205" y="486"/>
                  </a:lnTo>
                  <a:lnTo>
                    <a:pt x="212" y="486"/>
                  </a:lnTo>
                  <a:lnTo>
                    <a:pt x="220" y="505"/>
                  </a:lnTo>
                  <a:lnTo>
                    <a:pt x="227" y="512"/>
                  </a:lnTo>
                  <a:lnTo>
                    <a:pt x="234" y="486"/>
                  </a:lnTo>
                  <a:lnTo>
                    <a:pt x="242" y="505"/>
                  </a:lnTo>
                  <a:lnTo>
                    <a:pt x="249" y="468"/>
                  </a:lnTo>
                  <a:lnTo>
                    <a:pt x="256" y="486"/>
                  </a:lnTo>
                  <a:lnTo>
                    <a:pt x="264" y="497"/>
                  </a:lnTo>
                  <a:lnTo>
                    <a:pt x="271" y="494"/>
                  </a:lnTo>
                  <a:lnTo>
                    <a:pt x="278" y="461"/>
                  </a:lnTo>
                  <a:lnTo>
                    <a:pt x="286" y="453"/>
                  </a:lnTo>
                  <a:lnTo>
                    <a:pt x="293" y="486"/>
                  </a:lnTo>
                  <a:lnTo>
                    <a:pt x="300" y="453"/>
                  </a:lnTo>
                  <a:lnTo>
                    <a:pt x="308" y="391"/>
                  </a:lnTo>
                  <a:lnTo>
                    <a:pt x="315" y="479"/>
                  </a:lnTo>
                  <a:lnTo>
                    <a:pt x="322" y="479"/>
                  </a:lnTo>
                  <a:lnTo>
                    <a:pt x="329" y="497"/>
                  </a:lnTo>
                  <a:lnTo>
                    <a:pt x="337" y="479"/>
                  </a:lnTo>
                  <a:lnTo>
                    <a:pt x="344" y="468"/>
                  </a:lnTo>
                  <a:lnTo>
                    <a:pt x="351" y="486"/>
                  </a:lnTo>
                  <a:lnTo>
                    <a:pt x="359" y="486"/>
                  </a:lnTo>
                  <a:lnTo>
                    <a:pt x="366" y="523"/>
                  </a:lnTo>
                  <a:lnTo>
                    <a:pt x="366" y="512"/>
                  </a:lnTo>
                  <a:lnTo>
                    <a:pt x="373" y="512"/>
                  </a:lnTo>
                  <a:lnTo>
                    <a:pt x="381" y="494"/>
                  </a:lnTo>
                  <a:lnTo>
                    <a:pt x="384" y="505"/>
                  </a:lnTo>
                  <a:lnTo>
                    <a:pt x="392" y="497"/>
                  </a:lnTo>
                  <a:lnTo>
                    <a:pt x="399" y="479"/>
                  </a:lnTo>
                  <a:lnTo>
                    <a:pt x="406" y="494"/>
                  </a:lnTo>
                  <a:lnTo>
                    <a:pt x="414" y="479"/>
                  </a:lnTo>
                  <a:lnTo>
                    <a:pt x="421" y="380"/>
                  </a:lnTo>
                  <a:lnTo>
                    <a:pt x="428" y="212"/>
                  </a:lnTo>
                  <a:lnTo>
                    <a:pt x="436" y="164"/>
                  </a:lnTo>
                  <a:lnTo>
                    <a:pt x="443" y="0"/>
                  </a:lnTo>
                  <a:lnTo>
                    <a:pt x="450" y="281"/>
                  </a:lnTo>
                  <a:lnTo>
                    <a:pt x="457" y="252"/>
                  </a:lnTo>
                  <a:lnTo>
                    <a:pt x="465" y="183"/>
                  </a:lnTo>
                  <a:lnTo>
                    <a:pt x="494" y="270"/>
                  </a:lnTo>
                  <a:lnTo>
                    <a:pt x="501" y="347"/>
                  </a:lnTo>
                  <a:lnTo>
                    <a:pt x="509" y="406"/>
                  </a:lnTo>
                  <a:lnTo>
                    <a:pt x="516" y="398"/>
                  </a:lnTo>
                  <a:lnTo>
                    <a:pt x="523" y="450"/>
                  </a:lnTo>
                  <a:lnTo>
                    <a:pt x="531" y="453"/>
                  </a:lnTo>
                  <a:lnTo>
                    <a:pt x="538" y="468"/>
                  </a:lnTo>
                  <a:lnTo>
                    <a:pt x="545" y="505"/>
                  </a:lnTo>
                  <a:lnTo>
                    <a:pt x="553" y="512"/>
                  </a:lnTo>
                  <a:lnTo>
                    <a:pt x="560" y="505"/>
                  </a:lnTo>
                  <a:lnTo>
                    <a:pt x="567" y="505"/>
                  </a:lnTo>
                  <a:lnTo>
                    <a:pt x="575" y="486"/>
                  </a:lnTo>
                  <a:lnTo>
                    <a:pt x="582" y="468"/>
                  </a:lnTo>
                  <a:lnTo>
                    <a:pt x="589" y="442"/>
                  </a:lnTo>
                  <a:lnTo>
                    <a:pt x="597" y="303"/>
                  </a:lnTo>
                  <a:lnTo>
                    <a:pt x="604" y="95"/>
                  </a:lnTo>
                  <a:lnTo>
                    <a:pt x="611" y="33"/>
                  </a:lnTo>
                  <a:lnTo>
                    <a:pt x="618" y="150"/>
                  </a:lnTo>
                  <a:lnTo>
                    <a:pt x="626" y="347"/>
                  </a:lnTo>
                  <a:lnTo>
                    <a:pt x="633" y="168"/>
                  </a:lnTo>
                  <a:lnTo>
                    <a:pt x="640" y="226"/>
                  </a:lnTo>
                  <a:lnTo>
                    <a:pt x="648" y="157"/>
                  </a:lnTo>
                  <a:lnTo>
                    <a:pt x="655" y="183"/>
                  </a:lnTo>
                  <a:lnTo>
                    <a:pt x="662" y="164"/>
                  </a:lnTo>
                  <a:lnTo>
                    <a:pt x="670" y="183"/>
                  </a:lnTo>
                  <a:lnTo>
                    <a:pt x="677" y="274"/>
                  </a:lnTo>
                  <a:lnTo>
                    <a:pt x="684" y="424"/>
                  </a:lnTo>
                  <a:lnTo>
                    <a:pt x="692" y="402"/>
                  </a:lnTo>
                  <a:lnTo>
                    <a:pt x="699" y="468"/>
                  </a:lnTo>
                  <a:lnTo>
                    <a:pt x="706" y="486"/>
                  </a:lnTo>
                  <a:lnTo>
                    <a:pt x="714" y="479"/>
                  </a:lnTo>
                  <a:lnTo>
                    <a:pt x="721" y="523"/>
                  </a:lnTo>
                  <a:lnTo>
                    <a:pt x="728" y="494"/>
                  </a:lnTo>
                  <a:lnTo>
                    <a:pt x="736" y="486"/>
                  </a:lnTo>
                  <a:lnTo>
                    <a:pt x="743" y="512"/>
                  </a:lnTo>
                  <a:lnTo>
                    <a:pt x="750" y="523"/>
                  </a:lnTo>
                  <a:lnTo>
                    <a:pt x="757" y="505"/>
                  </a:lnTo>
                  <a:lnTo>
                    <a:pt x="765" y="512"/>
                  </a:lnTo>
                  <a:lnTo>
                    <a:pt x="772" y="442"/>
                  </a:lnTo>
                  <a:lnTo>
                    <a:pt x="779" y="259"/>
                  </a:lnTo>
                  <a:lnTo>
                    <a:pt x="787" y="150"/>
                  </a:lnTo>
                  <a:lnTo>
                    <a:pt x="794" y="113"/>
                  </a:lnTo>
                  <a:lnTo>
                    <a:pt x="801" y="373"/>
                  </a:lnTo>
                  <a:lnTo>
                    <a:pt x="809" y="215"/>
                  </a:lnTo>
                  <a:lnTo>
                    <a:pt x="816" y="117"/>
                  </a:lnTo>
                  <a:lnTo>
                    <a:pt x="823" y="201"/>
                  </a:lnTo>
                  <a:lnTo>
                    <a:pt x="831" y="226"/>
                  </a:lnTo>
                  <a:lnTo>
                    <a:pt x="838" y="146"/>
                  </a:lnTo>
                  <a:lnTo>
                    <a:pt x="845" y="311"/>
                  </a:lnTo>
                  <a:lnTo>
                    <a:pt x="853" y="259"/>
                  </a:lnTo>
                  <a:lnTo>
                    <a:pt x="860" y="384"/>
                  </a:lnTo>
                  <a:lnTo>
                    <a:pt x="867" y="409"/>
                  </a:lnTo>
                  <a:lnTo>
                    <a:pt x="875" y="435"/>
                  </a:lnTo>
                  <a:lnTo>
                    <a:pt x="882" y="468"/>
                  </a:lnTo>
                  <a:lnTo>
                    <a:pt x="889" y="505"/>
                  </a:lnTo>
                  <a:lnTo>
                    <a:pt x="896" y="512"/>
                  </a:lnTo>
                  <a:lnTo>
                    <a:pt x="904" y="505"/>
                  </a:lnTo>
                  <a:lnTo>
                    <a:pt x="911" y="512"/>
                  </a:lnTo>
                  <a:lnTo>
                    <a:pt x="918" y="505"/>
                  </a:lnTo>
                  <a:lnTo>
                    <a:pt x="926" y="505"/>
                  </a:lnTo>
                  <a:lnTo>
                    <a:pt x="933" y="497"/>
                  </a:lnTo>
                  <a:lnTo>
                    <a:pt x="940" y="486"/>
                  </a:lnTo>
                </a:path>
              </a:pathLst>
            </a:custGeom>
            <a:noFill/>
            <a:ln w="9525">
              <a:solidFill>
                <a:schemeClr val="accent1">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Freeform 76"/>
            <p:cNvSpPr>
              <a:spLocks/>
            </p:cNvSpPr>
            <p:nvPr/>
          </p:nvSpPr>
          <p:spPr bwMode="auto">
            <a:xfrm>
              <a:off x="3886746" y="2310944"/>
              <a:ext cx="2060340" cy="871269"/>
            </a:xfrm>
            <a:custGeom>
              <a:avLst/>
              <a:gdLst>
                <a:gd name="T0" fmla="*/ 15 w 1314"/>
                <a:gd name="T1" fmla="*/ 252 h 567"/>
                <a:gd name="T2" fmla="*/ 37 w 1314"/>
                <a:gd name="T3" fmla="*/ 399 h 567"/>
                <a:gd name="T4" fmla="*/ 59 w 1314"/>
                <a:gd name="T5" fmla="*/ 219 h 567"/>
                <a:gd name="T6" fmla="*/ 81 w 1314"/>
                <a:gd name="T7" fmla="*/ 270 h 567"/>
                <a:gd name="T8" fmla="*/ 103 w 1314"/>
                <a:gd name="T9" fmla="*/ 424 h 567"/>
                <a:gd name="T10" fmla="*/ 125 w 1314"/>
                <a:gd name="T11" fmla="*/ 538 h 567"/>
                <a:gd name="T12" fmla="*/ 147 w 1314"/>
                <a:gd name="T13" fmla="*/ 556 h 567"/>
                <a:gd name="T14" fmla="*/ 169 w 1314"/>
                <a:gd name="T15" fmla="*/ 549 h 567"/>
                <a:gd name="T16" fmla="*/ 191 w 1314"/>
                <a:gd name="T17" fmla="*/ 556 h 567"/>
                <a:gd name="T18" fmla="*/ 213 w 1314"/>
                <a:gd name="T19" fmla="*/ 549 h 567"/>
                <a:gd name="T20" fmla="*/ 234 w 1314"/>
                <a:gd name="T21" fmla="*/ 556 h 567"/>
                <a:gd name="T22" fmla="*/ 256 w 1314"/>
                <a:gd name="T23" fmla="*/ 486 h 567"/>
                <a:gd name="T24" fmla="*/ 278 w 1314"/>
                <a:gd name="T25" fmla="*/ 549 h 567"/>
                <a:gd name="T26" fmla="*/ 300 w 1314"/>
                <a:gd name="T27" fmla="*/ 556 h 567"/>
                <a:gd name="T28" fmla="*/ 322 w 1314"/>
                <a:gd name="T29" fmla="*/ 556 h 567"/>
                <a:gd name="T30" fmla="*/ 344 w 1314"/>
                <a:gd name="T31" fmla="*/ 556 h 567"/>
                <a:gd name="T32" fmla="*/ 366 w 1314"/>
                <a:gd name="T33" fmla="*/ 556 h 567"/>
                <a:gd name="T34" fmla="*/ 388 w 1314"/>
                <a:gd name="T35" fmla="*/ 530 h 567"/>
                <a:gd name="T36" fmla="*/ 410 w 1314"/>
                <a:gd name="T37" fmla="*/ 549 h 567"/>
                <a:gd name="T38" fmla="*/ 432 w 1314"/>
                <a:gd name="T39" fmla="*/ 541 h 567"/>
                <a:gd name="T40" fmla="*/ 454 w 1314"/>
                <a:gd name="T41" fmla="*/ 567 h 567"/>
                <a:gd name="T42" fmla="*/ 476 w 1314"/>
                <a:gd name="T43" fmla="*/ 541 h 567"/>
                <a:gd name="T44" fmla="*/ 498 w 1314"/>
                <a:gd name="T45" fmla="*/ 556 h 567"/>
                <a:gd name="T46" fmla="*/ 520 w 1314"/>
                <a:gd name="T47" fmla="*/ 541 h 567"/>
                <a:gd name="T48" fmla="*/ 542 w 1314"/>
                <a:gd name="T49" fmla="*/ 296 h 567"/>
                <a:gd name="T50" fmla="*/ 564 w 1314"/>
                <a:gd name="T51" fmla="*/ 347 h 567"/>
                <a:gd name="T52" fmla="*/ 586 w 1314"/>
                <a:gd name="T53" fmla="*/ 281 h 567"/>
                <a:gd name="T54" fmla="*/ 608 w 1314"/>
                <a:gd name="T55" fmla="*/ 259 h 567"/>
                <a:gd name="T56" fmla="*/ 630 w 1314"/>
                <a:gd name="T57" fmla="*/ 399 h 567"/>
                <a:gd name="T58" fmla="*/ 651 w 1314"/>
                <a:gd name="T59" fmla="*/ 538 h 567"/>
                <a:gd name="T60" fmla="*/ 673 w 1314"/>
                <a:gd name="T61" fmla="*/ 549 h 567"/>
                <a:gd name="T62" fmla="*/ 695 w 1314"/>
                <a:gd name="T63" fmla="*/ 556 h 567"/>
                <a:gd name="T64" fmla="*/ 823 w 1314"/>
                <a:gd name="T65" fmla="*/ 523 h 567"/>
                <a:gd name="T66" fmla="*/ 845 w 1314"/>
                <a:gd name="T67" fmla="*/ 541 h 567"/>
                <a:gd name="T68" fmla="*/ 867 w 1314"/>
                <a:gd name="T69" fmla="*/ 567 h 567"/>
                <a:gd name="T70" fmla="*/ 962 w 1314"/>
                <a:gd name="T71" fmla="*/ 333 h 567"/>
                <a:gd name="T72" fmla="*/ 1014 w 1314"/>
                <a:gd name="T73" fmla="*/ 556 h 567"/>
                <a:gd name="T74" fmla="*/ 1058 w 1314"/>
                <a:gd name="T75" fmla="*/ 461 h 567"/>
                <a:gd name="T76" fmla="*/ 1094 w 1314"/>
                <a:gd name="T77" fmla="*/ 139 h 567"/>
                <a:gd name="T78" fmla="*/ 1167 w 1314"/>
                <a:gd name="T79" fmla="*/ 494 h 567"/>
                <a:gd name="T80" fmla="*/ 1211 w 1314"/>
                <a:gd name="T81" fmla="*/ 556 h 567"/>
                <a:gd name="T82" fmla="*/ 1277 w 1314"/>
                <a:gd name="T83" fmla="*/ 139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14" h="567">
                  <a:moveTo>
                    <a:pt x="0" y="530"/>
                  </a:moveTo>
                  <a:lnTo>
                    <a:pt x="8" y="479"/>
                  </a:lnTo>
                  <a:lnTo>
                    <a:pt x="15" y="252"/>
                  </a:lnTo>
                  <a:lnTo>
                    <a:pt x="22" y="146"/>
                  </a:lnTo>
                  <a:lnTo>
                    <a:pt x="30" y="0"/>
                  </a:lnTo>
                  <a:lnTo>
                    <a:pt x="37" y="399"/>
                  </a:lnTo>
                  <a:lnTo>
                    <a:pt x="44" y="208"/>
                  </a:lnTo>
                  <a:lnTo>
                    <a:pt x="52" y="227"/>
                  </a:lnTo>
                  <a:lnTo>
                    <a:pt x="59" y="219"/>
                  </a:lnTo>
                  <a:lnTo>
                    <a:pt x="66" y="263"/>
                  </a:lnTo>
                  <a:lnTo>
                    <a:pt x="74" y="219"/>
                  </a:lnTo>
                  <a:lnTo>
                    <a:pt x="81" y="270"/>
                  </a:lnTo>
                  <a:lnTo>
                    <a:pt x="88" y="340"/>
                  </a:lnTo>
                  <a:lnTo>
                    <a:pt x="95" y="303"/>
                  </a:lnTo>
                  <a:lnTo>
                    <a:pt x="103" y="424"/>
                  </a:lnTo>
                  <a:lnTo>
                    <a:pt x="110" y="453"/>
                  </a:lnTo>
                  <a:lnTo>
                    <a:pt x="117" y="523"/>
                  </a:lnTo>
                  <a:lnTo>
                    <a:pt x="125" y="538"/>
                  </a:lnTo>
                  <a:lnTo>
                    <a:pt x="132" y="538"/>
                  </a:lnTo>
                  <a:lnTo>
                    <a:pt x="139" y="556"/>
                  </a:lnTo>
                  <a:lnTo>
                    <a:pt x="147" y="556"/>
                  </a:lnTo>
                  <a:lnTo>
                    <a:pt x="154" y="549"/>
                  </a:lnTo>
                  <a:lnTo>
                    <a:pt x="161" y="567"/>
                  </a:lnTo>
                  <a:lnTo>
                    <a:pt x="169" y="549"/>
                  </a:lnTo>
                  <a:lnTo>
                    <a:pt x="176" y="538"/>
                  </a:lnTo>
                  <a:lnTo>
                    <a:pt x="183" y="505"/>
                  </a:lnTo>
                  <a:lnTo>
                    <a:pt x="191" y="556"/>
                  </a:lnTo>
                  <a:lnTo>
                    <a:pt x="198" y="538"/>
                  </a:lnTo>
                  <a:lnTo>
                    <a:pt x="205" y="549"/>
                  </a:lnTo>
                  <a:lnTo>
                    <a:pt x="213" y="549"/>
                  </a:lnTo>
                  <a:lnTo>
                    <a:pt x="220" y="538"/>
                  </a:lnTo>
                  <a:lnTo>
                    <a:pt x="227" y="505"/>
                  </a:lnTo>
                  <a:lnTo>
                    <a:pt x="234" y="556"/>
                  </a:lnTo>
                  <a:lnTo>
                    <a:pt x="242" y="549"/>
                  </a:lnTo>
                  <a:lnTo>
                    <a:pt x="249" y="549"/>
                  </a:lnTo>
                  <a:lnTo>
                    <a:pt x="256" y="486"/>
                  </a:lnTo>
                  <a:lnTo>
                    <a:pt x="264" y="538"/>
                  </a:lnTo>
                  <a:lnTo>
                    <a:pt x="271" y="549"/>
                  </a:lnTo>
                  <a:lnTo>
                    <a:pt x="278" y="549"/>
                  </a:lnTo>
                  <a:lnTo>
                    <a:pt x="286" y="567"/>
                  </a:lnTo>
                  <a:lnTo>
                    <a:pt x="293" y="549"/>
                  </a:lnTo>
                  <a:lnTo>
                    <a:pt x="300" y="556"/>
                  </a:lnTo>
                  <a:lnTo>
                    <a:pt x="308" y="556"/>
                  </a:lnTo>
                  <a:lnTo>
                    <a:pt x="315" y="549"/>
                  </a:lnTo>
                  <a:lnTo>
                    <a:pt x="322" y="556"/>
                  </a:lnTo>
                  <a:lnTo>
                    <a:pt x="330" y="549"/>
                  </a:lnTo>
                  <a:lnTo>
                    <a:pt x="337" y="556"/>
                  </a:lnTo>
                  <a:lnTo>
                    <a:pt x="344" y="556"/>
                  </a:lnTo>
                  <a:lnTo>
                    <a:pt x="352" y="567"/>
                  </a:lnTo>
                  <a:lnTo>
                    <a:pt x="359" y="541"/>
                  </a:lnTo>
                  <a:lnTo>
                    <a:pt x="366" y="556"/>
                  </a:lnTo>
                  <a:lnTo>
                    <a:pt x="373" y="530"/>
                  </a:lnTo>
                  <a:lnTo>
                    <a:pt x="381" y="512"/>
                  </a:lnTo>
                  <a:lnTo>
                    <a:pt x="388" y="530"/>
                  </a:lnTo>
                  <a:lnTo>
                    <a:pt x="395" y="512"/>
                  </a:lnTo>
                  <a:lnTo>
                    <a:pt x="403" y="549"/>
                  </a:lnTo>
                  <a:lnTo>
                    <a:pt x="410" y="549"/>
                  </a:lnTo>
                  <a:lnTo>
                    <a:pt x="417" y="505"/>
                  </a:lnTo>
                  <a:lnTo>
                    <a:pt x="425" y="512"/>
                  </a:lnTo>
                  <a:lnTo>
                    <a:pt x="432" y="541"/>
                  </a:lnTo>
                  <a:lnTo>
                    <a:pt x="439" y="512"/>
                  </a:lnTo>
                  <a:lnTo>
                    <a:pt x="447" y="549"/>
                  </a:lnTo>
                  <a:lnTo>
                    <a:pt x="454" y="567"/>
                  </a:lnTo>
                  <a:lnTo>
                    <a:pt x="461" y="549"/>
                  </a:lnTo>
                  <a:lnTo>
                    <a:pt x="469" y="567"/>
                  </a:lnTo>
                  <a:lnTo>
                    <a:pt x="476" y="541"/>
                  </a:lnTo>
                  <a:lnTo>
                    <a:pt x="483" y="549"/>
                  </a:lnTo>
                  <a:lnTo>
                    <a:pt x="491" y="567"/>
                  </a:lnTo>
                  <a:lnTo>
                    <a:pt x="498" y="556"/>
                  </a:lnTo>
                  <a:lnTo>
                    <a:pt x="505" y="549"/>
                  </a:lnTo>
                  <a:lnTo>
                    <a:pt x="512" y="556"/>
                  </a:lnTo>
                  <a:lnTo>
                    <a:pt x="520" y="541"/>
                  </a:lnTo>
                  <a:lnTo>
                    <a:pt x="527" y="538"/>
                  </a:lnTo>
                  <a:lnTo>
                    <a:pt x="534" y="442"/>
                  </a:lnTo>
                  <a:lnTo>
                    <a:pt x="542" y="296"/>
                  </a:lnTo>
                  <a:lnTo>
                    <a:pt x="549" y="263"/>
                  </a:lnTo>
                  <a:lnTo>
                    <a:pt x="556" y="201"/>
                  </a:lnTo>
                  <a:lnTo>
                    <a:pt x="564" y="347"/>
                  </a:lnTo>
                  <a:lnTo>
                    <a:pt x="571" y="183"/>
                  </a:lnTo>
                  <a:lnTo>
                    <a:pt x="578" y="314"/>
                  </a:lnTo>
                  <a:lnTo>
                    <a:pt x="586" y="281"/>
                  </a:lnTo>
                  <a:lnTo>
                    <a:pt x="593" y="208"/>
                  </a:lnTo>
                  <a:lnTo>
                    <a:pt x="600" y="168"/>
                  </a:lnTo>
                  <a:lnTo>
                    <a:pt x="608" y="259"/>
                  </a:lnTo>
                  <a:lnTo>
                    <a:pt x="615" y="373"/>
                  </a:lnTo>
                  <a:lnTo>
                    <a:pt x="622" y="358"/>
                  </a:lnTo>
                  <a:lnTo>
                    <a:pt x="630" y="399"/>
                  </a:lnTo>
                  <a:lnTo>
                    <a:pt x="637" y="468"/>
                  </a:lnTo>
                  <a:lnTo>
                    <a:pt x="644" y="435"/>
                  </a:lnTo>
                  <a:lnTo>
                    <a:pt x="651" y="538"/>
                  </a:lnTo>
                  <a:lnTo>
                    <a:pt x="659" y="538"/>
                  </a:lnTo>
                  <a:lnTo>
                    <a:pt x="666" y="538"/>
                  </a:lnTo>
                  <a:lnTo>
                    <a:pt x="673" y="549"/>
                  </a:lnTo>
                  <a:lnTo>
                    <a:pt x="681" y="556"/>
                  </a:lnTo>
                  <a:lnTo>
                    <a:pt x="688" y="567"/>
                  </a:lnTo>
                  <a:lnTo>
                    <a:pt x="695" y="556"/>
                  </a:lnTo>
                  <a:lnTo>
                    <a:pt x="703" y="538"/>
                  </a:lnTo>
                  <a:lnTo>
                    <a:pt x="710" y="461"/>
                  </a:lnTo>
                  <a:lnTo>
                    <a:pt x="823" y="523"/>
                  </a:lnTo>
                  <a:lnTo>
                    <a:pt x="831" y="538"/>
                  </a:lnTo>
                  <a:lnTo>
                    <a:pt x="838" y="538"/>
                  </a:lnTo>
                  <a:lnTo>
                    <a:pt x="845" y="541"/>
                  </a:lnTo>
                  <a:lnTo>
                    <a:pt x="853" y="523"/>
                  </a:lnTo>
                  <a:lnTo>
                    <a:pt x="860" y="530"/>
                  </a:lnTo>
                  <a:lnTo>
                    <a:pt x="867" y="567"/>
                  </a:lnTo>
                  <a:lnTo>
                    <a:pt x="875" y="556"/>
                  </a:lnTo>
                  <a:lnTo>
                    <a:pt x="948" y="175"/>
                  </a:lnTo>
                  <a:lnTo>
                    <a:pt x="962" y="333"/>
                  </a:lnTo>
                  <a:lnTo>
                    <a:pt x="977" y="366"/>
                  </a:lnTo>
                  <a:lnTo>
                    <a:pt x="984" y="479"/>
                  </a:lnTo>
                  <a:lnTo>
                    <a:pt x="1014" y="556"/>
                  </a:lnTo>
                  <a:lnTo>
                    <a:pt x="1028" y="556"/>
                  </a:lnTo>
                  <a:lnTo>
                    <a:pt x="1043" y="538"/>
                  </a:lnTo>
                  <a:lnTo>
                    <a:pt x="1058" y="461"/>
                  </a:lnTo>
                  <a:lnTo>
                    <a:pt x="1072" y="190"/>
                  </a:lnTo>
                  <a:lnTo>
                    <a:pt x="1087" y="307"/>
                  </a:lnTo>
                  <a:lnTo>
                    <a:pt x="1094" y="139"/>
                  </a:lnTo>
                  <a:lnTo>
                    <a:pt x="1109" y="289"/>
                  </a:lnTo>
                  <a:lnTo>
                    <a:pt x="1153" y="358"/>
                  </a:lnTo>
                  <a:lnTo>
                    <a:pt x="1167" y="494"/>
                  </a:lnTo>
                  <a:lnTo>
                    <a:pt x="1182" y="541"/>
                  </a:lnTo>
                  <a:lnTo>
                    <a:pt x="1197" y="567"/>
                  </a:lnTo>
                  <a:lnTo>
                    <a:pt x="1211" y="556"/>
                  </a:lnTo>
                  <a:lnTo>
                    <a:pt x="1218" y="541"/>
                  </a:lnTo>
                  <a:lnTo>
                    <a:pt x="1248" y="58"/>
                  </a:lnTo>
                  <a:lnTo>
                    <a:pt x="1277" y="139"/>
                  </a:lnTo>
                  <a:lnTo>
                    <a:pt x="1306" y="208"/>
                  </a:lnTo>
                  <a:lnTo>
                    <a:pt x="1314" y="336"/>
                  </a:lnTo>
                </a:path>
              </a:pathLst>
            </a:custGeom>
            <a:noFill/>
            <a:ln w="9525">
              <a:solidFill>
                <a:schemeClr val="accent1">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 name="Freeform 77"/>
            <p:cNvSpPr>
              <a:spLocks/>
            </p:cNvSpPr>
            <p:nvPr/>
          </p:nvSpPr>
          <p:spPr bwMode="auto">
            <a:xfrm>
              <a:off x="5947086" y="2507633"/>
              <a:ext cx="1817301" cy="674581"/>
            </a:xfrm>
            <a:custGeom>
              <a:avLst/>
              <a:gdLst>
                <a:gd name="T0" fmla="*/ 29 w 1159"/>
                <a:gd name="T1" fmla="*/ 366 h 439"/>
                <a:gd name="T2" fmla="*/ 73 w 1159"/>
                <a:gd name="T3" fmla="*/ 439 h 439"/>
                <a:gd name="T4" fmla="*/ 139 w 1159"/>
                <a:gd name="T5" fmla="*/ 421 h 439"/>
                <a:gd name="T6" fmla="*/ 183 w 1159"/>
                <a:gd name="T7" fmla="*/ 421 h 439"/>
                <a:gd name="T8" fmla="*/ 219 w 1159"/>
                <a:gd name="T9" fmla="*/ 421 h 439"/>
                <a:gd name="T10" fmla="*/ 263 w 1159"/>
                <a:gd name="T11" fmla="*/ 421 h 439"/>
                <a:gd name="T12" fmla="*/ 300 w 1159"/>
                <a:gd name="T13" fmla="*/ 410 h 439"/>
                <a:gd name="T14" fmla="*/ 358 w 1159"/>
                <a:gd name="T15" fmla="*/ 402 h 439"/>
                <a:gd name="T16" fmla="*/ 409 w 1159"/>
                <a:gd name="T17" fmla="*/ 410 h 439"/>
                <a:gd name="T18" fmla="*/ 439 w 1159"/>
                <a:gd name="T19" fmla="*/ 428 h 439"/>
                <a:gd name="T20" fmla="*/ 461 w 1159"/>
                <a:gd name="T21" fmla="*/ 0 h 439"/>
                <a:gd name="T22" fmla="*/ 482 w 1159"/>
                <a:gd name="T23" fmla="*/ 142 h 439"/>
                <a:gd name="T24" fmla="*/ 504 w 1159"/>
                <a:gd name="T25" fmla="*/ 186 h 439"/>
                <a:gd name="T26" fmla="*/ 526 w 1159"/>
                <a:gd name="T27" fmla="*/ 201 h 439"/>
                <a:gd name="T28" fmla="*/ 548 w 1159"/>
                <a:gd name="T29" fmla="*/ 377 h 439"/>
                <a:gd name="T30" fmla="*/ 570 w 1159"/>
                <a:gd name="T31" fmla="*/ 421 h 439"/>
                <a:gd name="T32" fmla="*/ 592 w 1159"/>
                <a:gd name="T33" fmla="*/ 439 h 439"/>
                <a:gd name="T34" fmla="*/ 614 w 1159"/>
                <a:gd name="T35" fmla="*/ 410 h 439"/>
                <a:gd name="T36" fmla="*/ 636 w 1159"/>
                <a:gd name="T37" fmla="*/ 91 h 439"/>
                <a:gd name="T38" fmla="*/ 658 w 1159"/>
                <a:gd name="T39" fmla="*/ 139 h 439"/>
                <a:gd name="T40" fmla="*/ 680 w 1159"/>
                <a:gd name="T41" fmla="*/ 205 h 439"/>
                <a:gd name="T42" fmla="*/ 702 w 1159"/>
                <a:gd name="T43" fmla="*/ 256 h 439"/>
                <a:gd name="T44" fmla="*/ 724 w 1159"/>
                <a:gd name="T45" fmla="*/ 333 h 439"/>
                <a:gd name="T46" fmla="*/ 746 w 1159"/>
                <a:gd name="T47" fmla="*/ 391 h 439"/>
                <a:gd name="T48" fmla="*/ 768 w 1159"/>
                <a:gd name="T49" fmla="*/ 421 h 439"/>
                <a:gd name="T50" fmla="*/ 790 w 1159"/>
                <a:gd name="T51" fmla="*/ 395 h 439"/>
                <a:gd name="T52" fmla="*/ 812 w 1159"/>
                <a:gd name="T53" fmla="*/ 153 h 439"/>
                <a:gd name="T54" fmla="*/ 834 w 1159"/>
                <a:gd name="T55" fmla="*/ 66 h 439"/>
                <a:gd name="T56" fmla="*/ 852 w 1159"/>
                <a:gd name="T57" fmla="*/ 91 h 439"/>
                <a:gd name="T58" fmla="*/ 874 w 1159"/>
                <a:gd name="T59" fmla="*/ 205 h 439"/>
                <a:gd name="T60" fmla="*/ 896 w 1159"/>
                <a:gd name="T61" fmla="*/ 384 h 439"/>
                <a:gd name="T62" fmla="*/ 918 w 1159"/>
                <a:gd name="T63" fmla="*/ 410 h 439"/>
                <a:gd name="T64" fmla="*/ 940 w 1159"/>
                <a:gd name="T65" fmla="*/ 395 h 439"/>
                <a:gd name="T66" fmla="*/ 962 w 1159"/>
                <a:gd name="T67" fmla="*/ 428 h 439"/>
                <a:gd name="T68" fmla="*/ 984 w 1159"/>
                <a:gd name="T69" fmla="*/ 175 h 439"/>
                <a:gd name="T70" fmla="*/ 1006 w 1159"/>
                <a:gd name="T71" fmla="*/ 142 h 439"/>
                <a:gd name="T72" fmla="*/ 1028 w 1159"/>
                <a:gd name="T73" fmla="*/ 84 h 439"/>
                <a:gd name="T74" fmla="*/ 1049 w 1159"/>
                <a:gd name="T75" fmla="*/ 238 h 439"/>
                <a:gd name="T76" fmla="*/ 1079 w 1159"/>
                <a:gd name="T77" fmla="*/ 395 h 439"/>
                <a:gd name="T78" fmla="*/ 1101 w 1159"/>
                <a:gd name="T79" fmla="*/ 428 h 439"/>
                <a:gd name="T80" fmla="*/ 1123 w 1159"/>
                <a:gd name="T81" fmla="*/ 391 h 439"/>
                <a:gd name="T82" fmla="*/ 1145 w 1159"/>
                <a:gd name="T83" fmla="*/ 318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59" h="439">
                  <a:moveTo>
                    <a:pt x="0" y="208"/>
                  </a:moveTo>
                  <a:lnTo>
                    <a:pt x="14" y="300"/>
                  </a:lnTo>
                  <a:lnTo>
                    <a:pt x="29" y="366"/>
                  </a:lnTo>
                  <a:lnTo>
                    <a:pt x="43" y="402"/>
                  </a:lnTo>
                  <a:lnTo>
                    <a:pt x="58" y="428"/>
                  </a:lnTo>
                  <a:lnTo>
                    <a:pt x="73" y="439"/>
                  </a:lnTo>
                  <a:lnTo>
                    <a:pt x="87" y="439"/>
                  </a:lnTo>
                  <a:lnTo>
                    <a:pt x="102" y="395"/>
                  </a:lnTo>
                  <a:lnTo>
                    <a:pt x="139" y="421"/>
                  </a:lnTo>
                  <a:lnTo>
                    <a:pt x="153" y="421"/>
                  </a:lnTo>
                  <a:lnTo>
                    <a:pt x="168" y="410"/>
                  </a:lnTo>
                  <a:lnTo>
                    <a:pt x="183" y="421"/>
                  </a:lnTo>
                  <a:lnTo>
                    <a:pt x="190" y="384"/>
                  </a:lnTo>
                  <a:lnTo>
                    <a:pt x="204" y="428"/>
                  </a:lnTo>
                  <a:lnTo>
                    <a:pt x="219" y="421"/>
                  </a:lnTo>
                  <a:lnTo>
                    <a:pt x="234" y="439"/>
                  </a:lnTo>
                  <a:lnTo>
                    <a:pt x="248" y="428"/>
                  </a:lnTo>
                  <a:lnTo>
                    <a:pt x="263" y="421"/>
                  </a:lnTo>
                  <a:lnTo>
                    <a:pt x="278" y="410"/>
                  </a:lnTo>
                  <a:lnTo>
                    <a:pt x="285" y="395"/>
                  </a:lnTo>
                  <a:lnTo>
                    <a:pt x="300" y="410"/>
                  </a:lnTo>
                  <a:lnTo>
                    <a:pt x="314" y="410"/>
                  </a:lnTo>
                  <a:lnTo>
                    <a:pt x="329" y="439"/>
                  </a:lnTo>
                  <a:lnTo>
                    <a:pt x="358" y="402"/>
                  </a:lnTo>
                  <a:lnTo>
                    <a:pt x="365" y="439"/>
                  </a:lnTo>
                  <a:lnTo>
                    <a:pt x="395" y="439"/>
                  </a:lnTo>
                  <a:lnTo>
                    <a:pt x="409" y="410"/>
                  </a:lnTo>
                  <a:lnTo>
                    <a:pt x="424" y="428"/>
                  </a:lnTo>
                  <a:lnTo>
                    <a:pt x="431" y="410"/>
                  </a:lnTo>
                  <a:lnTo>
                    <a:pt x="439" y="428"/>
                  </a:lnTo>
                  <a:lnTo>
                    <a:pt x="446" y="282"/>
                  </a:lnTo>
                  <a:lnTo>
                    <a:pt x="453" y="110"/>
                  </a:lnTo>
                  <a:lnTo>
                    <a:pt x="461" y="0"/>
                  </a:lnTo>
                  <a:lnTo>
                    <a:pt x="468" y="3"/>
                  </a:lnTo>
                  <a:lnTo>
                    <a:pt x="475" y="358"/>
                  </a:lnTo>
                  <a:lnTo>
                    <a:pt x="482" y="142"/>
                  </a:lnTo>
                  <a:lnTo>
                    <a:pt x="490" y="139"/>
                  </a:lnTo>
                  <a:lnTo>
                    <a:pt x="497" y="124"/>
                  </a:lnTo>
                  <a:lnTo>
                    <a:pt x="504" y="186"/>
                  </a:lnTo>
                  <a:lnTo>
                    <a:pt x="512" y="157"/>
                  </a:lnTo>
                  <a:lnTo>
                    <a:pt x="519" y="227"/>
                  </a:lnTo>
                  <a:lnTo>
                    <a:pt x="526" y="201"/>
                  </a:lnTo>
                  <a:lnTo>
                    <a:pt x="534" y="322"/>
                  </a:lnTo>
                  <a:lnTo>
                    <a:pt x="541" y="377"/>
                  </a:lnTo>
                  <a:lnTo>
                    <a:pt x="548" y="377"/>
                  </a:lnTo>
                  <a:lnTo>
                    <a:pt x="556" y="413"/>
                  </a:lnTo>
                  <a:lnTo>
                    <a:pt x="563" y="402"/>
                  </a:lnTo>
                  <a:lnTo>
                    <a:pt x="570" y="421"/>
                  </a:lnTo>
                  <a:lnTo>
                    <a:pt x="578" y="439"/>
                  </a:lnTo>
                  <a:lnTo>
                    <a:pt x="585" y="402"/>
                  </a:lnTo>
                  <a:lnTo>
                    <a:pt x="592" y="439"/>
                  </a:lnTo>
                  <a:lnTo>
                    <a:pt x="600" y="421"/>
                  </a:lnTo>
                  <a:lnTo>
                    <a:pt x="607" y="384"/>
                  </a:lnTo>
                  <a:lnTo>
                    <a:pt x="614" y="410"/>
                  </a:lnTo>
                  <a:lnTo>
                    <a:pt x="621" y="384"/>
                  </a:lnTo>
                  <a:lnTo>
                    <a:pt x="629" y="124"/>
                  </a:lnTo>
                  <a:lnTo>
                    <a:pt x="636" y="91"/>
                  </a:lnTo>
                  <a:lnTo>
                    <a:pt x="643" y="135"/>
                  </a:lnTo>
                  <a:lnTo>
                    <a:pt x="651" y="271"/>
                  </a:lnTo>
                  <a:lnTo>
                    <a:pt x="658" y="139"/>
                  </a:lnTo>
                  <a:lnTo>
                    <a:pt x="665" y="22"/>
                  </a:lnTo>
                  <a:lnTo>
                    <a:pt x="673" y="99"/>
                  </a:lnTo>
                  <a:lnTo>
                    <a:pt x="680" y="205"/>
                  </a:lnTo>
                  <a:lnTo>
                    <a:pt x="687" y="47"/>
                  </a:lnTo>
                  <a:lnTo>
                    <a:pt x="695" y="135"/>
                  </a:lnTo>
                  <a:lnTo>
                    <a:pt x="702" y="256"/>
                  </a:lnTo>
                  <a:lnTo>
                    <a:pt x="709" y="289"/>
                  </a:lnTo>
                  <a:lnTo>
                    <a:pt x="717" y="333"/>
                  </a:lnTo>
                  <a:lnTo>
                    <a:pt x="724" y="333"/>
                  </a:lnTo>
                  <a:lnTo>
                    <a:pt x="731" y="395"/>
                  </a:lnTo>
                  <a:lnTo>
                    <a:pt x="739" y="421"/>
                  </a:lnTo>
                  <a:lnTo>
                    <a:pt x="746" y="391"/>
                  </a:lnTo>
                  <a:lnTo>
                    <a:pt x="753" y="428"/>
                  </a:lnTo>
                  <a:lnTo>
                    <a:pt x="760" y="410"/>
                  </a:lnTo>
                  <a:lnTo>
                    <a:pt x="768" y="421"/>
                  </a:lnTo>
                  <a:lnTo>
                    <a:pt x="775" y="428"/>
                  </a:lnTo>
                  <a:lnTo>
                    <a:pt x="782" y="428"/>
                  </a:lnTo>
                  <a:lnTo>
                    <a:pt x="790" y="395"/>
                  </a:lnTo>
                  <a:lnTo>
                    <a:pt x="797" y="344"/>
                  </a:lnTo>
                  <a:lnTo>
                    <a:pt x="804" y="238"/>
                  </a:lnTo>
                  <a:lnTo>
                    <a:pt x="812" y="153"/>
                  </a:lnTo>
                  <a:lnTo>
                    <a:pt x="819" y="25"/>
                  </a:lnTo>
                  <a:lnTo>
                    <a:pt x="826" y="183"/>
                  </a:lnTo>
                  <a:lnTo>
                    <a:pt x="834" y="66"/>
                  </a:lnTo>
                  <a:lnTo>
                    <a:pt x="841" y="88"/>
                  </a:lnTo>
                  <a:lnTo>
                    <a:pt x="845" y="62"/>
                  </a:lnTo>
                  <a:lnTo>
                    <a:pt x="852" y="91"/>
                  </a:lnTo>
                  <a:lnTo>
                    <a:pt x="859" y="73"/>
                  </a:lnTo>
                  <a:lnTo>
                    <a:pt x="867" y="106"/>
                  </a:lnTo>
                  <a:lnTo>
                    <a:pt x="874" y="205"/>
                  </a:lnTo>
                  <a:lnTo>
                    <a:pt x="881" y="300"/>
                  </a:lnTo>
                  <a:lnTo>
                    <a:pt x="889" y="318"/>
                  </a:lnTo>
                  <a:lnTo>
                    <a:pt x="896" y="384"/>
                  </a:lnTo>
                  <a:lnTo>
                    <a:pt x="903" y="439"/>
                  </a:lnTo>
                  <a:lnTo>
                    <a:pt x="910" y="428"/>
                  </a:lnTo>
                  <a:lnTo>
                    <a:pt x="918" y="410"/>
                  </a:lnTo>
                  <a:lnTo>
                    <a:pt x="925" y="428"/>
                  </a:lnTo>
                  <a:lnTo>
                    <a:pt x="932" y="413"/>
                  </a:lnTo>
                  <a:lnTo>
                    <a:pt x="940" y="395"/>
                  </a:lnTo>
                  <a:lnTo>
                    <a:pt x="947" y="439"/>
                  </a:lnTo>
                  <a:lnTo>
                    <a:pt x="954" y="421"/>
                  </a:lnTo>
                  <a:lnTo>
                    <a:pt x="962" y="428"/>
                  </a:lnTo>
                  <a:lnTo>
                    <a:pt x="969" y="340"/>
                  </a:lnTo>
                  <a:lnTo>
                    <a:pt x="976" y="219"/>
                  </a:lnTo>
                  <a:lnTo>
                    <a:pt x="984" y="175"/>
                  </a:lnTo>
                  <a:lnTo>
                    <a:pt x="991" y="47"/>
                  </a:lnTo>
                  <a:lnTo>
                    <a:pt x="998" y="340"/>
                  </a:lnTo>
                  <a:lnTo>
                    <a:pt x="1006" y="142"/>
                  </a:lnTo>
                  <a:lnTo>
                    <a:pt x="1013" y="205"/>
                  </a:lnTo>
                  <a:lnTo>
                    <a:pt x="1020" y="183"/>
                  </a:lnTo>
                  <a:lnTo>
                    <a:pt x="1028" y="84"/>
                  </a:lnTo>
                  <a:lnTo>
                    <a:pt x="1035" y="161"/>
                  </a:lnTo>
                  <a:lnTo>
                    <a:pt x="1042" y="135"/>
                  </a:lnTo>
                  <a:lnTo>
                    <a:pt x="1049" y="238"/>
                  </a:lnTo>
                  <a:lnTo>
                    <a:pt x="1057" y="219"/>
                  </a:lnTo>
                  <a:lnTo>
                    <a:pt x="1064" y="351"/>
                  </a:lnTo>
                  <a:lnTo>
                    <a:pt x="1079" y="395"/>
                  </a:lnTo>
                  <a:lnTo>
                    <a:pt x="1086" y="402"/>
                  </a:lnTo>
                  <a:lnTo>
                    <a:pt x="1093" y="421"/>
                  </a:lnTo>
                  <a:lnTo>
                    <a:pt x="1101" y="428"/>
                  </a:lnTo>
                  <a:lnTo>
                    <a:pt x="1108" y="428"/>
                  </a:lnTo>
                  <a:lnTo>
                    <a:pt x="1115" y="413"/>
                  </a:lnTo>
                  <a:lnTo>
                    <a:pt x="1123" y="391"/>
                  </a:lnTo>
                  <a:lnTo>
                    <a:pt x="1130" y="413"/>
                  </a:lnTo>
                  <a:lnTo>
                    <a:pt x="1137" y="402"/>
                  </a:lnTo>
                  <a:lnTo>
                    <a:pt x="1145" y="318"/>
                  </a:lnTo>
                  <a:lnTo>
                    <a:pt x="1152" y="40"/>
                  </a:lnTo>
                  <a:lnTo>
                    <a:pt x="1159" y="113"/>
                  </a:lnTo>
                </a:path>
              </a:pathLst>
            </a:custGeom>
            <a:noFill/>
            <a:ln w="22225">
              <a:solidFill>
                <a:schemeClr val="accent1">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40" name="Group 139"/>
          <p:cNvGrpSpPr/>
          <p:nvPr/>
        </p:nvGrpSpPr>
        <p:grpSpPr>
          <a:xfrm>
            <a:off x="4648200" y="2510866"/>
            <a:ext cx="2912458" cy="613335"/>
            <a:chOff x="4646612" y="1438913"/>
            <a:chExt cx="5867400" cy="1685287"/>
          </a:xfrm>
        </p:grpSpPr>
        <p:sp>
          <p:nvSpPr>
            <p:cNvPr id="137" name="Freeform 74"/>
            <p:cNvSpPr>
              <a:spLocks/>
            </p:cNvSpPr>
            <p:nvPr/>
          </p:nvSpPr>
          <p:spPr bwMode="auto">
            <a:xfrm>
              <a:off x="4646612" y="1438913"/>
              <a:ext cx="5867400" cy="1685287"/>
            </a:xfrm>
            <a:custGeom>
              <a:avLst/>
              <a:gdLst>
                <a:gd name="T0" fmla="*/ 13 w 825"/>
                <a:gd name="T1" fmla="*/ 218 h 245"/>
                <a:gd name="T2" fmla="*/ 33 w 825"/>
                <a:gd name="T3" fmla="*/ 225 h 245"/>
                <a:gd name="T4" fmla="*/ 53 w 825"/>
                <a:gd name="T5" fmla="*/ 212 h 245"/>
                <a:gd name="T6" fmla="*/ 73 w 825"/>
                <a:gd name="T7" fmla="*/ 222 h 245"/>
                <a:gd name="T8" fmla="*/ 92 w 825"/>
                <a:gd name="T9" fmla="*/ 189 h 245"/>
                <a:gd name="T10" fmla="*/ 112 w 825"/>
                <a:gd name="T11" fmla="*/ 202 h 245"/>
                <a:gd name="T12" fmla="*/ 132 w 825"/>
                <a:gd name="T13" fmla="*/ 198 h 245"/>
                <a:gd name="T14" fmla="*/ 152 w 825"/>
                <a:gd name="T15" fmla="*/ 222 h 245"/>
                <a:gd name="T16" fmla="*/ 172 w 825"/>
                <a:gd name="T17" fmla="*/ 222 h 245"/>
                <a:gd name="T18" fmla="*/ 191 w 825"/>
                <a:gd name="T19" fmla="*/ 222 h 245"/>
                <a:gd name="T20" fmla="*/ 211 w 825"/>
                <a:gd name="T21" fmla="*/ 215 h 245"/>
                <a:gd name="T22" fmla="*/ 231 w 825"/>
                <a:gd name="T23" fmla="*/ 222 h 245"/>
                <a:gd name="T24" fmla="*/ 244 w 825"/>
                <a:gd name="T25" fmla="*/ 245 h 245"/>
                <a:gd name="T26" fmla="*/ 264 w 825"/>
                <a:gd name="T27" fmla="*/ 205 h 245"/>
                <a:gd name="T28" fmla="*/ 284 w 825"/>
                <a:gd name="T29" fmla="*/ 205 h 245"/>
                <a:gd name="T30" fmla="*/ 304 w 825"/>
                <a:gd name="T31" fmla="*/ 231 h 245"/>
                <a:gd name="T32" fmla="*/ 323 w 825"/>
                <a:gd name="T33" fmla="*/ 231 h 245"/>
                <a:gd name="T34" fmla="*/ 343 w 825"/>
                <a:gd name="T35" fmla="*/ 195 h 245"/>
                <a:gd name="T36" fmla="*/ 363 w 825"/>
                <a:gd name="T37" fmla="*/ 235 h 245"/>
                <a:gd name="T38" fmla="*/ 383 w 825"/>
                <a:gd name="T39" fmla="*/ 215 h 245"/>
                <a:gd name="T40" fmla="*/ 396 w 825"/>
                <a:gd name="T41" fmla="*/ 231 h 245"/>
                <a:gd name="T42" fmla="*/ 416 w 825"/>
                <a:gd name="T43" fmla="*/ 225 h 245"/>
                <a:gd name="T44" fmla="*/ 436 w 825"/>
                <a:gd name="T45" fmla="*/ 218 h 245"/>
                <a:gd name="T46" fmla="*/ 455 w 825"/>
                <a:gd name="T47" fmla="*/ 215 h 245"/>
                <a:gd name="T48" fmla="*/ 475 w 825"/>
                <a:gd name="T49" fmla="*/ 225 h 245"/>
                <a:gd name="T50" fmla="*/ 495 w 825"/>
                <a:gd name="T51" fmla="*/ 208 h 245"/>
                <a:gd name="T52" fmla="*/ 515 w 825"/>
                <a:gd name="T53" fmla="*/ 195 h 245"/>
                <a:gd name="T54" fmla="*/ 535 w 825"/>
                <a:gd name="T55" fmla="*/ 235 h 245"/>
                <a:gd name="T56" fmla="*/ 554 w 825"/>
                <a:gd name="T57" fmla="*/ 235 h 245"/>
                <a:gd name="T58" fmla="*/ 574 w 825"/>
                <a:gd name="T59" fmla="*/ 215 h 245"/>
                <a:gd name="T60" fmla="*/ 594 w 825"/>
                <a:gd name="T61" fmla="*/ 241 h 245"/>
                <a:gd name="T62" fmla="*/ 614 w 825"/>
                <a:gd name="T63" fmla="*/ 208 h 245"/>
                <a:gd name="T64" fmla="*/ 634 w 825"/>
                <a:gd name="T65" fmla="*/ 231 h 245"/>
                <a:gd name="T66" fmla="*/ 653 w 825"/>
                <a:gd name="T67" fmla="*/ 235 h 245"/>
                <a:gd name="T68" fmla="*/ 673 w 825"/>
                <a:gd name="T69" fmla="*/ 228 h 245"/>
                <a:gd name="T70" fmla="*/ 693 w 825"/>
                <a:gd name="T71" fmla="*/ 235 h 245"/>
                <a:gd name="T72" fmla="*/ 713 w 825"/>
                <a:gd name="T73" fmla="*/ 198 h 245"/>
                <a:gd name="T74" fmla="*/ 733 w 825"/>
                <a:gd name="T75" fmla="*/ 215 h 245"/>
                <a:gd name="T76" fmla="*/ 752 w 825"/>
                <a:gd name="T77" fmla="*/ 228 h 245"/>
                <a:gd name="T78" fmla="*/ 772 w 825"/>
                <a:gd name="T79" fmla="*/ 222 h 245"/>
                <a:gd name="T80" fmla="*/ 792 w 825"/>
                <a:gd name="T81" fmla="*/ 198 h 245"/>
                <a:gd name="T82" fmla="*/ 812 w 825"/>
                <a:gd name="T83" fmla="*/ 23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25" h="245">
                  <a:moveTo>
                    <a:pt x="0" y="225"/>
                  </a:moveTo>
                  <a:lnTo>
                    <a:pt x="7" y="231"/>
                  </a:lnTo>
                  <a:lnTo>
                    <a:pt x="13" y="218"/>
                  </a:lnTo>
                  <a:lnTo>
                    <a:pt x="20" y="225"/>
                  </a:lnTo>
                  <a:lnTo>
                    <a:pt x="26" y="212"/>
                  </a:lnTo>
                  <a:lnTo>
                    <a:pt x="33" y="225"/>
                  </a:lnTo>
                  <a:lnTo>
                    <a:pt x="40" y="222"/>
                  </a:lnTo>
                  <a:lnTo>
                    <a:pt x="46" y="222"/>
                  </a:lnTo>
                  <a:lnTo>
                    <a:pt x="53" y="212"/>
                  </a:lnTo>
                  <a:lnTo>
                    <a:pt x="59" y="212"/>
                  </a:lnTo>
                  <a:lnTo>
                    <a:pt x="66" y="235"/>
                  </a:lnTo>
                  <a:lnTo>
                    <a:pt x="73" y="222"/>
                  </a:lnTo>
                  <a:lnTo>
                    <a:pt x="79" y="231"/>
                  </a:lnTo>
                  <a:lnTo>
                    <a:pt x="86" y="195"/>
                  </a:lnTo>
                  <a:lnTo>
                    <a:pt x="92" y="189"/>
                  </a:lnTo>
                  <a:lnTo>
                    <a:pt x="99" y="225"/>
                  </a:lnTo>
                  <a:lnTo>
                    <a:pt x="106" y="208"/>
                  </a:lnTo>
                  <a:lnTo>
                    <a:pt x="112" y="202"/>
                  </a:lnTo>
                  <a:lnTo>
                    <a:pt x="119" y="225"/>
                  </a:lnTo>
                  <a:lnTo>
                    <a:pt x="125" y="198"/>
                  </a:lnTo>
                  <a:lnTo>
                    <a:pt x="132" y="198"/>
                  </a:lnTo>
                  <a:lnTo>
                    <a:pt x="139" y="235"/>
                  </a:lnTo>
                  <a:lnTo>
                    <a:pt x="145" y="225"/>
                  </a:lnTo>
                  <a:lnTo>
                    <a:pt x="152" y="222"/>
                  </a:lnTo>
                  <a:lnTo>
                    <a:pt x="158" y="225"/>
                  </a:lnTo>
                  <a:lnTo>
                    <a:pt x="165" y="231"/>
                  </a:lnTo>
                  <a:lnTo>
                    <a:pt x="172" y="222"/>
                  </a:lnTo>
                  <a:lnTo>
                    <a:pt x="178" y="212"/>
                  </a:lnTo>
                  <a:lnTo>
                    <a:pt x="185" y="215"/>
                  </a:lnTo>
                  <a:lnTo>
                    <a:pt x="191" y="222"/>
                  </a:lnTo>
                  <a:lnTo>
                    <a:pt x="198" y="215"/>
                  </a:lnTo>
                  <a:lnTo>
                    <a:pt x="205" y="192"/>
                  </a:lnTo>
                  <a:lnTo>
                    <a:pt x="211" y="215"/>
                  </a:lnTo>
                  <a:lnTo>
                    <a:pt x="218" y="231"/>
                  </a:lnTo>
                  <a:lnTo>
                    <a:pt x="224" y="208"/>
                  </a:lnTo>
                  <a:lnTo>
                    <a:pt x="231" y="222"/>
                  </a:lnTo>
                  <a:lnTo>
                    <a:pt x="238" y="225"/>
                  </a:lnTo>
                  <a:lnTo>
                    <a:pt x="244" y="235"/>
                  </a:lnTo>
                  <a:lnTo>
                    <a:pt x="244" y="245"/>
                  </a:lnTo>
                  <a:lnTo>
                    <a:pt x="251" y="231"/>
                  </a:lnTo>
                  <a:lnTo>
                    <a:pt x="257" y="215"/>
                  </a:lnTo>
                  <a:lnTo>
                    <a:pt x="264" y="205"/>
                  </a:lnTo>
                  <a:lnTo>
                    <a:pt x="271" y="231"/>
                  </a:lnTo>
                  <a:lnTo>
                    <a:pt x="277" y="225"/>
                  </a:lnTo>
                  <a:lnTo>
                    <a:pt x="284" y="205"/>
                  </a:lnTo>
                  <a:lnTo>
                    <a:pt x="290" y="215"/>
                  </a:lnTo>
                  <a:lnTo>
                    <a:pt x="297" y="215"/>
                  </a:lnTo>
                  <a:lnTo>
                    <a:pt x="304" y="231"/>
                  </a:lnTo>
                  <a:lnTo>
                    <a:pt x="310" y="208"/>
                  </a:lnTo>
                  <a:lnTo>
                    <a:pt x="317" y="228"/>
                  </a:lnTo>
                  <a:lnTo>
                    <a:pt x="323" y="231"/>
                  </a:lnTo>
                  <a:lnTo>
                    <a:pt x="330" y="222"/>
                  </a:lnTo>
                  <a:lnTo>
                    <a:pt x="337" y="218"/>
                  </a:lnTo>
                  <a:lnTo>
                    <a:pt x="343" y="195"/>
                  </a:lnTo>
                  <a:lnTo>
                    <a:pt x="350" y="218"/>
                  </a:lnTo>
                  <a:lnTo>
                    <a:pt x="356" y="225"/>
                  </a:lnTo>
                  <a:lnTo>
                    <a:pt x="363" y="235"/>
                  </a:lnTo>
                  <a:lnTo>
                    <a:pt x="370" y="231"/>
                  </a:lnTo>
                  <a:lnTo>
                    <a:pt x="376" y="218"/>
                  </a:lnTo>
                  <a:lnTo>
                    <a:pt x="383" y="215"/>
                  </a:lnTo>
                  <a:lnTo>
                    <a:pt x="389" y="231"/>
                  </a:lnTo>
                  <a:lnTo>
                    <a:pt x="389" y="205"/>
                  </a:lnTo>
                  <a:lnTo>
                    <a:pt x="396" y="231"/>
                  </a:lnTo>
                  <a:lnTo>
                    <a:pt x="403" y="208"/>
                  </a:lnTo>
                  <a:lnTo>
                    <a:pt x="409" y="192"/>
                  </a:lnTo>
                  <a:lnTo>
                    <a:pt x="416" y="225"/>
                  </a:lnTo>
                  <a:lnTo>
                    <a:pt x="422" y="225"/>
                  </a:lnTo>
                  <a:lnTo>
                    <a:pt x="429" y="225"/>
                  </a:lnTo>
                  <a:lnTo>
                    <a:pt x="436" y="218"/>
                  </a:lnTo>
                  <a:lnTo>
                    <a:pt x="442" y="215"/>
                  </a:lnTo>
                  <a:lnTo>
                    <a:pt x="449" y="208"/>
                  </a:lnTo>
                  <a:lnTo>
                    <a:pt x="455" y="215"/>
                  </a:lnTo>
                  <a:lnTo>
                    <a:pt x="462" y="222"/>
                  </a:lnTo>
                  <a:lnTo>
                    <a:pt x="469" y="198"/>
                  </a:lnTo>
                  <a:lnTo>
                    <a:pt x="475" y="225"/>
                  </a:lnTo>
                  <a:lnTo>
                    <a:pt x="482" y="208"/>
                  </a:lnTo>
                  <a:lnTo>
                    <a:pt x="488" y="189"/>
                  </a:lnTo>
                  <a:lnTo>
                    <a:pt x="495" y="208"/>
                  </a:lnTo>
                  <a:lnTo>
                    <a:pt x="502" y="165"/>
                  </a:lnTo>
                  <a:lnTo>
                    <a:pt x="508" y="0"/>
                  </a:lnTo>
                  <a:lnTo>
                    <a:pt x="515" y="195"/>
                  </a:lnTo>
                  <a:lnTo>
                    <a:pt x="521" y="198"/>
                  </a:lnTo>
                  <a:lnTo>
                    <a:pt x="528" y="215"/>
                  </a:lnTo>
                  <a:lnTo>
                    <a:pt x="535" y="235"/>
                  </a:lnTo>
                  <a:lnTo>
                    <a:pt x="541" y="222"/>
                  </a:lnTo>
                  <a:lnTo>
                    <a:pt x="548" y="205"/>
                  </a:lnTo>
                  <a:lnTo>
                    <a:pt x="554" y="235"/>
                  </a:lnTo>
                  <a:lnTo>
                    <a:pt x="561" y="215"/>
                  </a:lnTo>
                  <a:lnTo>
                    <a:pt x="568" y="235"/>
                  </a:lnTo>
                  <a:lnTo>
                    <a:pt x="574" y="215"/>
                  </a:lnTo>
                  <a:lnTo>
                    <a:pt x="581" y="222"/>
                  </a:lnTo>
                  <a:lnTo>
                    <a:pt x="587" y="208"/>
                  </a:lnTo>
                  <a:lnTo>
                    <a:pt x="594" y="241"/>
                  </a:lnTo>
                  <a:lnTo>
                    <a:pt x="601" y="218"/>
                  </a:lnTo>
                  <a:lnTo>
                    <a:pt x="607" y="225"/>
                  </a:lnTo>
                  <a:lnTo>
                    <a:pt x="614" y="208"/>
                  </a:lnTo>
                  <a:lnTo>
                    <a:pt x="620" y="235"/>
                  </a:lnTo>
                  <a:lnTo>
                    <a:pt x="627" y="225"/>
                  </a:lnTo>
                  <a:lnTo>
                    <a:pt x="634" y="231"/>
                  </a:lnTo>
                  <a:lnTo>
                    <a:pt x="640" y="149"/>
                  </a:lnTo>
                  <a:lnTo>
                    <a:pt x="647" y="222"/>
                  </a:lnTo>
                  <a:lnTo>
                    <a:pt x="653" y="235"/>
                  </a:lnTo>
                  <a:lnTo>
                    <a:pt x="660" y="225"/>
                  </a:lnTo>
                  <a:lnTo>
                    <a:pt x="667" y="208"/>
                  </a:lnTo>
                  <a:lnTo>
                    <a:pt x="673" y="228"/>
                  </a:lnTo>
                  <a:lnTo>
                    <a:pt x="680" y="222"/>
                  </a:lnTo>
                  <a:lnTo>
                    <a:pt x="686" y="235"/>
                  </a:lnTo>
                  <a:lnTo>
                    <a:pt x="693" y="235"/>
                  </a:lnTo>
                  <a:lnTo>
                    <a:pt x="700" y="212"/>
                  </a:lnTo>
                  <a:lnTo>
                    <a:pt x="706" y="205"/>
                  </a:lnTo>
                  <a:lnTo>
                    <a:pt x="713" y="198"/>
                  </a:lnTo>
                  <a:lnTo>
                    <a:pt x="719" y="225"/>
                  </a:lnTo>
                  <a:lnTo>
                    <a:pt x="726" y="225"/>
                  </a:lnTo>
                  <a:lnTo>
                    <a:pt x="733" y="215"/>
                  </a:lnTo>
                  <a:lnTo>
                    <a:pt x="739" y="228"/>
                  </a:lnTo>
                  <a:lnTo>
                    <a:pt x="746" y="231"/>
                  </a:lnTo>
                  <a:lnTo>
                    <a:pt x="752" y="228"/>
                  </a:lnTo>
                  <a:lnTo>
                    <a:pt x="759" y="215"/>
                  </a:lnTo>
                  <a:lnTo>
                    <a:pt x="766" y="212"/>
                  </a:lnTo>
                  <a:lnTo>
                    <a:pt x="772" y="222"/>
                  </a:lnTo>
                  <a:lnTo>
                    <a:pt x="779" y="222"/>
                  </a:lnTo>
                  <a:lnTo>
                    <a:pt x="785" y="215"/>
                  </a:lnTo>
                  <a:lnTo>
                    <a:pt x="792" y="198"/>
                  </a:lnTo>
                  <a:lnTo>
                    <a:pt x="799" y="245"/>
                  </a:lnTo>
                  <a:lnTo>
                    <a:pt x="805" y="241"/>
                  </a:lnTo>
                  <a:lnTo>
                    <a:pt x="812" y="231"/>
                  </a:lnTo>
                  <a:lnTo>
                    <a:pt x="818" y="225"/>
                  </a:lnTo>
                  <a:lnTo>
                    <a:pt x="825" y="231"/>
                  </a:lnTo>
                </a:path>
              </a:pathLst>
            </a:custGeom>
            <a:noFill/>
            <a:ln w="0">
              <a:solidFill>
                <a:schemeClr val="accent1">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39" name="Group 138"/>
            <p:cNvGrpSpPr/>
            <p:nvPr/>
          </p:nvGrpSpPr>
          <p:grpSpPr>
            <a:xfrm>
              <a:off x="8174182" y="1440873"/>
              <a:ext cx="267854" cy="1597891"/>
              <a:chOff x="8174182" y="1440873"/>
              <a:chExt cx="267854" cy="1597891"/>
            </a:xfrm>
          </p:grpSpPr>
          <p:sp>
            <p:nvSpPr>
              <p:cNvPr id="3" name="Freeform 2"/>
              <p:cNvSpPr/>
              <p:nvPr/>
            </p:nvSpPr>
            <p:spPr>
              <a:xfrm>
                <a:off x="8174182" y="1459345"/>
                <a:ext cx="83127" cy="1385455"/>
              </a:xfrm>
              <a:custGeom>
                <a:avLst/>
                <a:gdLst>
                  <a:gd name="connsiteX0" fmla="*/ 0 w 83127"/>
                  <a:gd name="connsiteY0" fmla="*/ 1385455 h 1385455"/>
                  <a:gd name="connsiteX1" fmla="*/ 46182 w 83127"/>
                  <a:gd name="connsiteY1" fmla="*/ 1117600 h 1385455"/>
                  <a:gd name="connsiteX2" fmla="*/ 55418 w 83127"/>
                  <a:gd name="connsiteY2" fmla="*/ 757382 h 1385455"/>
                  <a:gd name="connsiteX3" fmla="*/ 83127 w 83127"/>
                  <a:gd name="connsiteY3" fmla="*/ 0 h 1385455"/>
                </a:gdLst>
                <a:ahLst/>
                <a:cxnLst>
                  <a:cxn ang="0">
                    <a:pos x="connsiteX0" y="connsiteY0"/>
                  </a:cxn>
                  <a:cxn ang="0">
                    <a:pos x="connsiteX1" y="connsiteY1"/>
                  </a:cxn>
                  <a:cxn ang="0">
                    <a:pos x="connsiteX2" y="connsiteY2"/>
                  </a:cxn>
                  <a:cxn ang="0">
                    <a:pos x="connsiteX3" y="connsiteY3"/>
                  </a:cxn>
                </a:cxnLst>
                <a:rect l="l" t="t" r="r" b="b"/>
                <a:pathLst>
                  <a:path w="83127" h="1385455">
                    <a:moveTo>
                      <a:pt x="0" y="1385455"/>
                    </a:moveTo>
                    <a:cubicBezTo>
                      <a:pt x="18473" y="1303867"/>
                      <a:pt x="36946" y="1222279"/>
                      <a:pt x="46182" y="1117600"/>
                    </a:cubicBezTo>
                    <a:cubicBezTo>
                      <a:pt x="55418" y="1012921"/>
                      <a:pt x="49261" y="943649"/>
                      <a:pt x="55418" y="757382"/>
                    </a:cubicBezTo>
                    <a:cubicBezTo>
                      <a:pt x="61576" y="571115"/>
                      <a:pt x="72351" y="285557"/>
                      <a:pt x="83127" y="0"/>
                    </a:cubicBezTo>
                  </a:path>
                </a:pathLst>
              </a:cu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137"/>
              <p:cNvSpPr/>
              <p:nvPr/>
            </p:nvSpPr>
            <p:spPr>
              <a:xfrm>
                <a:off x="8257309" y="1440873"/>
                <a:ext cx="184727" cy="1597891"/>
              </a:xfrm>
              <a:custGeom>
                <a:avLst/>
                <a:gdLst>
                  <a:gd name="connsiteX0" fmla="*/ 0 w 184727"/>
                  <a:gd name="connsiteY0" fmla="*/ 0 h 1597891"/>
                  <a:gd name="connsiteX1" fmla="*/ 46182 w 184727"/>
                  <a:gd name="connsiteY1" fmla="*/ 1173018 h 1597891"/>
                  <a:gd name="connsiteX2" fmla="*/ 55418 w 184727"/>
                  <a:gd name="connsiteY2" fmla="*/ 1339272 h 1597891"/>
                  <a:gd name="connsiteX3" fmla="*/ 92364 w 184727"/>
                  <a:gd name="connsiteY3" fmla="*/ 1366982 h 1597891"/>
                  <a:gd name="connsiteX4" fmla="*/ 138546 w 184727"/>
                  <a:gd name="connsiteY4" fmla="*/ 1422400 h 1597891"/>
                  <a:gd name="connsiteX5" fmla="*/ 184727 w 184727"/>
                  <a:gd name="connsiteY5" fmla="*/ 1597891 h 159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727" h="1597891">
                    <a:moveTo>
                      <a:pt x="0" y="0"/>
                    </a:moveTo>
                    <a:cubicBezTo>
                      <a:pt x="18473" y="474903"/>
                      <a:pt x="36946" y="949806"/>
                      <a:pt x="46182" y="1173018"/>
                    </a:cubicBezTo>
                    <a:cubicBezTo>
                      <a:pt x="55418" y="1396230"/>
                      <a:pt x="47721" y="1306945"/>
                      <a:pt x="55418" y="1339272"/>
                    </a:cubicBezTo>
                    <a:cubicBezTo>
                      <a:pt x="63115" y="1371599"/>
                      <a:pt x="78509" y="1353127"/>
                      <a:pt x="92364" y="1366982"/>
                    </a:cubicBezTo>
                    <a:cubicBezTo>
                      <a:pt x="106219" y="1380837"/>
                      <a:pt x="123152" y="1383915"/>
                      <a:pt x="138546" y="1422400"/>
                    </a:cubicBezTo>
                    <a:cubicBezTo>
                      <a:pt x="153940" y="1460885"/>
                      <a:pt x="169333" y="1529388"/>
                      <a:pt x="184727" y="1597891"/>
                    </a:cubicBezTo>
                  </a:path>
                </a:pathLst>
              </a:cu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5" name="Group 164"/>
          <p:cNvGrpSpPr/>
          <p:nvPr/>
        </p:nvGrpSpPr>
        <p:grpSpPr>
          <a:xfrm>
            <a:off x="7969211" y="2359416"/>
            <a:ext cx="3198993" cy="740947"/>
            <a:chOff x="7967622" y="2359415"/>
            <a:chExt cx="3198993" cy="740947"/>
          </a:xfrm>
        </p:grpSpPr>
        <p:sp>
          <p:nvSpPr>
            <p:cNvPr id="142" name="Freeform 75"/>
            <p:cNvSpPr>
              <a:spLocks/>
            </p:cNvSpPr>
            <p:nvPr/>
          </p:nvSpPr>
          <p:spPr bwMode="auto">
            <a:xfrm>
              <a:off x="7967622" y="2421904"/>
              <a:ext cx="299531" cy="660602"/>
            </a:xfrm>
            <a:custGeom>
              <a:avLst/>
              <a:gdLst>
                <a:gd name="T0" fmla="*/ 0 w 167"/>
                <a:gd name="T1" fmla="*/ 0 h 317"/>
                <a:gd name="T2" fmla="*/ 4 w 167"/>
                <a:gd name="T3" fmla="*/ 0 h 317"/>
                <a:gd name="T4" fmla="*/ 4 w 167"/>
                <a:gd name="T5" fmla="*/ 0 h 317"/>
                <a:gd name="T6" fmla="*/ 4 w 167"/>
                <a:gd name="T7" fmla="*/ 0 h 317"/>
                <a:gd name="T8" fmla="*/ 4 w 167"/>
                <a:gd name="T9" fmla="*/ 0 h 317"/>
                <a:gd name="T10" fmla="*/ 4 w 167"/>
                <a:gd name="T11" fmla="*/ 0 h 317"/>
                <a:gd name="T12" fmla="*/ 6 w 167"/>
                <a:gd name="T13" fmla="*/ 0 h 317"/>
                <a:gd name="T14" fmla="*/ 8 w 167"/>
                <a:gd name="T15" fmla="*/ 0 h 317"/>
                <a:gd name="T16" fmla="*/ 9 w 167"/>
                <a:gd name="T17" fmla="*/ 0 h 317"/>
                <a:gd name="T18" fmla="*/ 10 w 167"/>
                <a:gd name="T19" fmla="*/ 0 h 317"/>
                <a:gd name="T20" fmla="*/ 11 w 167"/>
                <a:gd name="T21" fmla="*/ 0 h 317"/>
                <a:gd name="T22" fmla="*/ 12 w 167"/>
                <a:gd name="T23" fmla="*/ 0 h 317"/>
                <a:gd name="T24" fmla="*/ 13 w 167"/>
                <a:gd name="T25" fmla="*/ 0 h 317"/>
                <a:gd name="T26" fmla="*/ 13 w 167"/>
                <a:gd name="T27" fmla="*/ 0 h 317"/>
                <a:gd name="T28" fmla="*/ 15 w 167"/>
                <a:gd name="T29" fmla="*/ 0 h 317"/>
                <a:gd name="T30" fmla="*/ 16 w 167"/>
                <a:gd name="T31" fmla="*/ 0 h 317"/>
                <a:gd name="T32" fmla="*/ 17 w 167"/>
                <a:gd name="T33" fmla="*/ 0 h 317"/>
                <a:gd name="T34" fmla="*/ 18 w 167"/>
                <a:gd name="T35" fmla="*/ 0 h 317"/>
                <a:gd name="T36" fmla="*/ 19 w 167"/>
                <a:gd name="T37" fmla="*/ 0 h 317"/>
                <a:gd name="T38" fmla="*/ 20 w 167"/>
                <a:gd name="T39" fmla="*/ 0 h 317"/>
                <a:gd name="T40" fmla="*/ 20 w 167"/>
                <a:gd name="T41" fmla="*/ 0 h 317"/>
                <a:gd name="T42" fmla="*/ 21 w 167"/>
                <a:gd name="T43" fmla="*/ 0 h 317"/>
                <a:gd name="T44" fmla="*/ 22 w 167"/>
                <a:gd name="T45" fmla="*/ 0 h 317"/>
                <a:gd name="T46" fmla="*/ 24 w 167"/>
                <a:gd name="T47" fmla="*/ 0 h 317"/>
                <a:gd name="T48" fmla="*/ 26 w 167"/>
                <a:gd name="T49" fmla="*/ 0 h 317"/>
                <a:gd name="T50" fmla="*/ 26 w 167"/>
                <a:gd name="T51" fmla="*/ 0 h 317"/>
                <a:gd name="T52" fmla="*/ 28 w 167"/>
                <a:gd name="T53" fmla="*/ 0 h 317"/>
                <a:gd name="T54" fmla="*/ 28 w 167"/>
                <a:gd name="T55" fmla="*/ 0 h 317"/>
                <a:gd name="T56" fmla="*/ 29 w 167"/>
                <a:gd name="T57" fmla="*/ 0 h 317"/>
                <a:gd name="T58" fmla="*/ 30 w 167"/>
                <a:gd name="T59" fmla="*/ 0 h 317"/>
                <a:gd name="T60" fmla="*/ 31 w 167"/>
                <a:gd name="T61" fmla="*/ 0 h 317"/>
                <a:gd name="T62" fmla="*/ 32 w 167"/>
                <a:gd name="T63" fmla="*/ 0 h 317"/>
                <a:gd name="T64" fmla="*/ 32 w 167"/>
                <a:gd name="T65" fmla="*/ 0 h 317"/>
                <a:gd name="T66" fmla="*/ 32 w 167"/>
                <a:gd name="T67" fmla="*/ 0 h 317"/>
                <a:gd name="T68" fmla="*/ 34 w 167"/>
                <a:gd name="T69" fmla="*/ 0 h 317"/>
                <a:gd name="T70" fmla="*/ 36 w 167"/>
                <a:gd name="T71" fmla="*/ 0 h 317"/>
                <a:gd name="T72" fmla="*/ 36 w 167"/>
                <a:gd name="T73" fmla="*/ 0 h 317"/>
                <a:gd name="T74" fmla="*/ 37 w 167"/>
                <a:gd name="T75" fmla="*/ 0 h 317"/>
                <a:gd name="T76" fmla="*/ 39 w 167"/>
                <a:gd name="T77" fmla="*/ 0 h 317"/>
                <a:gd name="T78" fmla="*/ 40 w 167"/>
                <a:gd name="T79" fmla="*/ 0 h 317"/>
                <a:gd name="T80" fmla="*/ 40 w 167"/>
                <a:gd name="T81" fmla="*/ 0 h 317"/>
                <a:gd name="T82" fmla="*/ 40 w 167"/>
                <a:gd name="T83" fmla="*/ 0 h 3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7"/>
                <a:gd name="T127" fmla="*/ 0 h 317"/>
                <a:gd name="T128" fmla="*/ 167 w 167"/>
                <a:gd name="T129" fmla="*/ 317 h 31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7" h="317">
                  <a:moveTo>
                    <a:pt x="0" y="242"/>
                  </a:moveTo>
                  <a:lnTo>
                    <a:pt x="0" y="115"/>
                  </a:lnTo>
                  <a:lnTo>
                    <a:pt x="0" y="129"/>
                  </a:lnTo>
                  <a:lnTo>
                    <a:pt x="4" y="128"/>
                  </a:lnTo>
                  <a:lnTo>
                    <a:pt x="4" y="138"/>
                  </a:lnTo>
                  <a:lnTo>
                    <a:pt x="4" y="129"/>
                  </a:lnTo>
                  <a:lnTo>
                    <a:pt x="8" y="128"/>
                  </a:lnTo>
                  <a:lnTo>
                    <a:pt x="8" y="145"/>
                  </a:lnTo>
                  <a:lnTo>
                    <a:pt x="8" y="129"/>
                  </a:lnTo>
                  <a:lnTo>
                    <a:pt x="13" y="127"/>
                  </a:lnTo>
                  <a:lnTo>
                    <a:pt x="13" y="124"/>
                  </a:lnTo>
                  <a:lnTo>
                    <a:pt x="13" y="238"/>
                  </a:lnTo>
                  <a:lnTo>
                    <a:pt x="17" y="240"/>
                  </a:lnTo>
                  <a:lnTo>
                    <a:pt x="17" y="261"/>
                  </a:lnTo>
                  <a:lnTo>
                    <a:pt x="17" y="252"/>
                  </a:lnTo>
                  <a:lnTo>
                    <a:pt x="21" y="256"/>
                  </a:lnTo>
                  <a:lnTo>
                    <a:pt x="21" y="263"/>
                  </a:lnTo>
                  <a:lnTo>
                    <a:pt x="21" y="249"/>
                  </a:lnTo>
                  <a:lnTo>
                    <a:pt x="21" y="259"/>
                  </a:lnTo>
                  <a:lnTo>
                    <a:pt x="26" y="258"/>
                  </a:lnTo>
                  <a:lnTo>
                    <a:pt x="26" y="271"/>
                  </a:lnTo>
                  <a:lnTo>
                    <a:pt x="30" y="263"/>
                  </a:lnTo>
                  <a:lnTo>
                    <a:pt x="30" y="73"/>
                  </a:lnTo>
                  <a:lnTo>
                    <a:pt x="34" y="71"/>
                  </a:lnTo>
                  <a:lnTo>
                    <a:pt x="34" y="52"/>
                  </a:lnTo>
                  <a:lnTo>
                    <a:pt x="34" y="66"/>
                  </a:lnTo>
                  <a:lnTo>
                    <a:pt x="38" y="61"/>
                  </a:lnTo>
                  <a:lnTo>
                    <a:pt x="38" y="72"/>
                  </a:lnTo>
                  <a:lnTo>
                    <a:pt x="38" y="41"/>
                  </a:lnTo>
                  <a:lnTo>
                    <a:pt x="38" y="66"/>
                  </a:lnTo>
                  <a:lnTo>
                    <a:pt x="43" y="65"/>
                  </a:lnTo>
                  <a:lnTo>
                    <a:pt x="43" y="60"/>
                  </a:lnTo>
                  <a:lnTo>
                    <a:pt x="43" y="112"/>
                  </a:lnTo>
                  <a:lnTo>
                    <a:pt x="47" y="115"/>
                  </a:lnTo>
                  <a:lnTo>
                    <a:pt x="47" y="124"/>
                  </a:lnTo>
                  <a:lnTo>
                    <a:pt x="47" y="96"/>
                  </a:lnTo>
                  <a:lnTo>
                    <a:pt x="51" y="91"/>
                  </a:lnTo>
                  <a:lnTo>
                    <a:pt x="51" y="105"/>
                  </a:lnTo>
                  <a:lnTo>
                    <a:pt x="51" y="83"/>
                  </a:lnTo>
                  <a:lnTo>
                    <a:pt x="51" y="100"/>
                  </a:lnTo>
                  <a:lnTo>
                    <a:pt x="56" y="100"/>
                  </a:lnTo>
                  <a:lnTo>
                    <a:pt x="56" y="61"/>
                  </a:lnTo>
                  <a:lnTo>
                    <a:pt x="60" y="52"/>
                  </a:lnTo>
                  <a:lnTo>
                    <a:pt x="60" y="0"/>
                  </a:lnTo>
                  <a:lnTo>
                    <a:pt x="60" y="21"/>
                  </a:lnTo>
                  <a:lnTo>
                    <a:pt x="64" y="20"/>
                  </a:lnTo>
                  <a:lnTo>
                    <a:pt x="64" y="53"/>
                  </a:lnTo>
                  <a:lnTo>
                    <a:pt x="64" y="51"/>
                  </a:lnTo>
                  <a:lnTo>
                    <a:pt x="68" y="49"/>
                  </a:lnTo>
                  <a:lnTo>
                    <a:pt x="68" y="71"/>
                  </a:lnTo>
                  <a:lnTo>
                    <a:pt x="68" y="45"/>
                  </a:lnTo>
                  <a:lnTo>
                    <a:pt x="68" y="61"/>
                  </a:lnTo>
                  <a:lnTo>
                    <a:pt x="73" y="60"/>
                  </a:lnTo>
                  <a:lnTo>
                    <a:pt x="73" y="52"/>
                  </a:lnTo>
                  <a:lnTo>
                    <a:pt x="73" y="211"/>
                  </a:lnTo>
                  <a:lnTo>
                    <a:pt x="77" y="214"/>
                  </a:lnTo>
                  <a:lnTo>
                    <a:pt x="77" y="256"/>
                  </a:lnTo>
                  <a:lnTo>
                    <a:pt x="77" y="243"/>
                  </a:lnTo>
                  <a:lnTo>
                    <a:pt x="81" y="247"/>
                  </a:lnTo>
                  <a:lnTo>
                    <a:pt x="81" y="252"/>
                  </a:lnTo>
                  <a:lnTo>
                    <a:pt x="81" y="229"/>
                  </a:lnTo>
                  <a:lnTo>
                    <a:pt x="81" y="233"/>
                  </a:lnTo>
                  <a:lnTo>
                    <a:pt x="86" y="235"/>
                  </a:lnTo>
                  <a:lnTo>
                    <a:pt x="86" y="242"/>
                  </a:lnTo>
                  <a:lnTo>
                    <a:pt x="86" y="209"/>
                  </a:lnTo>
                  <a:lnTo>
                    <a:pt x="90" y="195"/>
                  </a:lnTo>
                  <a:lnTo>
                    <a:pt x="90" y="107"/>
                  </a:lnTo>
                  <a:lnTo>
                    <a:pt x="90" y="114"/>
                  </a:lnTo>
                  <a:lnTo>
                    <a:pt x="94" y="115"/>
                  </a:lnTo>
                  <a:lnTo>
                    <a:pt x="94" y="75"/>
                  </a:lnTo>
                  <a:lnTo>
                    <a:pt x="98" y="74"/>
                  </a:lnTo>
                  <a:lnTo>
                    <a:pt x="98" y="119"/>
                  </a:lnTo>
                  <a:lnTo>
                    <a:pt x="98" y="105"/>
                  </a:lnTo>
                  <a:lnTo>
                    <a:pt x="103" y="106"/>
                  </a:lnTo>
                  <a:lnTo>
                    <a:pt x="103" y="33"/>
                  </a:lnTo>
                  <a:lnTo>
                    <a:pt x="107" y="39"/>
                  </a:lnTo>
                  <a:lnTo>
                    <a:pt x="107" y="42"/>
                  </a:lnTo>
                  <a:lnTo>
                    <a:pt x="107" y="22"/>
                  </a:lnTo>
                  <a:lnTo>
                    <a:pt x="107" y="42"/>
                  </a:lnTo>
                  <a:lnTo>
                    <a:pt x="111" y="52"/>
                  </a:lnTo>
                  <a:lnTo>
                    <a:pt x="111" y="72"/>
                  </a:lnTo>
                  <a:lnTo>
                    <a:pt x="111" y="41"/>
                  </a:lnTo>
                  <a:lnTo>
                    <a:pt x="111" y="46"/>
                  </a:lnTo>
                  <a:lnTo>
                    <a:pt x="116" y="52"/>
                  </a:lnTo>
                  <a:lnTo>
                    <a:pt x="116" y="77"/>
                  </a:lnTo>
                  <a:lnTo>
                    <a:pt x="116" y="39"/>
                  </a:lnTo>
                  <a:lnTo>
                    <a:pt x="116" y="77"/>
                  </a:lnTo>
                  <a:lnTo>
                    <a:pt x="120" y="88"/>
                  </a:lnTo>
                  <a:lnTo>
                    <a:pt x="120" y="52"/>
                  </a:lnTo>
                  <a:lnTo>
                    <a:pt x="120" y="56"/>
                  </a:lnTo>
                  <a:lnTo>
                    <a:pt x="124" y="53"/>
                  </a:lnTo>
                  <a:lnTo>
                    <a:pt x="124" y="94"/>
                  </a:lnTo>
                  <a:lnTo>
                    <a:pt x="124" y="52"/>
                  </a:lnTo>
                  <a:lnTo>
                    <a:pt x="124" y="67"/>
                  </a:lnTo>
                  <a:lnTo>
                    <a:pt x="128" y="72"/>
                  </a:lnTo>
                  <a:lnTo>
                    <a:pt x="128" y="82"/>
                  </a:lnTo>
                  <a:lnTo>
                    <a:pt x="128" y="67"/>
                  </a:lnTo>
                  <a:lnTo>
                    <a:pt x="128" y="76"/>
                  </a:lnTo>
                  <a:lnTo>
                    <a:pt x="133" y="85"/>
                  </a:lnTo>
                  <a:lnTo>
                    <a:pt x="133" y="75"/>
                  </a:lnTo>
                  <a:lnTo>
                    <a:pt x="133" y="210"/>
                  </a:lnTo>
                  <a:lnTo>
                    <a:pt x="137" y="217"/>
                  </a:lnTo>
                  <a:lnTo>
                    <a:pt x="137" y="257"/>
                  </a:lnTo>
                  <a:lnTo>
                    <a:pt x="137" y="251"/>
                  </a:lnTo>
                  <a:lnTo>
                    <a:pt x="141" y="249"/>
                  </a:lnTo>
                  <a:lnTo>
                    <a:pt x="141" y="259"/>
                  </a:lnTo>
                  <a:lnTo>
                    <a:pt x="141" y="243"/>
                  </a:lnTo>
                  <a:lnTo>
                    <a:pt x="141" y="250"/>
                  </a:lnTo>
                  <a:lnTo>
                    <a:pt x="146" y="247"/>
                  </a:lnTo>
                  <a:lnTo>
                    <a:pt x="146" y="286"/>
                  </a:lnTo>
                  <a:lnTo>
                    <a:pt x="150" y="288"/>
                  </a:lnTo>
                  <a:lnTo>
                    <a:pt x="150" y="317"/>
                  </a:lnTo>
                  <a:lnTo>
                    <a:pt x="150" y="304"/>
                  </a:lnTo>
                  <a:lnTo>
                    <a:pt x="154" y="305"/>
                  </a:lnTo>
                  <a:lnTo>
                    <a:pt x="154" y="315"/>
                  </a:lnTo>
                  <a:lnTo>
                    <a:pt x="154" y="304"/>
                  </a:lnTo>
                  <a:lnTo>
                    <a:pt x="154" y="307"/>
                  </a:lnTo>
                  <a:lnTo>
                    <a:pt x="158" y="308"/>
                  </a:lnTo>
                  <a:lnTo>
                    <a:pt x="158" y="315"/>
                  </a:lnTo>
                  <a:lnTo>
                    <a:pt x="158" y="304"/>
                  </a:lnTo>
                  <a:lnTo>
                    <a:pt x="158" y="313"/>
                  </a:lnTo>
                  <a:lnTo>
                    <a:pt x="163" y="310"/>
                  </a:lnTo>
                  <a:lnTo>
                    <a:pt x="163" y="313"/>
                  </a:lnTo>
                  <a:lnTo>
                    <a:pt x="163" y="300"/>
                  </a:lnTo>
                  <a:lnTo>
                    <a:pt x="163" y="304"/>
                  </a:lnTo>
                  <a:lnTo>
                    <a:pt x="167" y="302"/>
                  </a:lnTo>
                  <a:lnTo>
                    <a:pt x="167" y="308"/>
                  </a:lnTo>
                </a:path>
              </a:pathLst>
            </a:custGeom>
            <a:noFill/>
            <a:ln w="1905">
              <a:solidFill>
                <a:schemeClr val="accent1">
                  <a:lumMod val="20000"/>
                  <a:lumOff val="80000"/>
                </a:schemeClr>
              </a:solidFill>
              <a:round/>
              <a:headEnd/>
              <a:tailEnd/>
            </a:ln>
          </p:spPr>
          <p:txBody>
            <a:bodyPr/>
            <a:lstStyle/>
            <a:p>
              <a:endParaRPr lang="en-US"/>
            </a:p>
          </p:txBody>
        </p:sp>
        <p:sp>
          <p:nvSpPr>
            <p:cNvPr id="143" name="Freeform 76"/>
            <p:cNvSpPr>
              <a:spLocks/>
            </p:cNvSpPr>
            <p:nvPr/>
          </p:nvSpPr>
          <p:spPr bwMode="auto">
            <a:xfrm>
              <a:off x="8267154" y="2444223"/>
              <a:ext cx="291544" cy="615967"/>
            </a:xfrm>
            <a:custGeom>
              <a:avLst/>
              <a:gdLst>
                <a:gd name="T0" fmla="*/ 4 w 163"/>
                <a:gd name="T1" fmla="*/ 0 h 295"/>
                <a:gd name="T2" fmla="*/ 4 w 163"/>
                <a:gd name="T3" fmla="*/ 0 h 295"/>
                <a:gd name="T4" fmla="*/ 4 w 163"/>
                <a:gd name="T5" fmla="*/ 0 h 295"/>
                <a:gd name="T6" fmla="*/ 4 w 163"/>
                <a:gd name="T7" fmla="*/ 0 h 295"/>
                <a:gd name="T8" fmla="*/ 4 w 163"/>
                <a:gd name="T9" fmla="*/ 0 h 295"/>
                <a:gd name="T10" fmla="*/ 4 w 163"/>
                <a:gd name="T11" fmla="*/ 0 h 295"/>
                <a:gd name="T12" fmla="*/ 6 w 163"/>
                <a:gd name="T13" fmla="*/ 0 h 295"/>
                <a:gd name="T14" fmla="*/ 7 w 163"/>
                <a:gd name="T15" fmla="*/ 0 h 295"/>
                <a:gd name="T16" fmla="*/ 8 w 163"/>
                <a:gd name="T17" fmla="*/ 0 h 295"/>
                <a:gd name="T18" fmla="*/ 10 w 163"/>
                <a:gd name="T19" fmla="*/ 0 h 295"/>
                <a:gd name="T20" fmla="*/ 11 w 163"/>
                <a:gd name="T21" fmla="*/ 0 h 295"/>
                <a:gd name="T22" fmla="*/ 11 w 163"/>
                <a:gd name="T23" fmla="*/ 0 h 295"/>
                <a:gd name="T24" fmla="*/ 12 w 163"/>
                <a:gd name="T25" fmla="*/ 0 h 295"/>
                <a:gd name="T26" fmla="*/ 12 w 163"/>
                <a:gd name="T27" fmla="*/ 0 h 295"/>
                <a:gd name="T28" fmla="*/ 13 w 163"/>
                <a:gd name="T29" fmla="*/ 0 h 295"/>
                <a:gd name="T30" fmla="*/ 14 w 163"/>
                <a:gd name="T31" fmla="*/ 0 h 295"/>
                <a:gd name="T32" fmla="*/ 15 w 163"/>
                <a:gd name="T33" fmla="*/ 0 h 295"/>
                <a:gd name="T34" fmla="*/ 17 w 163"/>
                <a:gd name="T35" fmla="*/ 0 h 295"/>
                <a:gd name="T36" fmla="*/ 17 w 163"/>
                <a:gd name="T37" fmla="*/ 0 h 295"/>
                <a:gd name="T38" fmla="*/ 19 w 163"/>
                <a:gd name="T39" fmla="*/ 0 h 295"/>
                <a:gd name="T40" fmla="*/ 19 w 163"/>
                <a:gd name="T41" fmla="*/ 0 h 295"/>
                <a:gd name="T42" fmla="*/ 21 w 163"/>
                <a:gd name="T43" fmla="*/ 0 h 295"/>
                <a:gd name="T44" fmla="*/ 21 w 163"/>
                <a:gd name="T45" fmla="*/ 0 h 295"/>
                <a:gd name="T46" fmla="*/ 21 w 163"/>
                <a:gd name="T47" fmla="*/ 0 h 295"/>
                <a:gd name="T48" fmla="*/ 22 w 163"/>
                <a:gd name="T49" fmla="*/ 0 h 295"/>
                <a:gd name="T50" fmla="*/ 24 w 163"/>
                <a:gd name="T51" fmla="*/ 0 h 295"/>
                <a:gd name="T52" fmla="*/ 24 w 163"/>
                <a:gd name="T53" fmla="*/ 0 h 295"/>
                <a:gd name="T54" fmla="*/ 26 w 163"/>
                <a:gd name="T55" fmla="*/ 0 h 295"/>
                <a:gd name="T56" fmla="*/ 27 w 163"/>
                <a:gd name="T57" fmla="*/ 0 h 295"/>
                <a:gd name="T58" fmla="*/ 27 w 163"/>
                <a:gd name="T59" fmla="*/ 0 h 295"/>
                <a:gd name="T60" fmla="*/ 29 w 163"/>
                <a:gd name="T61" fmla="*/ 0 h 295"/>
                <a:gd name="T62" fmla="*/ 29 w 163"/>
                <a:gd name="T63" fmla="*/ 0 h 295"/>
                <a:gd name="T64" fmla="*/ 30 w 163"/>
                <a:gd name="T65" fmla="*/ 0 h 295"/>
                <a:gd name="T66" fmla="*/ 30 w 163"/>
                <a:gd name="T67" fmla="*/ 0 h 295"/>
                <a:gd name="T68" fmla="*/ 32 w 163"/>
                <a:gd name="T69" fmla="*/ 0 h 295"/>
                <a:gd name="T70" fmla="*/ 33 w 163"/>
                <a:gd name="T71" fmla="*/ 0 h 295"/>
                <a:gd name="T72" fmla="*/ 34 w 163"/>
                <a:gd name="T73" fmla="*/ 0 h 295"/>
                <a:gd name="T74" fmla="*/ 34 w 163"/>
                <a:gd name="T75" fmla="*/ 0 h 295"/>
                <a:gd name="T76" fmla="*/ 36 w 163"/>
                <a:gd name="T77" fmla="*/ 0 h 295"/>
                <a:gd name="T78" fmla="*/ 37 w 163"/>
                <a:gd name="T79" fmla="*/ 0 h 295"/>
                <a:gd name="T80" fmla="*/ 38 w 163"/>
                <a:gd name="T81" fmla="*/ 0 h 295"/>
                <a:gd name="T82" fmla="*/ 39 w 163"/>
                <a:gd name="T83" fmla="*/ 0 h 2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3"/>
                <a:gd name="T127" fmla="*/ 0 h 295"/>
                <a:gd name="T128" fmla="*/ 163 w 163"/>
                <a:gd name="T129" fmla="*/ 295 h 2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3" h="295">
                  <a:moveTo>
                    <a:pt x="0" y="295"/>
                  </a:moveTo>
                  <a:lnTo>
                    <a:pt x="0" y="286"/>
                  </a:lnTo>
                  <a:lnTo>
                    <a:pt x="4" y="285"/>
                  </a:lnTo>
                  <a:lnTo>
                    <a:pt x="4" y="286"/>
                  </a:lnTo>
                  <a:lnTo>
                    <a:pt x="4" y="266"/>
                  </a:lnTo>
                  <a:lnTo>
                    <a:pt x="4" y="267"/>
                  </a:lnTo>
                  <a:lnTo>
                    <a:pt x="9" y="269"/>
                  </a:lnTo>
                  <a:lnTo>
                    <a:pt x="9" y="291"/>
                  </a:lnTo>
                  <a:lnTo>
                    <a:pt x="9" y="170"/>
                  </a:lnTo>
                  <a:lnTo>
                    <a:pt x="13" y="144"/>
                  </a:lnTo>
                  <a:lnTo>
                    <a:pt x="13" y="17"/>
                  </a:lnTo>
                  <a:lnTo>
                    <a:pt x="13" y="18"/>
                  </a:lnTo>
                  <a:lnTo>
                    <a:pt x="17" y="12"/>
                  </a:lnTo>
                  <a:lnTo>
                    <a:pt x="17" y="0"/>
                  </a:lnTo>
                  <a:lnTo>
                    <a:pt x="17" y="20"/>
                  </a:lnTo>
                  <a:lnTo>
                    <a:pt x="21" y="19"/>
                  </a:lnTo>
                  <a:lnTo>
                    <a:pt x="21" y="42"/>
                  </a:lnTo>
                  <a:lnTo>
                    <a:pt x="21" y="17"/>
                  </a:lnTo>
                  <a:lnTo>
                    <a:pt x="21" y="30"/>
                  </a:lnTo>
                  <a:lnTo>
                    <a:pt x="26" y="30"/>
                  </a:lnTo>
                  <a:lnTo>
                    <a:pt x="26" y="193"/>
                  </a:lnTo>
                  <a:lnTo>
                    <a:pt x="26" y="187"/>
                  </a:lnTo>
                  <a:lnTo>
                    <a:pt x="30" y="189"/>
                  </a:lnTo>
                  <a:lnTo>
                    <a:pt x="30" y="230"/>
                  </a:lnTo>
                  <a:lnTo>
                    <a:pt x="34" y="234"/>
                  </a:lnTo>
                  <a:lnTo>
                    <a:pt x="34" y="220"/>
                  </a:lnTo>
                  <a:lnTo>
                    <a:pt x="34" y="224"/>
                  </a:lnTo>
                  <a:lnTo>
                    <a:pt x="39" y="224"/>
                  </a:lnTo>
                  <a:lnTo>
                    <a:pt x="39" y="217"/>
                  </a:lnTo>
                  <a:lnTo>
                    <a:pt x="39" y="249"/>
                  </a:lnTo>
                  <a:lnTo>
                    <a:pt x="43" y="248"/>
                  </a:lnTo>
                  <a:lnTo>
                    <a:pt x="43" y="250"/>
                  </a:lnTo>
                  <a:lnTo>
                    <a:pt x="43" y="242"/>
                  </a:lnTo>
                  <a:lnTo>
                    <a:pt x="43" y="246"/>
                  </a:lnTo>
                  <a:lnTo>
                    <a:pt x="47" y="249"/>
                  </a:lnTo>
                  <a:lnTo>
                    <a:pt x="47" y="250"/>
                  </a:lnTo>
                  <a:lnTo>
                    <a:pt x="47" y="223"/>
                  </a:lnTo>
                  <a:lnTo>
                    <a:pt x="47" y="225"/>
                  </a:lnTo>
                  <a:lnTo>
                    <a:pt x="51" y="224"/>
                  </a:lnTo>
                  <a:lnTo>
                    <a:pt x="51" y="229"/>
                  </a:lnTo>
                  <a:lnTo>
                    <a:pt x="51" y="204"/>
                  </a:lnTo>
                  <a:lnTo>
                    <a:pt x="51" y="207"/>
                  </a:lnTo>
                  <a:lnTo>
                    <a:pt x="56" y="208"/>
                  </a:lnTo>
                  <a:lnTo>
                    <a:pt x="56" y="211"/>
                  </a:lnTo>
                  <a:lnTo>
                    <a:pt x="56" y="152"/>
                  </a:lnTo>
                  <a:lnTo>
                    <a:pt x="56" y="166"/>
                  </a:lnTo>
                  <a:lnTo>
                    <a:pt x="60" y="165"/>
                  </a:lnTo>
                  <a:lnTo>
                    <a:pt x="60" y="132"/>
                  </a:lnTo>
                  <a:lnTo>
                    <a:pt x="60" y="134"/>
                  </a:lnTo>
                  <a:lnTo>
                    <a:pt x="64" y="137"/>
                  </a:lnTo>
                  <a:lnTo>
                    <a:pt x="64" y="146"/>
                  </a:lnTo>
                  <a:lnTo>
                    <a:pt x="64" y="136"/>
                  </a:lnTo>
                  <a:lnTo>
                    <a:pt x="69" y="139"/>
                  </a:lnTo>
                  <a:lnTo>
                    <a:pt x="69" y="237"/>
                  </a:lnTo>
                  <a:lnTo>
                    <a:pt x="73" y="243"/>
                  </a:lnTo>
                  <a:lnTo>
                    <a:pt x="73" y="285"/>
                  </a:lnTo>
                  <a:lnTo>
                    <a:pt x="73" y="270"/>
                  </a:lnTo>
                  <a:lnTo>
                    <a:pt x="77" y="275"/>
                  </a:lnTo>
                  <a:lnTo>
                    <a:pt x="77" y="294"/>
                  </a:lnTo>
                  <a:lnTo>
                    <a:pt x="77" y="267"/>
                  </a:lnTo>
                  <a:lnTo>
                    <a:pt x="77" y="281"/>
                  </a:lnTo>
                  <a:lnTo>
                    <a:pt x="81" y="285"/>
                  </a:lnTo>
                  <a:lnTo>
                    <a:pt x="81" y="287"/>
                  </a:lnTo>
                  <a:lnTo>
                    <a:pt x="81" y="274"/>
                  </a:lnTo>
                  <a:lnTo>
                    <a:pt x="81" y="282"/>
                  </a:lnTo>
                  <a:lnTo>
                    <a:pt x="86" y="287"/>
                  </a:lnTo>
                  <a:lnTo>
                    <a:pt x="86" y="288"/>
                  </a:lnTo>
                  <a:lnTo>
                    <a:pt x="86" y="99"/>
                  </a:lnTo>
                  <a:lnTo>
                    <a:pt x="90" y="98"/>
                  </a:lnTo>
                  <a:lnTo>
                    <a:pt x="90" y="116"/>
                  </a:lnTo>
                  <a:lnTo>
                    <a:pt x="90" y="93"/>
                  </a:lnTo>
                  <a:lnTo>
                    <a:pt x="90" y="112"/>
                  </a:lnTo>
                  <a:lnTo>
                    <a:pt x="94" y="112"/>
                  </a:lnTo>
                  <a:lnTo>
                    <a:pt x="94" y="137"/>
                  </a:lnTo>
                  <a:lnTo>
                    <a:pt x="94" y="110"/>
                  </a:lnTo>
                  <a:lnTo>
                    <a:pt x="94" y="129"/>
                  </a:lnTo>
                  <a:lnTo>
                    <a:pt x="99" y="130"/>
                  </a:lnTo>
                  <a:lnTo>
                    <a:pt x="99" y="202"/>
                  </a:lnTo>
                  <a:lnTo>
                    <a:pt x="103" y="206"/>
                  </a:lnTo>
                  <a:lnTo>
                    <a:pt x="103" y="230"/>
                  </a:lnTo>
                  <a:lnTo>
                    <a:pt x="103" y="225"/>
                  </a:lnTo>
                  <a:lnTo>
                    <a:pt x="107" y="225"/>
                  </a:lnTo>
                  <a:lnTo>
                    <a:pt x="107" y="230"/>
                  </a:lnTo>
                  <a:lnTo>
                    <a:pt x="107" y="217"/>
                  </a:lnTo>
                  <a:lnTo>
                    <a:pt x="107" y="222"/>
                  </a:lnTo>
                  <a:lnTo>
                    <a:pt x="111" y="216"/>
                  </a:lnTo>
                  <a:lnTo>
                    <a:pt x="111" y="192"/>
                  </a:lnTo>
                  <a:lnTo>
                    <a:pt x="116" y="186"/>
                  </a:lnTo>
                  <a:lnTo>
                    <a:pt x="116" y="218"/>
                  </a:lnTo>
                  <a:lnTo>
                    <a:pt x="116" y="182"/>
                  </a:lnTo>
                  <a:lnTo>
                    <a:pt x="116" y="213"/>
                  </a:lnTo>
                  <a:lnTo>
                    <a:pt x="120" y="216"/>
                  </a:lnTo>
                  <a:lnTo>
                    <a:pt x="120" y="229"/>
                  </a:lnTo>
                  <a:lnTo>
                    <a:pt x="120" y="212"/>
                  </a:lnTo>
                  <a:lnTo>
                    <a:pt x="120" y="228"/>
                  </a:lnTo>
                  <a:lnTo>
                    <a:pt x="124" y="225"/>
                  </a:lnTo>
                  <a:lnTo>
                    <a:pt x="124" y="242"/>
                  </a:lnTo>
                  <a:lnTo>
                    <a:pt x="124" y="223"/>
                  </a:lnTo>
                  <a:lnTo>
                    <a:pt x="124" y="234"/>
                  </a:lnTo>
                  <a:lnTo>
                    <a:pt x="129" y="236"/>
                  </a:lnTo>
                  <a:lnTo>
                    <a:pt x="129" y="246"/>
                  </a:lnTo>
                  <a:lnTo>
                    <a:pt x="129" y="235"/>
                  </a:lnTo>
                  <a:lnTo>
                    <a:pt x="129" y="236"/>
                  </a:lnTo>
                  <a:lnTo>
                    <a:pt x="133" y="234"/>
                  </a:lnTo>
                  <a:lnTo>
                    <a:pt x="133" y="236"/>
                  </a:lnTo>
                  <a:lnTo>
                    <a:pt x="133" y="215"/>
                  </a:lnTo>
                  <a:lnTo>
                    <a:pt x="137" y="212"/>
                  </a:lnTo>
                  <a:lnTo>
                    <a:pt x="137" y="232"/>
                  </a:lnTo>
                  <a:lnTo>
                    <a:pt x="137" y="208"/>
                  </a:lnTo>
                  <a:lnTo>
                    <a:pt x="141" y="207"/>
                  </a:lnTo>
                  <a:lnTo>
                    <a:pt x="141" y="214"/>
                  </a:lnTo>
                  <a:lnTo>
                    <a:pt x="141" y="194"/>
                  </a:lnTo>
                  <a:lnTo>
                    <a:pt x="141" y="204"/>
                  </a:lnTo>
                  <a:lnTo>
                    <a:pt x="146" y="212"/>
                  </a:lnTo>
                  <a:lnTo>
                    <a:pt x="146" y="270"/>
                  </a:lnTo>
                  <a:lnTo>
                    <a:pt x="150" y="268"/>
                  </a:lnTo>
                  <a:lnTo>
                    <a:pt x="150" y="279"/>
                  </a:lnTo>
                  <a:lnTo>
                    <a:pt x="150" y="270"/>
                  </a:lnTo>
                  <a:lnTo>
                    <a:pt x="154" y="271"/>
                  </a:lnTo>
                  <a:lnTo>
                    <a:pt x="154" y="248"/>
                  </a:lnTo>
                  <a:lnTo>
                    <a:pt x="154" y="266"/>
                  </a:lnTo>
                  <a:lnTo>
                    <a:pt x="159" y="266"/>
                  </a:lnTo>
                  <a:lnTo>
                    <a:pt x="159" y="274"/>
                  </a:lnTo>
                  <a:lnTo>
                    <a:pt x="159" y="93"/>
                  </a:lnTo>
                  <a:lnTo>
                    <a:pt x="163" y="90"/>
                  </a:lnTo>
                  <a:lnTo>
                    <a:pt x="163" y="38"/>
                  </a:lnTo>
                  <a:lnTo>
                    <a:pt x="163" y="51"/>
                  </a:lnTo>
                </a:path>
              </a:pathLst>
            </a:custGeom>
            <a:noFill/>
            <a:ln w="1905">
              <a:solidFill>
                <a:schemeClr val="accent1">
                  <a:lumMod val="20000"/>
                  <a:lumOff val="80000"/>
                </a:schemeClr>
              </a:solidFill>
              <a:round/>
              <a:headEnd/>
              <a:tailEnd/>
            </a:ln>
          </p:spPr>
          <p:txBody>
            <a:bodyPr/>
            <a:lstStyle/>
            <a:p>
              <a:endParaRPr lang="en-US"/>
            </a:p>
          </p:txBody>
        </p:sp>
        <p:sp>
          <p:nvSpPr>
            <p:cNvPr id="144" name="Freeform 77"/>
            <p:cNvSpPr>
              <a:spLocks/>
            </p:cNvSpPr>
            <p:nvPr/>
          </p:nvSpPr>
          <p:spPr bwMode="auto">
            <a:xfrm>
              <a:off x="8558697" y="2359415"/>
              <a:ext cx="301528" cy="709701"/>
            </a:xfrm>
            <a:custGeom>
              <a:avLst/>
              <a:gdLst>
                <a:gd name="T0" fmla="*/ 4 w 167"/>
                <a:gd name="T1" fmla="*/ 0 h 342"/>
                <a:gd name="T2" fmla="*/ 5 w 167"/>
                <a:gd name="T3" fmla="*/ 0 h 342"/>
                <a:gd name="T4" fmla="*/ 5 w 167"/>
                <a:gd name="T5" fmla="*/ 0 h 342"/>
                <a:gd name="T6" fmla="*/ 5 w 167"/>
                <a:gd name="T7" fmla="*/ 0 h 342"/>
                <a:gd name="T8" fmla="*/ 5 w 167"/>
                <a:gd name="T9" fmla="*/ 0 h 342"/>
                <a:gd name="T10" fmla="*/ 7 w 167"/>
                <a:gd name="T11" fmla="*/ 0 h 342"/>
                <a:gd name="T12" fmla="*/ 8 w 167"/>
                <a:gd name="T13" fmla="*/ 0 h 342"/>
                <a:gd name="T14" fmla="*/ 10 w 167"/>
                <a:gd name="T15" fmla="*/ 0 h 342"/>
                <a:gd name="T16" fmla="*/ 11 w 167"/>
                <a:gd name="T17" fmla="*/ 0 h 342"/>
                <a:gd name="T18" fmla="*/ 12 w 167"/>
                <a:gd name="T19" fmla="*/ 0 h 342"/>
                <a:gd name="T20" fmla="*/ 13 w 167"/>
                <a:gd name="T21" fmla="*/ 0 h 342"/>
                <a:gd name="T22" fmla="*/ 14 w 167"/>
                <a:gd name="T23" fmla="*/ 0 h 342"/>
                <a:gd name="T24" fmla="*/ 15 w 167"/>
                <a:gd name="T25" fmla="*/ 0 h 342"/>
                <a:gd name="T26" fmla="*/ 16 w 167"/>
                <a:gd name="T27" fmla="*/ 0 h 342"/>
                <a:gd name="T28" fmla="*/ 17 w 167"/>
                <a:gd name="T29" fmla="*/ 0 h 342"/>
                <a:gd name="T30" fmla="*/ 18 w 167"/>
                <a:gd name="T31" fmla="*/ 0 h 342"/>
                <a:gd name="T32" fmla="*/ 18 w 167"/>
                <a:gd name="T33" fmla="*/ 0 h 342"/>
                <a:gd name="T34" fmla="*/ 20 w 167"/>
                <a:gd name="T35" fmla="*/ 0 h 342"/>
                <a:gd name="T36" fmla="*/ 21 w 167"/>
                <a:gd name="T37" fmla="*/ 0 h 342"/>
                <a:gd name="T38" fmla="*/ 22 w 167"/>
                <a:gd name="T39" fmla="*/ 0 h 342"/>
                <a:gd name="T40" fmla="*/ 22 w 167"/>
                <a:gd name="T41" fmla="*/ 0 h 342"/>
                <a:gd name="T42" fmla="*/ 23 w 167"/>
                <a:gd name="T43" fmla="*/ 0 h 342"/>
                <a:gd name="T44" fmla="*/ 24 w 167"/>
                <a:gd name="T45" fmla="*/ 0 h 342"/>
                <a:gd name="T46" fmla="*/ 25 w 167"/>
                <a:gd name="T47" fmla="*/ 0 h 342"/>
                <a:gd name="T48" fmla="*/ 26 w 167"/>
                <a:gd name="T49" fmla="*/ 0 h 342"/>
                <a:gd name="T50" fmla="*/ 28 w 167"/>
                <a:gd name="T51" fmla="*/ 0 h 342"/>
                <a:gd name="T52" fmla="*/ 29 w 167"/>
                <a:gd name="T53" fmla="*/ 0 h 342"/>
                <a:gd name="T54" fmla="*/ 30 w 167"/>
                <a:gd name="T55" fmla="*/ 0 h 342"/>
                <a:gd name="T56" fmla="*/ 31 w 167"/>
                <a:gd name="T57" fmla="*/ 0 h 342"/>
                <a:gd name="T58" fmla="*/ 33 w 167"/>
                <a:gd name="T59" fmla="*/ 0 h 342"/>
                <a:gd name="T60" fmla="*/ 33 w 167"/>
                <a:gd name="T61" fmla="*/ 0 h 342"/>
                <a:gd name="T62" fmla="*/ 34 w 167"/>
                <a:gd name="T63" fmla="*/ 0 h 342"/>
                <a:gd name="T64" fmla="*/ 36 w 167"/>
                <a:gd name="T65" fmla="*/ 0 h 342"/>
                <a:gd name="T66" fmla="*/ 37 w 167"/>
                <a:gd name="T67" fmla="*/ 0 h 342"/>
                <a:gd name="T68" fmla="*/ 37 w 167"/>
                <a:gd name="T69" fmla="*/ 0 h 342"/>
                <a:gd name="T70" fmla="*/ 38 w 167"/>
                <a:gd name="T71" fmla="*/ 0 h 342"/>
                <a:gd name="T72" fmla="*/ 39 w 167"/>
                <a:gd name="T73" fmla="*/ 0 h 342"/>
                <a:gd name="T74" fmla="*/ 40 w 167"/>
                <a:gd name="T75" fmla="*/ 0 h 342"/>
                <a:gd name="T76" fmla="*/ 40 w 167"/>
                <a:gd name="T77" fmla="*/ 0 h 342"/>
                <a:gd name="T78" fmla="*/ 42 w 167"/>
                <a:gd name="T79" fmla="*/ 0 h 342"/>
                <a:gd name="T80" fmla="*/ 42 w 167"/>
                <a:gd name="T81" fmla="*/ 0 h 342"/>
                <a:gd name="T82" fmla="*/ 45 w 167"/>
                <a:gd name="T83" fmla="*/ 0 h 3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7"/>
                <a:gd name="T127" fmla="*/ 0 h 342"/>
                <a:gd name="T128" fmla="*/ 167 w 167"/>
                <a:gd name="T129" fmla="*/ 342 h 3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7" h="342">
                  <a:moveTo>
                    <a:pt x="0" y="95"/>
                  </a:moveTo>
                  <a:lnTo>
                    <a:pt x="4" y="96"/>
                  </a:lnTo>
                  <a:lnTo>
                    <a:pt x="4" y="76"/>
                  </a:lnTo>
                  <a:lnTo>
                    <a:pt x="4" y="80"/>
                  </a:lnTo>
                  <a:lnTo>
                    <a:pt x="8" y="85"/>
                  </a:lnTo>
                  <a:lnTo>
                    <a:pt x="8" y="80"/>
                  </a:lnTo>
                  <a:lnTo>
                    <a:pt x="8" y="121"/>
                  </a:lnTo>
                  <a:lnTo>
                    <a:pt x="13" y="145"/>
                  </a:lnTo>
                  <a:lnTo>
                    <a:pt x="13" y="251"/>
                  </a:lnTo>
                  <a:lnTo>
                    <a:pt x="17" y="252"/>
                  </a:lnTo>
                  <a:lnTo>
                    <a:pt x="17" y="267"/>
                  </a:lnTo>
                  <a:lnTo>
                    <a:pt x="17" y="245"/>
                  </a:lnTo>
                  <a:lnTo>
                    <a:pt x="17" y="261"/>
                  </a:lnTo>
                  <a:lnTo>
                    <a:pt x="21" y="256"/>
                  </a:lnTo>
                  <a:lnTo>
                    <a:pt x="21" y="228"/>
                  </a:lnTo>
                  <a:lnTo>
                    <a:pt x="21" y="252"/>
                  </a:lnTo>
                  <a:lnTo>
                    <a:pt x="26" y="247"/>
                  </a:lnTo>
                  <a:lnTo>
                    <a:pt x="26" y="252"/>
                  </a:lnTo>
                  <a:lnTo>
                    <a:pt x="26" y="40"/>
                  </a:lnTo>
                  <a:lnTo>
                    <a:pt x="26" y="46"/>
                  </a:lnTo>
                  <a:lnTo>
                    <a:pt x="30" y="44"/>
                  </a:lnTo>
                  <a:lnTo>
                    <a:pt x="30" y="0"/>
                  </a:lnTo>
                  <a:lnTo>
                    <a:pt x="30" y="5"/>
                  </a:lnTo>
                  <a:lnTo>
                    <a:pt x="34" y="22"/>
                  </a:lnTo>
                  <a:lnTo>
                    <a:pt x="34" y="73"/>
                  </a:lnTo>
                  <a:lnTo>
                    <a:pt x="38" y="75"/>
                  </a:lnTo>
                  <a:lnTo>
                    <a:pt x="38" y="73"/>
                  </a:lnTo>
                  <a:lnTo>
                    <a:pt x="38" y="124"/>
                  </a:lnTo>
                  <a:lnTo>
                    <a:pt x="43" y="136"/>
                  </a:lnTo>
                  <a:lnTo>
                    <a:pt x="43" y="207"/>
                  </a:lnTo>
                  <a:lnTo>
                    <a:pt x="43" y="206"/>
                  </a:lnTo>
                  <a:lnTo>
                    <a:pt x="47" y="209"/>
                  </a:lnTo>
                  <a:lnTo>
                    <a:pt x="47" y="225"/>
                  </a:lnTo>
                  <a:lnTo>
                    <a:pt x="51" y="228"/>
                  </a:lnTo>
                  <a:lnTo>
                    <a:pt x="51" y="202"/>
                  </a:lnTo>
                  <a:lnTo>
                    <a:pt x="51" y="222"/>
                  </a:lnTo>
                  <a:lnTo>
                    <a:pt x="56" y="220"/>
                  </a:lnTo>
                  <a:lnTo>
                    <a:pt x="56" y="224"/>
                  </a:lnTo>
                  <a:lnTo>
                    <a:pt x="56" y="196"/>
                  </a:lnTo>
                  <a:lnTo>
                    <a:pt x="56" y="198"/>
                  </a:lnTo>
                  <a:lnTo>
                    <a:pt x="60" y="194"/>
                  </a:lnTo>
                  <a:lnTo>
                    <a:pt x="60" y="195"/>
                  </a:lnTo>
                  <a:lnTo>
                    <a:pt x="60" y="168"/>
                  </a:lnTo>
                  <a:lnTo>
                    <a:pt x="64" y="165"/>
                  </a:lnTo>
                  <a:lnTo>
                    <a:pt x="64" y="146"/>
                  </a:lnTo>
                  <a:lnTo>
                    <a:pt x="68" y="142"/>
                  </a:lnTo>
                  <a:lnTo>
                    <a:pt x="68" y="145"/>
                  </a:lnTo>
                  <a:lnTo>
                    <a:pt x="68" y="118"/>
                  </a:lnTo>
                  <a:lnTo>
                    <a:pt x="68" y="126"/>
                  </a:lnTo>
                  <a:lnTo>
                    <a:pt x="73" y="125"/>
                  </a:lnTo>
                  <a:lnTo>
                    <a:pt x="73" y="138"/>
                  </a:lnTo>
                  <a:lnTo>
                    <a:pt x="73" y="111"/>
                  </a:lnTo>
                  <a:lnTo>
                    <a:pt x="73" y="131"/>
                  </a:lnTo>
                  <a:lnTo>
                    <a:pt x="77" y="129"/>
                  </a:lnTo>
                  <a:lnTo>
                    <a:pt x="77" y="143"/>
                  </a:lnTo>
                  <a:lnTo>
                    <a:pt x="77" y="127"/>
                  </a:lnTo>
                  <a:lnTo>
                    <a:pt x="77" y="132"/>
                  </a:lnTo>
                  <a:lnTo>
                    <a:pt x="81" y="125"/>
                  </a:lnTo>
                  <a:lnTo>
                    <a:pt x="81" y="139"/>
                  </a:lnTo>
                  <a:lnTo>
                    <a:pt x="81" y="119"/>
                  </a:lnTo>
                  <a:lnTo>
                    <a:pt x="81" y="136"/>
                  </a:lnTo>
                  <a:lnTo>
                    <a:pt x="86" y="136"/>
                  </a:lnTo>
                  <a:lnTo>
                    <a:pt x="86" y="72"/>
                  </a:lnTo>
                  <a:lnTo>
                    <a:pt x="86" y="94"/>
                  </a:lnTo>
                  <a:lnTo>
                    <a:pt x="90" y="90"/>
                  </a:lnTo>
                  <a:lnTo>
                    <a:pt x="90" y="131"/>
                  </a:lnTo>
                  <a:lnTo>
                    <a:pt x="90" y="129"/>
                  </a:lnTo>
                  <a:lnTo>
                    <a:pt x="94" y="125"/>
                  </a:lnTo>
                  <a:lnTo>
                    <a:pt x="94" y="167"/>
                  </a:lnTo>
                  <a:lnTo>
                    <a:pt x="98" y="168"/>
                  </a:lnTo>
                  <a:lnTo>
                    <a:pt x="98" y="167"/>
                  </a:lnTo>
                  <a:lnTo>
                    <a:pt x="98" y="256"/>
                  </a:lnTo>
                  <a:lnTo>
                    <a:pt x="103" y="263"/>
                  </a:lnTo>
                  <a:lnTo>
                    <a:pt x="103" y="338"/>
                  </a:lnTo>
                  <a:lnTo>
                    <a:pt x="103" y="335"/>
                  </a:lnTo>
                  <a:lnTo>
                    <a:pt x="107" y="336"/>
                  </a:lnTo>
                  <a:lnTo>
                    <a:pt x="107" y="340"/>
                  </a:lnTo>
                  <a:lnTo>
                    <a:pt x="107" y="325"/>
                  </a:lnTo>
                  <a:lnTo>
                    <a:pt x="107" y="331"/>
                  </a:lnTo>
                  <a:lnTo>
                    <a:pt x="111" y="332"/>
                  </a:lnTo>
                  <a:lnTo>
                    <a:pt x="111" y="342"/>
                  </a:lnTo>
                  <a:lnTo>
                    <a:pt x="111" y="323"/>
                  </a:lnTo>
                  <a:lnTo>
                    <a:pt x="111" y="328"/>
                  </a:lnTo>
                  <a:lnTo>
                    <a:pt x="116" y="332"/>
                  </a:lnTo>
                  <a:lnTo>
                    <a:pt x="116" y="334"/>
                  </a:lnTo>
                  <a:lnTo>
                    <a:pt x="116" y="93"/>
                  </a:lnTo>
                  <a:lnTo>
                    <a:pt x="120" y="90"/>
                  </a:lnTo>
                  <a:lnTo>
                    <a:pt x="120" y="63"/>
                  </a:lnTo>
                  <a:lnTo>
                    <a:pt x="120" y="67"/>
                  </a:lnTo>
                  <a:lnTo>
                    <a:pt x="124" y="61"/>
                  </a:lnTo>
                  <a:lnTo>
                    <a:pt x="124" y="85"/>
                  </a:lnTo>
                  <a:lnTo>
                    <a:pt x="124" y="77"/>
                  </a:lnTo>
                  <a:lnTo>
                    <a:pt x="128" y="77"/>
                  </a:lnTo>
                  <a:lnTo>
                    <a:pt x="128" y="69"/>
                  </a:lnTo>
                  <a:lnTo>
                    <a:pt x="128" y="116"/>
                  </a:lnTo>
                  <a:lnTo>
                    <a:pt x="133" y="121"/>
                  </a:lnTo>
                  <a:lnTo>
                    <a:pt x="133" y="131"/>
                  </a:lnTo>
                  <a:lnTo>
                    <a:pt x="133" y="129"/>
                  </a:lnTo>
                  <a:lnTo>
                    <a:pt x="137" y="128"/>
                  </a:lnTo>
                  <a:lnTo>
                    <a:pt x="137" y="137"/>
                  </a:lnTo>
                  <a:lnTo>
                    <a:pt x="137" y="105"/>
                  </a:lnTo>
                  <a:lnTo>
                    <a:pt x="137" y="107"/>
                  </a:lnTo>
                  <a:lnTo>
                    <a:pt x="141" y="104"/>
                  </a:lnTo>
                  <a:lnTo>
                    <a:pt x="141" y="115"/>
                  </a:lnTo>
                  <a:lnTo>
                    <a:pt x="141" y="96"/>
                  </a:lnTo>
                  <a:lnTo>
                    <a:pt x="141" y="108"/>
                  </a:lnTo>
                  <a:lnTo>
                    <a:pt x="146" y="112"/>
                  </a:lnTo>
                  <a:lnTo>
                    <a:pt x="146" y="119"/>
                  </a:lnTo>
                  <a:lnTo>
                    <a:pt x="146" y="106"/>
                  </a:lnTo>
                  <a:lnTo>
                    <a:pt x="146" y="107"/>
                  </a:lnTo>
                  <a:lnTo>
                    <a:pt x="150" y="105"/>
                  </a:lnTo>
                  <a:lnTo>
                    <a:pt x="150" y="123"/>
                  </a:lnTo>
                  <a:lnTo>
                    <a:pt x="150" y="95"/>
                  </a:lnTo>
                  <a:lnTo>
                    <a:pt x="150" y="97"/>
                  </a:lnTo>
                  <a:lnTo>
                    <a:pt x="154" y="98"/>
                  </a:lnTo>
                  <a:lnTo>
                    <a:pt x="154" y="104"/>
                  </a:lnTo>
                  <a:lnTo>
                    <a:pt x="154" y="70"/>
                  </a:lnTo>
                  <a:lnTo>
                    <a:pt x="154" y="95"/>
                  </a:lnTo>
                  <a:lnTo>
                    <a:pt x="158" y="93"/>
                  </a:lnTo>
                  <a:lnTo>
                    <a:pt x="158" y="189"/>
                  </a:lnTo>
                  <a:lnTo>
                    <a:pt x="163" y="197"/>
                  </a:lnTo>
                  <a:lnTo>
                    <a:pt x="163" y="273"/>
                  </a:lnTo>
                  <a:lnTo>
                    <a:pt x="167" y="274"/>
                  </a:lnTo>
                  <a:lnTo>
                    <a:pt x="167" y="281"/>
                  </a:lnTo>
                  <a:lnTo>
                    <a:pt x="167" y="270"/>
                  </a:lnTo>
                </a:path>
              </a:pathLst>
            </a:custGeom>
            <a:noFill/>
            <a:ln w="1905">
              <a:solidFill>
                <a:schemeClr val="accent1">
                  <a:lumMod val="20000"/>
                  <a:lumOff val="80000"/>
                </a:schemeClr>
              </a:solidFill>
              <a:round/>
              <a:headEnd/>
              <a:tailEnd/>
            </a:ln>
          </p:spPr>
          <p:txBody>
            <a:bodyPr/>
            <a:lstStyle/>
            <a:p>
              <a:endParaRPr lang="en-US"/>
            </a:p>
          </p:txBody>
        </p:sp>
        <p:sp>
          <p:nvSpPr>
            <p:cNvPr id="145" name="Freeform 78"/>
            <p:cNvSpPr>
              <a:spLocks/>
            </p:cNvSpPr>
            <p:nvPr/>
          </p:nvSpPr>
          <p:spPr bwMode="auto">
            <a:xfrm>
              <a:off x="8860225" y="2524566"/>
              <a:ext cx="299531" cy="544550"/>
            </a:xfrm>
            <a:custGeom>
              <a:avLst/>
              <a:gdLst>
                <a:gd name="T0" fmla="*/ 4 w 167"/>
                <a:gd name="T1" fmla="*/ 0 h 260"/>
                <a:gd name="T2" fmla="*/ 4 w 167"/>
                <a:gd name="T3" fmla="*/ 0 h 260"/>
                <a:gd name="T4" fmla="*/ 4 w 167"/>
                <a:gd name="T5" fmla="*/ 0 h 260"/>
                <a:gd name="T6" fmla="*/ 4 w 167"/>
                <a:gd name="T7" fmla="*/ 0 h 260"/>
                <a:gd name="T8" fmla="*/ 4 w 167"/>
                <a:gd name="T9" fmla="*/ 0 h 260"/>
                <a:gd name="T10" fmla="*/ 4 w 167"/>
                <a:gd name="T11" fmla="*/ 0 h 260"/>
                <a:gd name="T12" fmla="*/ 6 w 167"/>
                <a:gd name="T13" fmla="*/ 0 h 260"/>
                <a:gd name="T14" fmla="*/ 8 w 167"/>
                <a:gd name="T15" fmla="*/ 0 h 260"/>
                <a:gd name="T16" fmla="*/ 9 w 167"/>
                <a:gd name="T17" fmla="*/ 0 h 260"/>
                <a:gd name="T18" fmla="*/ 10 w 167"/>
                <a:gd name="T19" fmla="*/ 0 h 260"/>
                <a:gd name="T20" fmla="*/ 11 w 167"/>
                <a:gd name="T21" fmla="*/ 0 h 260"/>
                <a:gd name="T22" fmla="*/ 12 w 167"/>
                <a:gd name="T23" fmla="*/ 0 h 260"/>
                <a:gd name="T24" fmla="*/ 13 w 167"/>
                <a:gd name="T25" fmla="*/ 0 h 260"/>
                <a:gd name="T26" fmla="*/ 13 w 167"/>
                <a:gd name="T27" fmla="*/ 0 h 260"/>
                <a:gd name="T28" fmla="*/ 15 w 167"/>
                <a:gd name="T29" fmla="*/ 0 h 260"/>
                <a:gd name="T30" fmla="*/ 16 w 167"/>
                <a:gd name="T31" fmla="*/ 0 h 260"/>
                <a:gd name="T32" fmla="*/ 16 w 167"/>
                <a:gd name="T33" fmla="*/ 0 h 260"/>
                <a:gd name="T34" fmla="*/ 18 w 167"/>
                <a:gd name="T35" fmla="*/ 0 h 260"/>
                <a:gd name="T36" fmla="*/ 18 w 167"/>
                <a:gd name="T37" fmla="*/ 0 h 260"/>
                <a:gd name="T38" fmla="*/ 19 w 167"/>
                <a:gd name="T39" fmla="*/ 0 h 260"/>
                <a:gd name="T40" fmla="*/ 20 w 167"/>
                <a:gd name="T41" fmla="*/ 0 h 260"/>
                <a:gd name="T42" fmla="*/ 21 w 167"/>
                <a:gd name="T43" fmla="*/ 0 h 260"/>
                <a:gd name="T44" fmla="*/ 22 w 167"/>
                <a:gd name="T45" fmla="*/ 0 h 260"/>
                <a:gd name="T46" fmla="*/ 22 w 167"/>
                <a:gd name="T47" fmla="*/ 0 h 260"/>
                <a:gd name="T48" fmla="*/ 23 w 167"/>
                <a:gd name="T49" fmla="*/ 0 h 260"/>
                <a:gd name="T50" fmla="*/ 25 w 167"/>
                <a:gd name="T51" fmla="*/ 0 h 260"/>
                <a:gd name="T52" fmla="*/ 26 w 167"/>
                <a:gd name="T53" fmla="*/ 0 h 260"/>
                <a:gd name="T54" fmla="*/ 26 w 167"/>
                <a:gd name="T55" fmla="*/ 0 h 260"/>
                <a:gd name="T56" fmla="*/ 26 w 167"/>
                <a:gd name="T57" fmla="*/ 0 h 260"/>
                <a:gd name="T58" fmla="*/ 28 w 167"/>
                <a:gd name="T59" fmla="*/ 0 h 260"/>
                <a:gd name="T60" fmla="*/ 29 w 167"/>
                <a:gd name="T61" fmla="*/ 0 h 260"/>
                <a:gd name="T62" fmla="*/ 30 w 167"/>
                <a:gd name="T63" fmla="*/ 0 h 260"/>
                <a:gd name="T64" fmla="*/ 31 w 167"/>
                <a:gd name="T65" fmla="*/ 0 h 260"/>
                <a:gd name="T66" fmla="*/ 32 w 167"/>
                <a:gd name="T67" fmla="*/ 0 h 260"/>
                <a:gd name="T68" fmla="*/ 32 w 167"/>
                <a:gd name="T69" fmla="*/ 0 h 260"/>
                <a:gd name="T70" fmla="*/ 34 w 167"/>
                <a:gd name="T71" fmla="*/ 0 h 260"/>
                <a:gd name="T72" fmla="*/ 36 w 167"/>
                <a:gd name="T73" fmla="*/ 0 h 260"/>
                <a:gd name="T74" fmla="*/ 36 w 167"/>
                <a:gd name="T75" fmla="*/ 0 h 260"/>
                <a:gd name="T76" fmla="*/ 37 w 167"/>
                <a:gd name="T77" fmla="*/ 0 h 260"/>
                <a:gd name="T78" fmla="*/ 39 w 167"/>
                <a:gd name="T79" fmla="*/ 0 h 260"/>
                <a:gd name="T80" fmla="*/ 40 w 167"/>
                <a:gd name="T81" fmla="*/ 0 h 260"/>
                <a:gd name="T82" fmla="*/ 41 w 167"/>
                <a:gd name="T83" fmla="*/ 0 h 2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7"/>
                <a:gd name="T127" fmla="*/ 0 h 260"/>
                <a:gd name="T128" fmla="*/ 167 w 167"/>
                <a:gd name="T129" fmla="*/ 260 h 2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7" h="260">
                  <a:moveTo>
                    <a:pt x="0" y="188"/>
                  </a:moveTo>
                  <a:lnTo>
                    <a:pt x="0" y="199"/>
                  </a:lnTo>
                  <a:lnTo>
                    <a:pt x="4" y="200"/>
                  </a:lnTo>
                  <a:lnTo>
                    <a:pt x="4" y="206"/>
                  </a:lnTo>
                  <a:lnTo>
                    <a:pt x="4" y="197"/>
                  </a:lnTo>
                  <a:lnTo>
                    <a:pt x="4" y="198"/>
                  </a:lnTo>
                  <a:lnTo>
                    <a:pt x="9" y="197"/>
                  </a:lnTo>
                  <a:lnTo>
                    <a:pt x="9" y="204"/>
                  </a:lnTo>
                  <a:lnTo>
                    <a:pt x="9" y="173"/>
                  </a:lnTo>
                  <a:lnTo>
                    <a:pt x="9" y="180"/>
                  </a:lnTo>
                  <a:lnTo>
                    <a:pt x="13" y="184"/>
                  </a:lnTo>
                  <a:lnTo>
                    <a:pt x="13" y="190"/>
                  </a:lnTo>
                  <a:lnTo>
                    <a:pt x="13" y="174"/>
                  </a:lnTo>
                  <a:lnTo>
                    <a:pt x="17" y="179"/>
                  </a:lnTo>
                  <a:lnTo>
                    <a:pt x="17" y="190"/>
                  </a:lnTo>
                  <a:lnTo>
                    <a:pt x="21" y="190"/>
                  </a:lnTo>
                  <a:lnTo>
                    <a:pt x="21" y="196"/>
                  </a:lnTo>
                  <a:lnTo>
                    <a:pt x="21" y="114"/>
                  </a:lnTo>
                  <a:lnTo>
                    <a:pt x="26" y="105"/>
                  </a:lnTo>
                  <a:lnTo>
                    <a:pt x="26" y="20"/>
                  </a:lnTo>
                  <a:lnTo>
                    <a:pt x="26" y="22"/>
                  </a:lnTo>
                  <a:lnTo>
                    <a:pt x="30" y="16"/>
                  </a:lnTo>
                  <a:lnTo>
                    <a:pt x="30" y="29"/>
                  </a:lnTo>
                  <a:lnTo>
                    <a:pt x="30" y="8"/>
                  </a:lnTo>
                  <a:lnTo>
                    <a:pt x="34" y="8"/>
                  </a:lnTo>
                  <a:lnTo>
                    <a:pt x="34" y="15"/>
                  </a:lnTo>
                  <a:lnTo>
                    <a:pt x="34" y="2"/>
                  </a:lnTo>
                  <a:lnTo>
                    <a:pt x="39" y="0"/>
                  </a:lnTo>
                  <a:lnTo>
                    <a:pt x="39" y="97"/>
                  </a:lnTo>
                  <a:lnTo>
                    <a:pt x="43" y="103"/>
                  </a:lnTo>
                  <a:lnTo>
                    <a:pt x="43" y="105"/>
                  </a:lnTo>
                  <a:lnTo>
                    <a:pt x="43" y="87"/>
                  </a:lnTo>
                  <a:lnTo>
                    <a:pt x="43" y="101"/>
                  </a:lnTo>
                  <a:lnTo>
                    <a:pt x="47" y="101"/>
                  </a:lnTo>
                  <a:lnTo>
                    <a:pt x="47" y="106"/>
                  </a:lnTo>
                  <a:lnTo>
                    <a:pt x="47" y="92"/>
                  </a:lnTo>
                  <a:lnTo>
                    <a:pt x="47" y="98"/>
                  </a:lnTo>
                  <a:lnTo>
                    <a:pt x="51" y="98"/>
                  </a:lnTo>
                  <a:lnTo>
                    <a:pt x="51" y="228"/>
                  </a:lnTo>
                  <a:lnTo>
                    <a:pt x="56" y="231"/>
                  </a:lnTo>
                  <a:lnTo>
                    <a:pt x="56" y="252"/>
                  </a:lnTo>
                  <a:lnTo>
                    <a:pt x="56" y="248"/>
                  </a:lnTo>
                  <a:lnTo>
                    <a:pt x="60" y="249"/>
                  </a:lnTo>
                  <a:lnTo>
                    <a:pt x="60" y="260"/>
                  </a:lnTo>
                  <a:lnTo>
                    <a:pt x="60" y="246"/>
                  </a:lnTo>
                  <a:lnTo>
                    <a:pt x="60" y="253"/>
                  </a:lnTo>
                  <a:lnTo>
                    <a:pt x="64" y="251"/>
                  </a:lnTo>
                  <a:lnTo>
                    <a:pt x="64" y="257"/>
                  </a:lnTo>
                  <a:lnTo>
                    <a:pt x="64" y="242"/>
                  </a:lnTo>
                  <a:lnTo>
                    <a:pt x="64" y="246"/>
                  </a:lnTo>
                  <a:lnTo>
                    <a:pt x="69" y="243"/>
                  </a:lnTo>
                  <a:lnTo>
                    <a:pt x="69" y="101"/>
                  </a:lnTo>
                  <a:lnTo>
                    <a:pt x="73" y="106"/>
                  </a:lnTo>
                  <a:lnTo>
                    <a:pt x="73" y="107"/>
                  </a:lnTo>
                  <a:lnTo>
                    <a:pt x="73" y="51"/>
                  </a:lnTo>
                  <a:lnTo>
                    <a:pt x="73" y="58"/>
                  </a:lnTo>
                  <a:lnTo>
                    <a:pt x="77" y="63"/>
                  </a:lnTo>
                  <a:lnTo>
                    <a:pt x="77" y="77"/>
                  </a:lnTo>
                  <a:lnTo>
                    <a:pt x="77" y="51"/>
                  </a:lnTo>
                  <a:lnTo>
                    <a:pt x="77" y="54"/>
                  </a:lnTo>
                  <a:lnTo>
                    <a:pt x="81" y="55"/>
                  </a:lnTo>
                  <a:lnTo>
                    <a:pt x="81" y="80"/>
                  </a:lnTo>
                  <a:lnTo>
                    <a:pt x="81" y="49"/>
                  </a:lnTo>
                  <a:lnTo>
                    <a:pt x="81" y="67"/>
                  </a:lnTo>
                  <a:lnTo>
                    <a:pt x="86" y="70"/>
                  </a:lnTo>
                  <a:lnTo>
                    <a:pt x="86" y="68"/>
                  </a:lnTo>
                  <a:lnTo>
                    <a:pt x="86" y="104"/>
                  </a:lnTo>
                  <a:lnTo>
                    <a:pt x="90" y="105"/>
                  </a:lnTo>
                  <a:lnTo>
                    <a:pt x="90" y="112"/>
                  </a:lnTo>
                  <a:lnTo>
                    <a:pt x="90" y="96"/>
                  </a:lnTo>
                  <a:lnTo>
                    <a:pt x="90" y="103"/>
                  </a:lnTo>
                  <a:lnTo>
                    <a:pt x="94" y="105"/>
                  </a:lnTo>
                  <a:lnTo>
                    <a:pt x="94" y="126"/>
                  </a:lnTo>
                  <a:lnTo>
                    <a:pt x="94" y="98"/>
                  </a:lnTo>
                  <a:lnTo>
                    <a:pt x="94" y="106"/>
                  </a:lnTo>
                  <a:lnTo>
                    <a:pt x="99" y="105"/>
                  </a:lnTo>
                  <a:lnTo>
                    <a:pt x="99" y="123"/>
                  </a:lnTo>
                  <a:lnTo>
                    <a:pt x="99" y="118"/>
                  </a:lnTo>
                  <a:lnTo>
                    <a:pt x="103" y="120"/>
                  </a:lnTo>
                  <a:lnTo>
                    <a:pt x="103" y="124"/>
                  </a:lnTo>
                  <a:lnTo>
                    <a:pt x="103" y="113"/>
                  </a:lnTo>
                  <a:lnTo>
                    <a:pt x="103" y="118"/>
                  </a:lnTo>
                  <a:lnTo>
                    <a:pt x="107" y="119"/>
                  </a:lnTo>
                  <a:lnTo>
                    <a:pt x="107" y="132"/>
                  </a:lnTo>
                  <a:lnTo>
                    <a:pt x="107" y="112"/>
                  </a:lnTo>
                  <a:lnTo>
                    <a:pt x="107" y="113"/>
                  </a:lnTo>
                  <a:lnTo>
                    <a:pt x="111" y="114"/>
                  </a:lnTo>
                  <a:lnTo>
                    <a:pt x="111" y="102"/>
                  </a:lnTo>
                  <a:lnTo>
                    <a:pt x="111" y="180"/>
                  </a:lnTo>
                  <a:lnTo>
                    <a:pt x="116" y="179"/>
                  </a:lnTo>
                  <a:lnTo>
                    <a:pt x="116" y="201"/>
                  </a:lnTo>
                  <a:lnTo>
                    <a:pt x="116" y="170"/>
                  </a:lnTo>
                  <a:lnTo>
                    <a:pt x="120" y="168"/>
                  </a:lnTo>
                  <a:lnTo>
                    <a:pt x="120" y="177"/>
                  </a:lnTo>
                  <a:lnTo>
                    <a:pt x="120" y="165"/>
                  </a:lnTo>
                  <a:lnTo>
                    <a:pt x="120" y="169"/>
                  </a:lnTo>
                  <a:lnTo>
                    <a:pt x="124" y="175"/>
                  </a:lnTo>
                  <a:lnTo>
                    <a:pt x="124" y="180"/>
                  </a:lnTo>
                  <a:lnTo>
                    <a:pt x="124" y="107"/>
                  </a:lnTo>
                  <a:lnTo>
                    <a:pt x="129" y="101"/>
                  </a:lnTo>
                  <a:lnTo>
                    <a:pt x="129" y="33"/>
                  </a:lnTo>
                  <a:lnTo>
                    <a:pt x="129" y="42"/>
                  </a:lnTo>
                  <a:lnTo>
                    <a:pt x="133" y="46"/>
                  </a:lnTo>
                  <a:lnTo>
                    <a:pt x="133" y="63"/>
                  </a:lnTo>
                  <a:lnTo>
                    <a:pt x="137" y="66"/>
                  </a:lnTo>
                  <a:lnTo>
                    <a:pt x="137" y="95"/>
                  </a:lnTo>
                  <a:lnTo>
                    <a:pt x="137" y="93"/>
                  </a:lnTo>
                  <a:lnTo>
                    <a:pt x="141" y="89"/>
                  </a:lnTo>
                  <a:lnTo>
                    <a:pt x="141" y="84"/>
                  </a:lnTo>
                  <a:lnTo>
                    <a:pt x="141" y="199"/>
                  </a:lnTo>
                  <a:lnTo>
                    <a:pt x="146" y="201"/>
                  </a:lnTo>
                  <a:lnTo>
                    <a:pt x="146" y="221"/>
                  </a:lnTo>
                  <a:lnTo>
                    <a:pt x="146" y="209"/>
                  </a:lnTo>
                  <a:lnTo>
                    <a:pt x="150" y="208"/>
                  </a:lnTo>
                  <a:lnTo>
                    <a:pt x="150" y="221"/>
                  </a:lnTo>
                  <a:lnTo>
                    <a:pt x="150" y="220"/>
                  </a:lnTo>
                  <a:lnTo>
                    <a:pt x="154" y="218"/>
                  </a:lnTo>
                  <a:lnTo>
                    <a:pt x="154" y="223"/>
                  </a:lnTo>
                  <a:lnTo>
                    <a:pt x="154" y="191"/>
                  </a:lnTo>
                  <a:lnTo>
                    <a:pt x="159" y="176"/>
                  </a:lnTo>
                  <a:lnTo>
                    <a:pt x="159" y="56"/>
                  </a:lnTo>
                  <a:lnTo>
                    <a:pt x="163" y="50"/>
                  </a:lnTo>
                  <a:lnTo>
                    <a:pt x="163" y="21"/>
                  </a:lnTo>
                  <a:lnTo>
                    <a:pt x="163" y="45"/>
                  </a:lnTo>
                  <a:lnTo>
                    <a:pt x="167" y="37"/>
                  </a:lnTo>
                  <a:lnTo>
                    <a:pt x="167" y="44"/>
                  </a:lnTo>
                  <a:lnTo>
                    <a:pt x="167" y="27"/>
                  </a:lnTo>
                </a:path>
              </a:pathLst>
            </a:custGeom>
            <a:noFill/>
            <a:ln w="1905">
              <a:solidFill>
                <a:schemeClr val="accent1">
                  <a:lumMod val="20000"/>
                  <a:lumOff val="80000"/>
                </a:schemeClr>
              </a:solidFill>
              <a:round/>
              <a:headEnd/>
              <a:tailEnd/>
            </a:ln>
          </p:spPr>
          <p:txBody>
            <a:bodyPr/>
            <a:lstStyle/>
            <a:p>
              <a:endParaRPr lang="en-US"/>
            </a:p>
          </p:txBody>
        </p:sp>
        <p:sp>
          <p:nvSpPr>
            <p:cNvPr id="146" name="Freeform 79"/>
            <p:cNvSpPr>
              <a:spLocks/>
            </p:cNvSpPr>
            <p:nvPr/>
          </p:nvSpPr>
          <p:spPr bwMode="auto">
            <a:xfrm>
              <a:off x="9159757" y="2484395"/>
              <a:ext cx="275569" cy="575795"/>
            </a:xfrm>
            <a:custGeom>
              <a:avLst/>
              <a:gdLst>
                <a:gd name="T0" fmla="*/ 4 w 154"/>
                <a:gd name="T1" fmla="*/ 0 h 279"/>
                <a:gd name="T2" fmla="*/ 4 w 154"/>
                <a:gd name="T3" fmla="*/ 0 h 279"/>
                <a:gd name="T4" fmla="*/ 4 w 154"/>
                <a:gd name="T5" fmla="*/ 0 h 279"/>
                <a:gd name="T6" fmla="*/ 4 w 154"/>
                <a:gd name="T7" fmla="*/ 0 h 279"/>
                <a:gd name="T8" fmla="*/ 4 w 154"/>
                <a:gd name="T9" fmla="*/ 0 h 279"/>
                <a:gd name="T10" fmla="*/ 5 w 154"/>
                <a:gd name="T11" fmla="*/ 0 h 279"/>
                <a:gd name="T12" fmla="*/ 6 w 154"/>
                <a:gd name="T13" fmla="*/ 0 h 279"/>
                <a:gd name="T14" fmla="*/ 8 w 154"/>
                <a:gd name="T15" fmla="*/ 0 h 279"/>
                <a:gd name="T16" fmla="*/ 8 w 154"/>
                <a:gd name="T17" fmla="*/ 0 h 279"/>
                <a:gd name="T18" fmla="*/ 9 w 154"/>
                <a:gd name="T19" fmla="*/ 0 h 279"/>
                <a:gd name="T20" fmla="*/ 10 w 154"/>
                <a:gd name="T21" fmla="*/ 0 h 279"/>
                <a:gd name="T22" fmla="*/ 11 w 154"/>
                <a:gd name="T23" fmla="*/ 0 h 279"/>
                <a:gd name="T24" fmla="*/ 12 w 154"/>
                <a:gd name="T25" fmla="*/ 0 h 279"/>
                <a:gd name="T26" fmla="*/ 13 w 154"/>
                <a:gd name="T27" fmla="*/ 0 h 279"/>
                <a:gd name="T28" fmla="*/ 13 w 154"/>
                <a:gd name="T29" fmla="*/ 0 h 279"/>
                <a:gd name="T30" fmla="*/ 13 w 154"/>
                <a:gd name="T31" fmla="*/ 0 h 279"/>
                <a:gd name="T32" fmla="*/ 14 w 154"/>
                <a:gd name="T33" fmla="*/ 0 h 279"/>
                <a:gd name="T34" fmla="*/ 16 w 154"/>
                <a:gd name="T35" fmla="*/ 0 h 279"/>
                <a:gd name="T36" fmla="*/ 17 w 154"/>
                <a:gd name="T37" fmla="*/ 0 h 279"/>
                <a:gd name="T38" fmla="*/ 18 w 154"/>
                <a:gd name="T39" fmla="*/ 0 h 279"/>
                <a:gd name="T40" fmla="*/ 19 w 154"/>
                <a:gd name="T41" fmla="*/ 0 h 279"/>
                <a:gd name="T42" fmla="*/ 19 w 154"/>
                <a:gd name="T43" fmla="*/ 0 h 279"/>
                <a:gd name="T44" fmla="*/ 20 w 154"/>
                <a:gd name="T45" fmla="*/ 0 h 279"/>
                <a:gd name="T46" fmla="*/ 21 w 154"/>
                <a:gd name="T47" fmla="*/ 0 h 279"/>
                <a:gd name="T48" fmla="*/ 22 w 154"/>
                <a:gd name="T49" fmla="*/ 0 h 279"/>
                <a:gd name="T50" fmla="*/ 22 w 154"/>
                <a:gd name="T51" fmla="*/ 0 h 279"/>
                <a:gd name="T52" fmla="*/ 24 w 154"/>
                <a:gd name="T53" fmla="*/ 0 h 279"/>
                <a:gd name="T54" fmla="*/ 24 w 154"/>
                <a:gd name="T55" fmla="*/ 0 h 279"/>
                <a:gd name="T56" fmla="*/ 24 w 154"/>
                <a:gd name="T57" fmla="*/ 0 h 279"/>
                <a:gd name="T58" fmla="*/ 26 w 154"/>
                <a:gd name="T59" fmla="*/ 0 h 279"/>
                <a:gd name="T60" fmla="*/ 27 w 154"/>
                <a:gd name="T61" fmla="*/ 0 h 279"/>
                <a:gd name="T62" fmla="*/ 27 w 154"/>
                <a:gd name="T63" fmla="*/ 0 h 279"/>
                <a:gd name="T64" fmla="*/ 29 w 154"/>
                <a:gd name="T65" fmla="*/ 0 h 279"/>
                <a:gd name="T66" fmla="*/ 30 w 154"/>
                <a:gd name="T67" fmla="*/ 0 h 279"/>
                <a:gd name="T68" fmla="*/ 30 w 154"/>
                <a:gd name="T69" fmla="*/ 0 h 279"/>
                <a:gd name="T70" fmla="*/ 30 w 154"/>
                <a:gd name="T71" fmla="*/ 0 h 279"/>
                <a:gd name="T72" fmla="*/ 32 w 154"/>
                <a:gd name="T73" fmla="*/ 0 h 279"/>
                <a:gd name="T74" fmla="*/ 34 w 154"/>
                <a:gd name="T75" fmla="*/ 0 h 279"/>
                <a:gd name="T76" fmla="*/ 34 w 154"/>
                <a:gd name="T77" fmla="*/ 0 h 279"/>
                <a:gd name="T78" fmla="*/ 35 w 154"/>
                <a:gd name="T79" fmla="*/ 0 h 279"/>
                <a:gd name="T80" fmla="*/ 36 w 154"/>
                <a:gd name="T81" fmla="*/ 0 h 279"/>
                <a:gd name="T82" fmla="*/ 36 w 154"/>
                <a:gd name="T83" fmla="*/ 0 h 2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4"/>
                <a:gd name="T127" fmla="*/ 0 h 279"/>
                <a:gd name="T128" fmla="*/ 154 w 154"/>
                <a:gd name="T129" fmla="*/ 279 h 27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4" h="279">
                  <a:moveTo>
                    <a:pt x="0" y="49"/>
                  </a:moveTo>
                  <a:lnTo>
                    <a:pt x="0" y="61"/>
                  </a:lnTo>
                  <a:lnTo>
                    <a:pt x="4" y="64"/>
                  </a:lnTo>
                  <a:lnTo>
                    <a:pt x="4" y="66"/>
                  </a:lnTo>
                  <a:lnTo>
                    <a:pt x="4" y="41"/>
                  </a:lnTo>
                  <a:lnTo>
                    <a:pt x="4" y="54"/>
                  </a:lnTo>
                  <a:lnTo>
                    <a:pt x="9" y="52"/>
                  </a:lnTo>
                  <a:lnTo>
                    <a:pt x="9" y="67"/>
                  </a:lnTo>
                  <a:lnTo>
                    <a:pt x="9" y="42"/>
                  </a:lnTo>
                  <a:lnTo>
                    <a:pt x="13" y="40"/>
                  </a:lnTo>
                  <a:lnTo>
                    <a:pt x="13" y="61"/>
                  </a:lnTo>
                  <a:lnTo>
                    <a:pt x="13" y="52"/>
                  </a:lnTo>
                  <a:lnTo>
                    <a:pt x="17" y="52"/>
                  </a:lnTo>
                  <a:lnTo>
                    <a:pt x="17" y="31"/>
                  </a:lnTo>
                  <a:lnTo>
                    <a:pt x="17" y="48"/>
                  </a:lnTo>
                  <a:lnTo>
                    <a:pt x="22" y="49"/>
                  </a:lnTo>
                  <a:lnTo>
                    <a:pt x="22" y="55"/>
                  </a:lnTo>
                  <a:lnTo>
                    <a:pt x="22" y="37"/>
                  </a:lnTo>
                  <a:lnTo>
                    <a:pt x="22" y="42"/>
                  </a:lnTo>
                  <a:lnTo>
                    <a:pt x="26" y="37"/>
                  </a:lnTo>
                  <a:lnTo>
                    <a:pt x="26" y="51"/>
                  </a:lnTo>
                  <a:lnTo>
                    <a:pt x="26" y="22"/>
                  </a:lnTo>
                  <a:lnTo>
                    <a:pt x="26" y="43"/>
                  </a:lnTo>
                  <a:lnTo>
                    <a:pt x="30" y="45"/>
                  </a:lnTo>
                  <a:lnTo>
                    <a:pt x="30" y="69"/>
                  </a:lnTo>
                  <a:lnTo>
                    <a:pt x="30" y="40"/>
                  </a:lnTo>
                  <a:lnTo>
                    <a:pt x="30" y="63"/>
                  </a:lnTo>
                  <a:lnTo>
                    <a:pt x="34" y="64"/>
                  </a:lnTo>
                  <a:lnTo>
                    <a:pt x="34" y="106"/>
                  </a:lnTo>
                  <a:lnTo>
                    <a:pt x="34" y="64"/>
                  </a:lnTo>
                  <a:lnTo>
                    <a:pt x="34" y="99"/>
                  </a:lnTo>
                  <a:lnTo>
                    <a:pt x="39" y="105"/>
                  </a:lnTo>
                  <a:lnTo>
                    <a:pt x="39" y="159"/>
                  </a:lnTo>
                  <a:lnTo>
                    <a:pt x="39" y="149"/>
                  </a:lnTo>
                  <a:lnTo>
                    <a:pt x="43" y="148"/>
                  </a:lnTo>
                  <a:lnTo>
                    <a:pt x="43" y="149"/>
                  </a:lnTo>
                  <a:lnTo>
                    <a:pt x="43" y="137"/>
                  </a:lnTo>
                  <a:lnTo>
                    <a:pt x="43" y="146"/>
                  </a:lnTo>
                  <a:lnTo>
                    <a:pt x="47" y="148"/>
                  </a:lnTo>
                  <a:lnTo>
                    <a:pt x="47" y="135"/>
                  </a:lnTo>
                  <a:lnTo>
                    <a:pt x="47" y="187"/>
                  </a:lnTo>
                  <a:lnTo>
                    <a:pt x="52" y="191"/>
                  </a:lnTo>
                  <a:lnTo>
                    <a:pt x="52" y="207"/>
                  </a:lnTo>
                  <a:lnTo>
                    <a:pt x="52" y="204"/>
                  </a:lnTo>
                  <a:lnTo>
                    <a:pt x="56" y="206"/>
                  </a:lnTo>
                  <a:lnTo>
                    <a:pt x="56" y="209"/>
                  </a:lnTo>
                  <a:lnTo>
                    <a:pt x="56" y="195"/>
                  </a:lnTo>
                  <a:lnTo>
                    <a:pt x="56" y="201"/>
                  </a:lnTo>
                  <a:lnTo>
                    <a:pt x="60" y="195"/>
                  </a:lnTo>
                  <a:lnTo>
                    <a:pt x="60" y="183"/>
                  </a:lnTo>
                  <a:lnTo>
                    <a:pt x="60" y="187"/>
                  </a:lnTo>
                  <a:lnTo>
                    <a:pt x="64" y="186"/>
                  </a:lnTo>
                  <a:lnTo>
                    <a:pt x="64" y="180"/>
                  </a:lnTo>
                  <a:lnTo>
                    <a:pt x="64" y="201"/>
                  </a:lnTo>
                  <a:lnTo>
                    <a:pt x="69" y="200"/>
                  </a:lnTo>
                  <a:lnTo>
                    <a:pt x="69" y="190"/>
                  </a:lnTo>
                  <a:lnTo>
                    <a:pt x="69" y="219"/>
                  </a:lnTo>
                  <a:lnTo>
                    <a:pt x="73" y="217"/>
                  </a:lnTo>
                  <a:lnTo>
                    <a:pt x="73" y="226"/>
                  </a:lnTo>
                  <a:lnTo>
                    <a:pt x="73" y="204"/>
                  </a:lnTo>
                  <a:lnTo>
                    <a:pt x="73" y="223"/>
                  </a:lnTo>
                  <a:lnTo>
                    <a:pt x="77" y="220"/>
                  </a:lnTo>
                  <a:lnTo>
                    <a:pt x="77" y="227"/>
                  </a:lnTo>
                  <a:lnTo>
                    <a:pt x="77" y="214"/>
                  </a:lnTo>
                  <a:lnTo>
                    <a:pt x="77" y="216"/>
                  </a:lnTo>
                  <a:lnTo>
                    <a:pt x="82" y="217"/>
                  </a:lnTo>
                  <a:lnTo>
                    <a:pt x="82" y="221"/>
                  </a:lnTo>
                  <a:lnTo>
                    <a:pt x="82" y="206"/>
                  </a:lnTo>
                  <a:lnTo>
                    <a:pt x="82" y="208"/>
                  </a:lnTo>
                  <a:lnTo>
                    <a:pt x="86" y="204"/>
                  </a:lnTo>
                  <a:lnTo>
                    <a:pt x="86" y="171"/>
                  </a:lnTo>
                  <a:lnTo>
                    <a:pt x="86" y="180"/>
                  </a:lnTo>
                  <a:lnTo>
                    <a:pt x="90" y="185"/>
                  </a:lnTo>
                  <a:lnTo>
                    <a:pt x="90" y="199"/>
                  </a:lnTo>
                  <a:lnTo>
                    <a:pt x="90" y="191"/>
                  </a:lnTo>
                  <a:lnTo>
                    <a:pt x="94" y="196"/>
                  </a:lnTo>
                  <a:lnTo>
                    <a:pt x="94" y="175"/>
                  </a:lnTo>
                  <a:lnTo>
                    <a:pt x="94" y="187"/>
                  </a:lnTo>
                  <a:lnTo>
                    <a:pt x="99" y="191"/>
                  </a:lnTo>
                  <a:lnTo>
                    <a:pt x="99" y="204"/>
                  </a:lnTo>
                  <a:lnTo>
                    <a:pt x="99" y="180"/>
                  </a:lnTo>
                  <a:lnTo>
                    <a:pt x="99" y="187"/>
                  </a:lnTo>
                  <a:lnTo>
                    <a:pt x="103" y="186"/>
                  </a:lnTo>
                  <a:lnTo>
                    <a:pt x="103" y="187"/>
                  </a:lnTo>
                  <a:lnTo>
                    <a:pt x="103" y="166"/>
                  </a:lnTo>
                  <a:lnTo>
                    <a:pt x="103" y="180"/>
                  </a:lnTo>
                  <a:lnTo>
                    <a:pt x="107" y="182"/>
                  </a:lnTo>
                  <a:lnTo>
                    <a:pt x="107" y="186"/>
                  </a:lnTo>
                  <a:lnTo>
                    <a:pt x="107" y="47"/>
                  </a:lnTo>
                  <a:lnTo>
                    <a:pt x="112" y="43"/>
                  </a:lnTo>
                  <a:lnTo>
                    <a:pt x="112" y="46"/>
                  </a:lnTo>
                  <a:lnTo>
                    <a:pt x="112" y="13"/>
                  </a:lnTo>
                  <a:lnTo>
                    <a:pt x="112" y="23"/>
                  </a:lnTo>
                  <a:lnTo>
                    <a:pt x="116" y="16"/>
                  </a:lnTo>
                  <a:lnTo>
                    <a:pt x="116" y="35"/>
                  </a:lnTo>
                  <a:lnTo>
                    <a:pt x="116" y="10"/>
                  </a:lnTo>
                  <a:lnTo>
                    <a:pt x="116" y="33"/>
                  </a:lnTo>
                  <a:lnTo>
                    <a:pt x="120" y="30"/>
                  </a:lnTo>
                  <a:lnTo>
                    <a:pt x="120" y="54"/>
                  </a:lnTo>
                  <a:lnTo>
                    <a:pt x="120" y="44"/>
                  </a:lnTo>
                  <a:lnTo>
                    <a:pt x="124" y="49"/>
                  </a:lnTo>
                  <a:lnTo>
                    <a:pt x="124" y="54"/>
                  </a:lnTo>
                  <a:lnTo>
                    <a:pt x="124" y="41"/>
                  </a:lnTo>
                  <a:lnTo>
                    <a:pt x="124" y="48"/>
                  </a:lnTo>
                  <a:lnTo>
                    <a:pt x="129" y="46"/>
                  </a:lnTo>
                  <a:lnTo>
                    <a:pt x="129" y="53"/>
                  </a:lnTo>
                  <a:lnTo>
                    <a:pt x="129" y="34"/>
                  </a:lnTo>
                  <a:lnTo>
                    <a:pt x="129" y="49"/>
                  </a:lnTo>
                  <a:lnTo>
                    <a:pt x="133" y="46"/>
                  </a:lnTo>
                  <a:lnTo>
                    <a:pt x="133" y="26"/>
                  </a:lnTo>
                  <a:lnTo>
                    <a:pt x="133" y="43"/>
                  </a:lnTo>
                  <a:lnTo>
                    <a:pt x="137" y="44"/>
                  </a:lnTo>
                  <a:lnTo>
                    <a:pt x="137" y="40"/>
                  </a:lnTo>
                  <a:lnTo>
                    <a:pt x="137" y="213"/>
                  </a:lnTo>
                  <a:lnTo>
                    <a:pt x="142" y="224"/>
                  </a:lnTo>
                  <a:lnTo>
                    <a:pt x="142" y="278"/>
                  </a:lnTo>
                  <a:lnTo>
                    <a:pt x="142" y="274"/>
                  </a:lnTo>
                  <a:lnTo>
                    <a:pt x="146" y="272"/>
                  </a:lnTo>
                  <a:lnTo>
                    <a:pt x="146" y="273"/>
                  </a:lnTo>
                  <a:lnTo>
                    <a:pt x="146" y="264"/>
                  </a:lnTo>
                  <a:lnTo>
                    <a:pt x="146" y="270"/>
                  </a:lnTo>
                  <a:lnTo>
                    <a:pt x="150" y="271"/>
                  </a:lnTo>
                  <a:lnTo>
                    <a:pt x="150" y="279"/>
                  </a:lnTo>
                  <a:lnTo>
                    <a:pt x="150" y="263"/>
                  </a:lnTo>
                  <a:lnTo>
                    <a:pt x="150" y="268"/>
                  </a:lnTo>
                  <a:lnTo>
                    <a:pt x="154" y="271"/>
                  </a:lnTo>
                  <a:lnTo>
                    <a:pt x="154" y="0"/>
                  </a:lnTo>
                </a:path>
              </a:pathLst>
            </a:custGeom>
            <a:noFill/>
            <a:ln w="1905">
              <a:solidFill>
                <a:schemeClr val="accent1">
                  <a:lumMod val="20000"/>
                  <a:lumOff val="80000"/>
                </a:schemeClr>
              </a:solidFill>
              <a:round/>
              <a:headEnd/>
              <a:tailEnd/>
            </a:ln>
          </p:spPr>
          <p:txBody>
            <a:bodyPr/>
            <a:lstStyle/>
            <a:p>
              <a:endParaRPr lang="en-US"/>
            </a:p>
          </p:txBody>
        </p:sp>
        <p:sp>
          <p:nvSpPr>
            <p:cNvPr id="147" name="Freeform 80"/>
            <p:cNvSpPr>
              <a:spLocks/>
            </p:cNvSpPr>
            <p:nvPr/>
          </p:nvSpPr>
          <p:spPr bwMode="auto">
            <a:xfrm>
              <a:off x="9435325" y="2444223"/>
              <a:ext cx="291544" cy="602575"/>
            </a:xfrm>
            <a:custGeom>
              <a:avLst/>
              <a:gdLst>
                <a:gd name="T0" fmla="*/ 4 w 163"/>
                <a:gd name="T1" fmla="*/ 0 h 292"/>
                <a:gd name="T2" fmla="*/ 4 w 163"/>
                <a:gd name="T3" fmla="*/ 0 h 292"/>
                <a:gd name="T4" fmla="*/ 4 w 163"/>
                <a:gd name="T5" fmla="*/ 0 h 292"/>
                <a:gd name="T6" fmla="*/ 4 w 163"/>
                <a:gd name="T7" fmla="*/ 0 h 292"/>
                <a:gd name="T8" fmla="*/ 4 w 163"/>
                <a:gd name="T9" fmla="*/ 0 h 292"/>
                <a:gd name="T10" fmla="*/ 5 w 163"/>
                <a:gd name="T11" fmla="*/ 0 h 292"/>
                <a:gd name="T12" fmla="*/ 5 w 163"/>
                <a:gd name="T13" fmla="*/ 0 h 292"/>
                <a:gd name="T14" fmla="*/ 6 w 163"/>
                <a:gd name="T15" fmla="*/ 0 h 292"/>
                <a:gd name="T16" fmla="*/ 9 w 163"/>
                <a:gd name="T17" fmla="*/ 0 h 292"/>
                <a:gd name="T18" fmla="*/ 10 w 163"/>
                <a:gd name="T19" fmla="*/ 0 h 292"/>
                <a:gd name="T20" fmla="*/ 11 w 163"/>
                <a:gd name="T21" fmla="*/ 0 h 292"/>
                <a:gd name="T22" fmla="*/ 11 w 163"/>
                <a:gd name="T23" fmla="*/ 0 h 292"/>
                <a:gd name="T24" fmla="*/ 12 w 163"/>
                <a:gd name="T25" fmla="*/ 0 h 292"/>
                <a:gd name="T26" fmla="*/ 12 w 163"/>
                <a:gd name="T27" fmla="*/ 0 h 292"/>
                <a:gd name="T28" fmla="*/ 13 w 163"/>
                <a:gd name="T29" fmla="*/ 0 h 292"/>
                <a:gd name="T30" fmla="*/ 14 w 163"/>
                <a:gd name="T31" fmla="*/ 0 h 292"/>
                <a:gd name="T32" fmla="*/ 15 w 163"/>
                <a:gd name="T33" fmla="*/ 0 h 292"/>
                <a:gd name="T34" fmla="*/ 17 w 163"/>
                <a:gd name="T35" fmla="*/ 0 h 292"/>
                <a:gd name="T36" fmla="*/ 17 w 163"/>
                <a:gd name="T37" fmla="*/ 0 h 292"/>
                <a:gd name="T38" fmla="*/ 19 w 163"/>
                <a:gd name="T39" fmla="*/ 0 h 292"/>
                <a:gd name="T40" fmla="*/ 19 w 163"/>
                <a:gd name="T41" fmla="*/ 0 h 292"/>
                <a:gd name="T42" fmla="*/ 21 w 163"/>
                <a:gd name="T43" fmla="*/ 0 h 292"/>
                <a:gd name="T44" fmla="*/ 21 w 163"/>
                <a:gd name="T45" fmla="*/ 0 h 292"/>
                <a:gd name="T46" fmla="*/ 21 w 163"/>
                <a:gd name="T47" fmla="*/ 0 h 292"/>
                <a:gd name="T48" fmla="*/ 24 w 163"/>
                <a:gd name="T49" fmla="*/ 0 h 292"/>
                <a:gd name="T50" fmla="*/ 24 w 163"/>
                <a:gd name="T51" fmla="*/ 0 h 292"/>
                <a:gd name="T52" fmla="*/ 26 w 163"/>
                <a:gd name="T53" fmla="*/ 0 h 292"/>
                <a:gd name="T54" fmla="*/ 27 w 163"/>
                <a:gd name="T55" fmla="*/ 0 h 292"/>
                <a:gd name="T56" fmla="*/ 27 w 163"/>
                <a:gd name="T57" fmla="*/ 0 h 292"/>
                <a:gd name="T58" fmla="*/ 27 w 163"/>
                <a:gd name="T59" fmla="*/ 0 h 292"/>
                <a:gd name="T60" fmla="*/ 29 w 163"/>
                <a:gd name="T61" fmla="*/ 0 h 292"/>
                <a:gd name="T62" fmla="*/ 30 w 163"/>
                <a:gd name="T63" fmla="*/ 0 h 292"/>
                <a:gd name="T64" fmla="*/ 30 w 163"/>
                <a:gd name="T65" fmla="*/ 0 h 292"/>
                <a:gd name="T66" fmla="*/ 30 w 163"/>
                <a:gd name="T67" fmla="*/ 0 h 292"/>
                <a:gd name="T68" fmla="*/ 32 w 163"/>
                <a:gd name="T69" fmla="*/ 0 h 292"/>
                <a:gd name="T70" fmla="*/ 33 w 163"/>
                <a:gd name="T71" fmla="*/ 0 h 292"/>
                <a:gd name="T72" fmla="*/ 34 w 163"/>
                <a:gd name="T73" fmla="*/ 0 h 292"/>
                <a:gd name="T74" fmla="*/ 35 w 163"/>
                <a:gd name="T75" fmla="*/ 0 h 292"/>
                <a:gd name="T76" fmla="*/ 36 w 163"/>
                <a:gd name="T77" fmla="*/ 0 h 292"/>
                <a:gd name="T78" fmla="*/ 38 w 163"/>
                <a:gd name="T79" fmla="*/ 0 h 292"/>
                <a:gd name="T80" fmla="*/ 38 w 163"/>
                <a:gd name="T81" fmla="*/ 0 h 292"/>
                <a:gd name="T82" fmla="*/ 39 w 163"/>
                <a:gd name="T83" fmla="*/ 0 h 29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3"/>
                <a:gd name="T127" fmla="*/ 0 h 292"/>
                <a:gd name="T128" fmla="*/ 163 w 163"/>
                <a:gd name="T129" fmla="*/ 292 h 29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3" h="292">
                  <a:moveTo>
                    <a:pt x="0" y="18"/>
                  </a:moveTo>
                  <a:lnTo>
                    <a:pt x="0" y="27"/>
                  </a:lnTo>
                  <a:lnTo>
                    <a:pt x="5" y="27"/>
                  </a:lnTo>
                  <a:lnTo>
                    <a:pt x="5" y="0"/>
                  </a:lnTo>
                  <a:lnTo>
                    <a:pt x="5" y="13"/>
                  </a:lnTo>
                  <a:lnTo>
                    <a:pt x="9" y="13"/>
                  </a:lnTo>
                  <a:lnTo>
                    <a:pt x="9" y="49"/>
                  </a:lnTo>
                  <a:lnTo>
                    <a:pt x="9" y="9"/>
                  </a:lnTo>
                  <a:lnTo>
                    <a:pt x="9" y="38"/>
                  </a:lnTo>
                  <a:lnTo>
                    <a:pt x="13" y="44"/>
                  </a:lnTo>
                  <a:lnTo>
                    <a:pt x="13" y="61"/>
                  </a:lnTo>
                  <a:lnTo>
                    <a:pt x="13" y="43"/>
                  </a:lnTo>
                  <a:lnTo>
                    <a:pt x="13" y="49"/>
                  </a:lnTo>
                  <a:lnTo>
                    <a:pt x="18" y="51"/>
                  </a:lnTo>
                  <a:lnTo>
                    <a:pt x="18" y="61"/>
                  </a:lnTo>
                  <a:lnTo>
                    <a:pt x="18" y="48"/>
                  </a:lnTo>
                  <a:lnTo>
                    <a:pt x="18" y="60"/>
                  </a:lnTo>
                  <a:lnTo>
                    <a:pt x="22" y="63"/>
                  </a:lnTo>
                  <a:lnTo>
                    <a:pt x="22" y="65"/>
                  </a:lnTo>
                  <a:lnTo>
                    <a:pt x="22" y="40"/>
                  </a:lnTo>
                  <a:lnTo>
                    <a:pt x="22" y="55"/>
                  </a:lnTo>
                  <a:lnTo>
                    <a:pt x="26" y="53"/>
                  </a:lnTo>
                  <a:lnTo>
                    <a:pt x="26" y="59"/>
                  </a:lnTo>
                  <a:lnTo>
                    <a:pt x="26" y="32"/>
                  </a:lnTo>
                  <a:lnTo>
                    <a:pt x="30" y="52"/>
                  </a:lnTo>
                  <a:lnTo>
                    <a:pt x="30" y="204"/>
                  </a:lnTo>
                  <a:lnTo>
                    <a:pt x="35" y="207"/>
                  </a:lnTo>
                  <a:lnTo>
                    <a:pt x="35" y="205"/>
                  </a:lnTo>
                  <a:lnTo>
                    <a:pt x="35" y="231"/>
                  </a:lnTo>
                  <a:lnTo>
                    <a:pt x="39" y="232"/>
                  </a:lnTo>
                  <a:lnTo>
                    <a:pt x="39" y="246"/>
                  </a:lnTo>
                  <a:lnTo>
                    <a:pt x="43" y="241"/>
                  </a:lnTo>
                  <a:lnTo>
                    <a:pt x="43" y="262"/>
                  </a:lnTo>
                  <a:lnTo>
                    <a:pt x="43" y="235"/>
                  </a:lnTo>
                  <a:lnTo>
                    <a:pt x="43" y="259"/>
                  </a:lnTo>
                  <a:lnTo>
                    <a:pt x="48" y="256"/>
                  </a:lnTo>
                  <a:lnTo>
                    <a:pt x="48" y="229"/>
                  </a:lnTo>
                  <a:lnTo>
                    <a:pt x="48" y="234"/>
                  </a:lnTo>
                  <a:lnTo>
                    <a:pt x="52" y="231"/>
                  </a:lnTo>
                  <a:lnTo>
                    <a:pt x="52" y="238"/>
                  </a:lnTo>
                  <a:lnTo>
                    <a:pt x="52" y="219"/>
                  </a:lnTo>
                  <a:lnTo>
                    <a:pt x="52" y="224"/>
                  </a:lnTo>
                  <a:lnTo>
                    <a:pt x="56" y="226"/>
                  </a:lnTo>
                  <a:lnTo>
                    <a:pt x="56" y="230"/>
                  </a:lnTo>
                  <a:lnTo>
                    <a:pt x="56" y="186"/>
                  </a:lnTo>
                  <a:lnTo>
                    <a:pt x="60" y="166"/>
                  </a:lnTo>
                  <a:lnTo>
                    <a:pt x="60" y="94"/>
                  </a:lnTo>
                  <a:lnTo>
                    <a:pt x="60" y="98"/>
                  </a:lnTo>
                  <a:lnTo>
                    <a:pt x="65" y="103"/>
                  </a:lnTo>
                  <a:lnTo>
                    <a:pt x="65" y="102"/>
                  </a:lnTo>
                  <a:lnTo>
                    <a:pt x="65" y="121"/>
                  </a:lnTo>
                  <a:lnTo>
                    <a:pt x="69" y="118"/>
                  </a:lnTo>
                  <a:lnTo>
                    <a:pt x="69" y="136"/>
                  </a:lnTo>
                  <a:lnTo>
                    <a:pt x="69" y="113"/>
                  </a:lnTo>
                  <a:lnTo>
                    <a:pt x="73" y="115"/>
                  </a:lnTo>
                  <a:lnTo>
                    <a:pt x="73" y="110"/>
                  </a:lnTo>
                  <a:lnTo>
                    <a:pt x="73" y="237"/>
                  </a:lnTo>
                  <a:lnTo>
                    <a:pt x="78" y="239"/>
                  </a:lnTo>
                  <a:lnTo>
                    <a:pt x="78" y="234"/>
                  </a:lnTo>
                  <a:lnTo>
                    <a:pt x="78" y="253"/>
                  </a:lnTo>
                  <a:lnTo>
                    <a:pt x="82" y="250"/>
                  </a:lnTo>
                  <a:lnTo>
                    <a:pt x="82" y="258"/>
                  </a:lnTo>
                  <a:lnTo>
                    <a:pt x="82" y="248"/>
                  </a:lnTo>
                  <a:lnTo>
                    <a:pt x="82" y="255"/>
                  </a:lnTo>
                  <a:lnTo>
                    <a:pt x="86" y="256"/>
                  </a:lnTo>
                  <a:lnTo>
                    <a:pt x="86" y="265"/>
                  </a:lnTo>
                  <a:lnTo>
                    <a:pt x="86" y="252"/>
                  </a:lnTo>
                  <a:lnTo>
                    <a:pt x="86" y="253"/>
                  </a:lnTo>
                  <a:lnTo>
                    <a:pt x="90" y="252"/>
                  </a:lnTo>
                  <a:lnTo>
                    <a:pt x="90" y="225"/>
                  </a:lnTo>
                  <a:lnTo>
                    <a:pt x="90" y="228"/>
                  </a:lnTo>
                  <a:lnTo>
                    <a:pt x="95" y="229"/>
                  </a:lnTo>
                  <a:lnTo>
                    <a:pt x="95" y="216"/>
                  </a:lnTo>
                  <a:lnTo>
                    <a:pt x="99" y="217"/>
                  </a:lnTo>
                  <a:lnTo>
                    <a:pt x="99" y="236"/>
                  </a:lnTo>
                  <a:lnTo>
                    <a:pt x="103" y="238"/>
                  </a:lnTo>
                  <a:lnTo>
                    <a:pt x="103" y="239"/>
                  </a:lnTo>
                  <a:lnTo>
                    <a:pt x="103" y="191"/>
                  </a:lnTo>
                  <a:lnTo>
                    <a:pt x="108" y="189"/>
                  </a:lnTo>
                  <a:lnTo>
                    <a:pt x="108" y="190"/>
                  </a:lnTo>
                  <a:lnTo>
                    <a:pt x="108" y="160"/>
                  </a:lnTo>
                  <a:lnTo>
                    <a:pt x="108" y="167"/>
                  </a:lnTo>
                  <a:lnTo>
                    <a:pt x="112" y="167"/>
                  </a:lnTo>
                  <a:lnTo>
                    <a:pt x="112" y="174"/>
                  </a:lnTo>
                  <a:lnTo>
                    <a:pt x="112" y="146"/>
                  </a:lnTo>
                  <a:lnTo>
                    <a:pt x="112" y="148"/>
                  </a:lnTo>
                  <a:lnTo>
                    <a:pt x="116" y="144"/>
                  </a:lnTo>
                  <a:lnTo>
                    <a:pt x="116" y="157"/>
                  </a:lnTo>
                  <a:lnTo>
                    <a:pt x="116" y="142"/>
                  </a:lnTo>
                  <a:lnTo>
                    <a:pt x="116" y="144"/>
                  </a:lnTo>
                  <a:lnTo>
                    <a:pt x="120" y="145"/>
                  </a:lnTo>
                  <a:lnTo>
                    <a:pt x="120" y="151"/>
                  </a:lnTo>
                  <a:lnTo>
                    <a:pt x="120" y="86"/>
                  </a:lnTo>
                  <a:lnTo>
                    <a:pt x="120" y="87"/>
                  </a:lnTo>
                  <a:lnTo>
                    <a:pt x="125" y="89"/>
                  </a:lnTo>
                  <a:lnTo>
                    <a:pt x="125" y="103"/>
                  </a:lnTo>
                  <a:lnTo>
                    <a:pt x="125" y="70"/>
                  </a:lnTo>
                  <a:lnTo>
                    <a:pt x="129" y="73"/>
                  </a:lnTo>
                  <a:lnTo>
                    <a:pt x="129" y="83"/>
                  </a:lnTo>
                  <a:lnTo>
                    <a:pt x="129" y="41"/>
                  </a:lnTo>
                  <a:lnTo>
                    <a:pt x="129" y="73"/>
                  </a:lnTo>
                  <a:lnTo>
                    <a:pt x="133" y="70"/>
                  </a:lnTo>
                  <a:lnTo>
                    <a:pt x="133" y="134"/>
                  </a:lnTo>
                  <a:lnTo>
                    <a:pt x="133" y="65"/>
                  </a:lnTo>
                  <a:lnTo>
                    <a:pt x="133" y="128"/>
                  </a:lnTo>
                  <a:lnTo>
                    <a:pt x="138" y="122"/>
                  </a:lnTo>
                  <a:lnTo>
                    <a:pt x="138" y="129"/>
                  </a:lnTo>
                  <a:lnTo>
                    <a:pt x="138" y="116"/>
                  </a:lnTo>
                  <a:lnTo>
                    <a:pt x="138" y="122"/>
                  </a:lnTo>
                  <a:lnTo>
                    <a:pt x="142" y="121"/>
                  </a:lnTo>
                  <a:lnTo>
                    <a:pt x="142" y="94"/>
                  </a:lnTo>
                  <a:lnTo>
                    <a:pt x="142" y="115"/>
                  </a:lnTo>
                  <a:lnTo>
                    <a:pt x="146" y="108"/>
                  </a:lnTo>
                  <a:lnTo>
                    <a:pt x="146" y="97"/>
                  </a:lnTo>
                  <a:lnTo>
                    <a:pt x="146" y="185"/>
                  </a:lnTo>
                  <a:lnTo>
                    <a:pt x="150" y="197"/>
                  </a:lnTo>
                  <a:lnTo>
                    <a:pt x="150" y="265"/>
                  </a:lnTo>
                  <a:lnTo>
                    <a:pt x="150" y="252"/>
                  </a:lnTo>
                  <a:lnTo>
                    <a:pt x="155" y="259"/>
                  </a:lnTo>
                  <a:lnTo>
                    <a:pt x="155" y="283"/>
                  </a:lnTo>
                  <a:lnTo>
                    <a:pt x="155" y="267"/>
                  </a:lnTo>
                  <a:lnTo>
                    <a:pt x="159" y="268"/>
                  </a:lnTo>
                  <a:lnTo>
                    <a:pt x="159" y="283"/>
                  </a:lnTo>
                  <a:lnTo>
                    <a:pt x="159" y="278"/>
                  </a:lnTo>
                  <a:lnTo>
                    <a:pt x="163" y="278"/>
                  </a:lnTo>
                  <a:lnTo>
                    <a:pt x="163" y="292"/>
                  </a:lnTo>
                  <a:lnTo>
                    <a:pt x="163" y="214"/>
                  </a:lnTo>
                </a:path>
              </a:pathLst>
            </a:custGeom>
            <a:noFill/>
            <a:ln w="1905">
              <a:solidFill>
                <a:schemeClr val="accent1">
                  <a:lumMod val="20000"/>
                  <a:lumOff val="80000"/>
                </a:schemeClr>
              </a:solidFill>
              <a:round/>
              <a:headEnd/>
              <a:tailEnd/>
            </a:ln>
          </p:spPr>
          <p:txBody>
            <a:bodyPr/>
            <a:lstStyle/>
            <a:p>
              <a:endParaRPr lang="en-US"/>
            </a:p>
          </p:txBody>
        </p:sp>
        <p:sp>
          <p:nvSpPr>
            <p:cNvPr id="148" name="Freeform 81"/>
            <p:cNvSpPr>
              <a:spLocks/>
            </p:cNvSpPr>
            <p:nvPr/>
          </p:nvSpPr>
          <p:spPr bwMode="auto">
            <a:xfrm>
              <a:off x="9726869" y="2484395"/>
              <a:ext cx="301528" cy="602575"/>
            </a:xfrm>
            <a:custGeom>
              <a:avLst/>
              <a:gdLst>
                <a:gd name="T0" fmla="*/ 5 w 167"/>
                <a:gd name="T1" fmla="*/ 0 h 290"/>
                <a:gd name="T2" fmla="*/ 5 w 167"/>
                <a:gd name="T3" fmla="*/ 0 h 290"/>
                <a:gd name="T4" fmla="*/ 5 w 167"/>
                <a:gd name="T5" fmla="*/ 0 h 290"/>
                <a:gd name="T6" fmla="*/ 5 w 167"/>
                <a:gd name="T7" fmla="*/ 0 h 290"/>
                <a:gd name="T8" fmla="*/ 5 w 167"/>
                <a:gd name="T9" fmla="*/ 0 h 290"/>
                <a:gd name="T10" fmla="*/ 5 w 167"/>
                <a:gd name="T11" fmla="*/ 0 h 290"/>
                <a:gd name="T12" fmla="*/ 7 w 167"/>
                <a:gd name="T13" fmla="*/ 0 h 290"/>
                <a:gd name="T14" fmla="*/ 8 w 167"/>
                <a:gd name="T15" fmla="*/ 0 h 290"/>
                <a:gd name="T16" fmla="*/ 10 w 167"/>
                <a:gd name="T17" fmla="*/ 0 h 290"/>
                <a:gd name="T18" fmla="*/ 11 w 167"/>
                <a:gd name="T19" fmla="*/ 0 h 290"/>
                <a:gd name="T20" fmla="*/ 12 w 167"/>
                <a:gd name="T21" fmla="*/ 0 h 290"/>
                <a:gd name="T22" fmla="*/ 13 w 167"/>
                <a:gd name="T23" fmla="*/ 0 h 290"/>
                <a:gd name="T24" fmla="*/ 14 w 167"/>
                <a:gd name="T25" fmla="*/ 0 h 290"/>
                <a:gd name="T26" fmla="*/ 15 w 167"/>
                <a:gd name="T27" fmla="*/ 0 h 290"/>
                <a:gd name="T28" fmla="*/ 16 w 167"/>
                <a:gd name="T29" fmla="*/ 0 h 290"/>
                <a:gd name="T30" fmla="*/ 18 w 167"/>
                <a:gd name="T31" fmla="*/ 0 h 290"/>
                <a:gd name="T32" fmla="*/ 18 w 167"/>
                <a:gd name="T33" fmla="*/ 0 h 290"/>
                <a:gd name="T34" fmla="*/ 20 w 167"/>
                <a:gd name="T35" fmla="*/ 0 h 290"/>
                <a:gd name="T36" fmla="*/ 21 w 167"/>
                <a:gd name="T37" fmla="*/ 0 h 290"/>
                <a:gd name="T38" fmla="*/ 22 w 167"/>
                <a:gd name="T39" fmla="*/ 0 h 290"/>
                <a:gd name="T40" fmla="*/ 23 w 167"/>
                <a:gd name="T41" fmla="*/ 0 h 290"/>
                <a:gd name="T42" fmla="*/ 23 w 167"/>
                <a:gd name="T43" fmla="*/ 0 h 290"/>
                <a:gd name="T44" fmla="*/ 25 w 167"/>
                <a:gd name="T45" fmla="*/ 0 h 290"/>
                <a:gd name="T46" fmla="*/ 25 w 167"/>
                <a:gd name="T47" fmla="*/ 0 h 290"/>
                <a:gd name="T48" fmla="*/ 27 w 167"/>
                <a:gd name="T49" fmla="*/ 0 h 290"/>
                <a:gd name="T50" fmla="*/ 28 w 167"/>
                <a:gd name="T51" fmla="*/ 0 h 290"/>
                <a:gd name="T52" fmla="*/ 29 w 167"/>
                <a:gd name="T53" fmla="*/ 0 h 290"/>
                <a:gd name="T54" fmla="*/ 30 w 167"/>
                <a:gd name="T55" fmla="*/ 0 h 290"/>
                <a:gd name="T56" fmla="*/ 31 w 167"/>
                <a:gd name="T57" fmla="*/ 0 h 290"/>
                <a:gd name="T58" fmla="*/ 33 w 167"/>
                <a:gd name="T59" fmla="*/ 0 h 290"/>
                <a:gd name="T60" fmla="*/ 33 w 167"/>
                <a:gd name="T61" fmla="*/ 0 h 290"/>
                <a:gd name="T62" fmla="*/ 34 w 167"/>
                <a:gd name="T63" fmla="*/ 0 h 290"/>
                <a:gd name="T64" fmla="*/ 34 w 167"/>
                <a:gd name="T65" fmla="*/ 0 h 290"/>
                <a:gd name="T66" fmla="*/ 36 w 167"/>
                <a:gd name="T67" fmla="*/ 0 h 290"/>
                <a:gd name="T68" fmla="*/ 38 w 167"/>
                <a:gd name="T69" fmla="*/ 0 h 290"/>
                <a:gd name="T70" fmla="*/ 39 w 167"/>
                <a:gd name="T71" fmla="*/ 0 h 290"/>
                <a:gd name="T72" fmla="*/ 39 w 167"/>
                <a:gd name="T73" fmla="*/ 0 h 290"/>
                <a:gd name="T74" fmla="*/ 40 w 167"/>
                <a:gd name="T75" fmla="*/ 0 h 290"/>
                <a:gd name="T76" fmla="*/ 42 w 167"/>
                <a:gd name="T77" fmla="*/ 0 h 290"/>
                <a:gd name="T78" fmla="*/ 43 w 167"/>
                <a:gd name="T79" fmla="*/ 0 h 290"/>
                <a:gd name="T80" fmla="*/ 44 w 167"/>
                <a:gd name="T81" fmla="*/ 0 h 290"/>
                <a:gd name="T82" fmla="*/ 45 w 167"/>
                <a:gd name="T83" fmla="*/ 0 h 2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7"/>
                <a:gd name="T127" fmla="*/ 0 h 290"/>
                <a:gd name="T128" fmla="*/ 167 w 167"/>
                <a:gd name="T129" fmla="*/ 290 h 29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7" h="290">
                  <a:moveTo>
                    <a:pt x="0" y="195"/>
                  </a:moveTo>
                  <a:lnTo>
                    <a:pt x="5" y="198"/>
                  </a:lnTo>
                  <a:lnTo>
                    <a:pt x="5" y="220"/>
                  </a:lnTo>
                  <a:lnTo>
                    <a:pt x="5" y="197"/>
                  </a:lnTo>
                  <a:lnTo>
                    <a:pt x="5" y="218"/>
                  </a:lnTo>
                  <a:lnTo>
                    <a:pt x="9" y="213"/>
                  </a:lnTo>
                  <a:lnTo>
                    <a:pt x="9" y="221"/>
                  </a:lnTo>
                  <a:lnTo>
                    <a:pt x="9" y="207"/>
                  </a:lnTo>
                  <a:lnTo>
                    <a:pt x="9" y="217"/>
                  </a:lnTo>
                  <a:lnTo>
                    <a:pt x="13" y="217"/>
                  </a:lnTo>
                  <a:lnTo>
                    <a:pt x="13" y="229"/>
                  </a:lnTo>
                  <a:lnTo>
                    <a:pt x="13" y="128"/>
                  </a:lnTo>
                  <a:lnTo>
                    <a:pt x="17" y="113"/>
                  </a:lnTo>
                  <a:lnTo>
                    <a:pt x="17" y="11"/>
                  </a:lnTo>
                  <a:lnTo>
                    <a:pt x="17" y="15"/>
                  </a:lnTo>
                  <a:lnTo>
                    <a:pt x="22" y="16"/>
                  </a:lnTo>
                  <a:lnTo>
                    <a:pt x="22" y="0"/>
                  </a:lnTo>
                  <a:lnTo>
                    <a:pt x="22" y="32"/>
                  </a:lnTo>
                  <a:lnTo>
                    <a:pt x="26" y="33"/>
                  </a:lnTo>
                  <a:lnTo>
                    <a:pt x="26" y="40"/>
                  </a:lnTo>
                  <a:lnTo>
                    <a:pt x="26" y="24"/>
                  </a:lnTo>
                  <a:lnTo>
                    <a:pt x="26" y="30"/>
                  </a:lnTo>
                  <a:lnTo>
                    <a:pt x="30" y="37"/>
                  </a:lnTo>
                  <a:lnTo>
                    <a:pt x="30" y="256"/>
                  </a:lnTo>
                  <a:lnTo>
                    <a:pt x="35" y="260"/>
                  </a:lnTo>
                  <a:lnTo>
                    <a:pt x="35" y="269"/>
                  </a:lnTo>
                  <a:lnTo>
                    <a:pt x="35" y="256"/>
                  </a:lnTo>
                  <a:lnTo>
                    <a:pt x="35" y="269"/>
                  </a:lnTo>
                  <a:lnTo>
                    <a:pt x="39" y="268"/>
                  </a:lnTo>
                  <a:lnTo>
                    <a:pt x="39" y="257"/>
                  </a:lnTo>
                  <a:lnTo>
                    <a:pt x="39" y="260"/>
                  </a:lnTo>
                  <a:lnTo>
                    <a:pt x="43" y="265"/>
                  </a:lnTo>
                  <a:lnTo>
                    <a:pt x="43" y="273"/>
                  </a:lnTo>
                  <a:lnTo>
                    <a:pt x="43" y="134"/>
                  </a:lnTo>
                  <a:lnTo>
                    <a:pt x="47" y="128"/>
                  </a:lnTo>
                  <a:lnTo>
                    <a:pt x="47" y="82"/>
                  </a:lnTo>
                  <a:lnTo>
                    <a:pt x="47" y="95"/>
                  </a:lnTo>
                  <a:lnTo>
                    <a:pt x="52" y="87"/>
                  </a:lnTo>
                  <a:lnTo>
                    <a:pt x="52" y="114"/>
                  </a:lnTo>
                  <a:lnTo>
                    <a:pt x="52" y="83"/>
                  </a:lnTo>
                  <a:lnTo>
                    <a:pt x="52" y="89"/>
                  </a:lnTo>
                  <a:lnTo>
                    <a:pt x="56" y="93"/>
                  </a:lnTo>
                  <a:lnTo>
                    <a:pt x="56" y="125"/>
                  </a:lnTo>
                  <a:lnTo>
                    <a:pt x="60" y="126"/>
                  </a:lnTo>
                  <a:lnTo>
                    <a:pt x="60" y="199"/>
                  </a:lnTo>
                  <a:lnTo>
                    <a:pt x="60" y="117"/>
                  </a:lnTo>
                  <a:lnTo>
                    <a:pt x="60" y="195"/>
                  </a:lnTo>
                  <a:lnTo>
                    <a:pt x="65" y="196"/>
                  </a:lnTo>
                  <a:lnTo>
                    <a:pt x="65" y="205"/>
                  </a:lnTo>
                  <a:lnTo>
                    <a:pt x="65" y="195"/>
                  </a:lnTo>
                  <a:lnTo>
                    <a:pt x="65" y="198"/>
                  </a:lnTo>
                  <a:lnTo>
                    <a:pt x="69" y="200"/>
                  </a:lnTo>
                  <a:lnTo>
                    <a:pt x="69" y="219"/>
                  </a:lnTo>
                  <a:lnTo>
                    <a:pt x="73" y="217"/>
                  </a:lnTo>
                  <a:lnTo>
                    <a:pt x="73" y="263"/>
                  </a:lnTo>
                  <a:lnTo>
                    <a:pt x="77" y="268"/>
                  </a:lnTo>
                  <a:lnTo>
                    <a:pt x="77" y="290"/>
                  </a:lnTo>
                  <a:lnTo>
                    <a:pt x="77" y="279"/>
                  </a:lnTo>
                  <a:lnTo>
                    <a:pt x="82" y="278"/>
                  </a:lnTo>
                  <a:lnTo>
                    <a:pt x="82" y="289"/>
                  </a:lnTo>
                  <a:lnTo>
                    <a:pt x="82" y="277"/>
                  </a:lnTo>
                  <a:lnTo>
                    <a:pt x="82" y="283"/>
                  </a:lnTo>
                  <a:lnTo>
                    <a:pt x="86" y="282"/>
                  </a:lnTo>
                  <a:lnTo>
                    <a:pt x="86" y="284"/>
                  </a:lnTo>
                  <a:lnTo>
                    <a:pt x="86" y="269"/>
                  </a:lnTo>
                  <a:lnTo>
                    <a:pt x="86" y="278"/>
                  </a:lnTo>
                  <a:lnTo>
                    <a:pt x="90" y="278"/>
                  </a:lnTo>
                  <a:lnTo>
                    <a:pt x="90" y="115"/>
                  </a:lnTo>
                  <a:lnTo>
                    <a:pt x="95" y="116"/>
                  </a:lnTo>
                  <a:lnTo>
                    <a:pt x="95" y="128"/>
                  </a:lnTo>
                  <a:lnTo>
                    <a:pt x="95" y="112"/>
                  </a:lnTo>
                  <a:lnTo>
                    <a:pt x="95" y="123"/>
                  </a:lnTo>
                  <a:lnTo>
                    <a:pt x="99" y="124"/>
                  </a:lnTo>
                  <a:lnTo>
                    <a:pt x="99" y="146"/>
                  </a:lnTo>
                  <a:lnTo>
                    <a:pt x="99" y="126"/>
                  </a:lnTo>
                  <a:lnTo>
                    <a:pt x="103" y="127"/>
                  </a:lnTo>
                  <a:lnTo>
                    <a:pt x="103" y="116"/>
                  </a:lnTo>
                  <a:lnTo>
                    <a:pt x="103" y="153"/>
                  </a:lnTo>
                  <a:lnTo>
                    <a:pt x="107" y="158"/>
                  </a:lnTo>
                  <a:lnTo>
                    <a:pt x="107" y="206"/>
                  </a:lnTo>
                  <a:lnTo>
                    <a:pt x="107" y="200"/>
                  </a:lnTo>
                  <a:lnTo>
                    <a:pt x="112" y="199"/>
                  </a:lnTo>
                  <a:lnTo>
                    <a:pt x="112" y="197"/>
                  </a:lnTo>
                  <a:lnTo>
                    <a:pt x="112" y="223"/>
                  </a:lnTo>
                  <a:lnTo>
                    <a:pt x="116" y="225"/>
                  </a:lnTo>
                  <a:lnTo>
                    <a:pt x="116" y="210"/>
                  </a:lnTo>
                  <a:lnTo>
                    <a:pt x="116" y="216"/>
                  </a:lnTo>
                  <a:lnTo>
                    <a:pt x="120" y="216"/>
                  </a:lnTo>
                  <a:lnTo>
                    <a:pt x="120" y="233"/>
                  </a:lnTo>
                  <a:lnTo>
                    <a:pt x="120" y="215"/>
                  </a:lnTo>
                  <a:lnTo>
                    <a:pt x="120" y="223"/>
                  </a:lnTo>
                  <a:lnTo>
                    <a:pt x="125" y="222"/>
                  </a:lnTo>
                  <a:lnTo>
                    <a:pt x="125" y="234"/>
                  </a:lnTo>
                  <a:lnTo>
                    <a:pt x="125" y="219"/>
                  </a:lnTo>
                  <a:lnTo>
                    <a:pt x="125" y="233"/>
                  </a:lnTo>
                  <a:lnTo>
                    <a:pt x="129" y="232"/>
                  </a:lnTo>
                  <a:lnTo>
                    <a:pt x="129" y="238"/>
                  </a:lnTo>
                  <a:lnTo>
                    <a:pt x="129" y="228"/>
                  </a:lnTo>
                  <a:lnTo>
                    <a:pt x="129" y="230"/>
                  </a:lnTo>
                  <a:lnTo>
                    <a:pt x="133" y="233"/>
                  </a:lnTo>
                  <a:lnTo>
                    <a:pt x="133" y="238"/>
                  </a:lnTo>
                  <a:lnTo>
                    <a:pt x="133" y="218"/>
                  </a:lnTo>
                  <a:lnTo>
                    <a:pt x="137" y="217"/>
                  </a:lnTo>
                  <a:lnTo>
                    <a:pt x="137" y="177"/>
                  </a:lnTo>
                  <a:lnTo>
                    <a:pt x="142" y="171"/>
                  </a:lnTo>
                  <a:lnTo>
                    <a:pt x="142" y="172"/>
                  </a:lnTo>
                  <a:lnTo>
                    <a:pt x="142" y="154"/>
                  </a:lnTo>
                  <a:lnTo>
                    <a:pt x="146" y="151"/>
                  </a:lnTo>
                  <a:lnTo>
                    <a:pt x="146" y="165"/>
                  </a:lnTo>
                  <a:lnTo>
                    <a:pt x="146" y="146"/>
                  </a:lnTo>
                  <a:lnTo>
                    <a:pt x="146" y="148"/>
                  </a:lnTo>
                  <a:lnTo>
                    <a:pt x="150" y="141"/>
                  </a:lnTo>
                  <a:lnTo>
                    <a:pt x="150" y="105"/>
                  </a:lnTo>
                  <a:lnTo>
                    <a:pt x="150" y="110"/>
                  </a:lnTo>
                  <a:lnTo>
                    <a:pt x="155" y="112"/>
                  </a:lnTo>
                  <a:lnTo>
                    <a:pt x="155" y="119"/>
                  </a:lnTo>
                  <a:lnTo>
                    <a:pt x="155" y="98"/>
                  </a:lnTo>
                  <a:lnTo>
                    <a:pt x="155" y="109"/>
                  </a:lnTo>
                  <a:lnTo>
                    <a:pt x="159" y="109"/>
                  </a:lnTo>
                  <a:lnTo>
                    <a:pt x="159" y="119"/>
                  </a:lnTo>
                  <a:lnTo>
                    <a:pt x="159" y="107"/>
                  </a:lnTo>
                  <a:lnTo>
                    <a:pt x="159" y="112"/>
                  </a:lnTo>
                  <a:lnTo>
                    <a:pt x="163" y="114"/>
                  </a:lnTo>
                  <a:lnTo>
                    <a:pt x="163" y="113"/>
                  </a:lnTo>
                  <a:lnTo>
                    <a:pt x="163" y="211"/>
                  </a:lnTo>
                  <a:lnTo>
                    <a:pt x="167" y="213"/>
                  </a:lnTo>
                  <a:lnTo>
                    <a:pt x="167" y="229"/>
                  </a:lnTo>
                  <a:lnTo>
                    <a:pt x="167" y="215"/>
                  </a:lnTo>
                </a:path>
              </a:pathLst>
            </a:custGeom>
            <a:noFill/>
            <a:ln w="1905">
              <a:solidFill>
                <a:schemeClr val="accent1">
                  <a:lumMod val="20000"/>
                  <a:lumOff val="80000"/>
                </a:schemeClr>
              </a:solidFill>
              <a:round/>
              <a:headEnd/>
              <a:tailEnd/>
            </a:ln>
          </p:spPr>
          <p:txBody>
            <a:bodyPr/>
            <a:lstStyle/>
            <a:p>
              <a:endParaRPr lang="en-US"/>
            </a:p>
          </p:txBody>
        </p:sp>
        <p:sp>
          <p:nvSpPr>
            <p:cNvPr id="149" name="Freeform 82"/>
            <p:cNvSpPr>
              <a:spLocks/>
            </p:cNvSpPr>
            <p:nvPr/>
          </p:nvSpPr>
          <p:spPr bwMode="auto">
            <a:xfrm>
              <a:off x="10028396" y="2444223"/>
              <a:ext cx="307519" cy="571331"/>
            </a:xfrm>
            <a:custGeom>
              <a:avLst/>
              <a:gdLst>
                <a:gd name="T0" fmla="*/ 4 w 172"/>
                <a:gd name="T1" fmla="*/ 0 h 274"/>
                <a:gd name="T2" fmla="*/ 4 w 172"/>
                <a:gd name="T3" fmla="*/ 0 h 274"/>
                <a:gd name="T4" fmla="*/ 4 w 172"/>
                <a:gd name="T5" fmla="*/ 0 h 274"/>
                <a:gd name="T6" fmla="*/ 4 w 172"/>
                <a:gd name="T7" fmla="*/ 0 h 274"/>
                <a:gd name="T8" fmla="*/ 4 w 172"/>
                <a:gd name="T9" fmla="*/ 0 h 274"/>
                <a:gd name="T10" fmla="*/ 5 w 172"/>
                <a:gd name="T11" fmla="*/ 0 h 274"/>
                <a:gd name="T12" fmla="*/ 6 w 172"/>
                <a:gd name="T13" fmla="*/ 0 h 274"/>
                <a:gd name="T14" fmla="*/ 7 w 172"/>
                <a:gd name="T15" fmla="*/ 0 h 274"/>
                <a:gd name="T16" fmla="*/ 9 w 172"/>
                <a:gd name="T17" fmla="*/ 0 h 274"/>
                <a:gd name="T18" fmla="*/ 11 w 172"/>
                <a:gd name="T19" fmla="*/ 0 h 274"/>
                <a:gd name="T20" fmla="*/ 12 w 172"/>
                <a:gd name="T21" fmla="*/ 0 h 274"/>
                <a:gd name="T22" fmla="*/ 12 w 172"/>
                <a:gd name="T23" fmla="*/ 0 h 274"/>
                <a:gd name="T24" fmla="*/ 13 w 172"/>
                <a:gd name="T25" fmla="*/ 0 h 274"/>
                <a:gd name="T26" fmla="*/ 13 w 172"/>
                <a:gd name="T27" fmla="*/ 0 h 274"/>
                <a:gd name="T28" fmla="*/ 14 w 172"/>
                <a:gd name="T29" fmla="*/ 0 h 274"/>
                <a:gd name="T30" fmla="*/ 15 w 172"/>
                <a:gd name="T31" fmla="*/ 0 h 274"/>
                <a:gd name="T32" fmla="*/ 17 w 172"/>
                <a:gd name="T33" fmla="*/ 0 h 274"/>
                <a:gd name="T34" fmla="*/ 17 w 172"/>
                <a:gd name="T35" fmla="*/ 0 h 274"/>
                <a:gd name="T36" fmla="*/ 19 w 172"/>
                <a:gd name="T37" fmla="*/ 0 h 274"/>
                <a:gd name="T38" fmla="*/ 19 w 172"/>
                <a:gd name="T39" fmla="*/ 0 h 274"/>
                <a:gd name="T40" fmla="*/ 19 w 172"/>
                <a:gd name="T41" fmla="*/ 0 h 274"/>
                <a:gd name="T42" fmla="*/ 21 w 172"/>
                <a:gd name="T43" fmla="*/ 0 h 274"/>
                <a:gd name="T44" fmla="*/ 22 w 172"/>
                <a:gd name="T45" fmla="*/ 0 h 274"/>
                <a:gd name="T46" fmla="*/ 24 w 172"/>
                <a:gd name="T47" fmla="*/ 0 h 274"/>
                <a:gd name="T48" fmla="*/ 24 w 172"/>
                <a:gd name="T49" fmla="*/ 0 h 274"/>
                <a:gd name="T50" fmla="*/ 24 w 172"/>
                <a:gd name="T51" fmla="*/ 0 h 274"/>
                <a:gd name="T52" fmla="*/ 26 w 172"/>
                <a:gd name="T53" fmla="*/ 0 h 274"/>
                <a:gd name="T54" fmla="*/ 27 w 172"/>
                <a:gd name="T55" fmla="*/ 0 h 274"/>
                <a:gd name="T56" fmla="*/ 27 w 172"/>
                <a:gd name="T57" fmla="*/ 0 h 274"/>
                <a:gd name="T58" fmla="*/ 29 w 172"/>
                <a:gd name="T59" fmla="*/ 0 h 274"/>
                <a:gd name="T60" fmla="*/ 30 w 172"/>
                <a:gd name="T61" fmla="*/ 0 h 274"/>
                <a:gd name="T62" fmla="*/ 30 w 172"/>
                <a:gd name="T63" fmla="*/ 0 h 274"/>
                <a:gd name="T64" fmla="*/ 32 w 172"/>
                <a:gd name="T65" fmla="*/ 0 h 274"/>
                <a:gd name="T66" fmla="*/ 33 w 172"/>
                <a:gd name="T67" fmla="*/ 0 h 274"/>
                <a:gd name="T68" fmla="*/ 34 w 172"/>
                <a:gd name="T69" fmla="*/ 0 h 274"/>
                <a:gd name="T70" fmla="*/ 35 w 172"/>
                <a:gd name="T71" fmla="*/ 0 h 274"/>
                <a:gd name="T72" fmla="*/ 36 w 172"/>
                <a:gd name="T73" fmla="*/ 0 h 274"/>
                <a:gd name="T74" fmla="*/ 37 w 172"/>
                <a:gd name="T75" fmla="*/ 0 h 274"/>
                <a:gd name="T76" fmla="*/ 38 w 172"/>
                <a:gd name="T77" fmla="*/ 0 h 274"/>
                <a:gd name="T78" fmla="*/ 39 w 172"/>
                <a:gd name="T79" fmla="*/ 0 h 274"/>
                <a:gd name="T80" fmla="*/ 39 w 172"/>
                <a:gd name="T81" fmla="*/ 0 h 274"/>
                <a:gd name="T82" fmla="*/ 40 w 172"/>
                <a:gd name="T83" fmla="*/ 0 h 2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2"/>
                <a:gd name="T127" fmla="*/ 0 h 274"/>
                <a:gd name="T128" fmla="*/ 172 w 172"/>
                <a:gd name="T129" fmla="*/ 274 h 27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2" h="274">
                  <a:moveTo>
                    <a:pt x="0" y="233"/>
                  </a:moveTo>
                  <a:lnTo>
                    <a:pt x="5" y="228"/>
                  </a:lnTo>
                  <a:lnTo>
                    <a:pt x="5" y="234"/>
                  </a:lnTo>
                  <a:lnTo>
                    <a:pt x="5" y="216"/>
                  </a:lnTo>
                  <a:lnTo>
                    <a:pt x="5" y="228"/>
                  </a:lnTo>
                  <a:lnTo>
                    <a:pt x="9" y="224"/>
                  </a:lnTo>
                  <a:lnTo>
                    <a:pt x="9" y="231"/>
                  </a:lnTo>
                  <a:lnTo>
                    <a:pt x="9" y="165"/>
                  </a:lnTo>
                  <a:lnTo>
                    <a:pt x="13" y="146"/>
                  </a:lnTo>
                  <a:lnTo>
                    <a:pt x="13" y="75"/>
                  </a:lnTo>
                  <a:lnTo>
                    <a:pt x="13" y="82"/>
                  </a:lnTo>
                  <a:lnTo>
                    <a:pt x="18" y="89"/>
                  </a:lnTo>
                  <a:lnTo>
                    <a:pt x="18" y="121"/>
                  </a:lnTo>
                  <a:lnTo>
                    <a:pt x="18" y="86"/>
                  </a:lnTo>
                  <a:lnTo>
                    <a:pt x="18" y="104"/>
                  </a:lnTo>
                  <a:lnTo>
                    <a:pt x="22" y="107"/>
                  </a:lnTo>
                  <a:lnTo>
                    <a:pt x="22" y="136"/>
                  </a:lnTo>
                  <a:lnTo>
                    <a:pt x="22" y="121"/>
                  </a:lnTo>
                  <a:lnTo>
                    <a:pt x="26" y="122"/>
                  </a:lnTo>
                  <a:lnTo>
                    <a:pt x="26" y="119"/>
                  </a:lnTo>
                  <a:lnTo>
                    <a:pt x="26" y="237"/>
                  </a:lnTo>
                  <a:lnTo>
                    <a:pt x="30" y="240"/>
                  </a:lnTo>
                  <a:lnTo>
                    <a:pt x="30" y="249"/>
                  </a:lnTo>
                  <a:lnTo>
                    <a:pt x="30" y="240"/>
                  </a:lnTo>
                  <a:lnTo>
                    <a:pt x="35" y="239"/>
                  </a:lnTo>
                  <a:lnTo>
                    <a:pt x="35" y="235"/>
                  </a:lnTo>
                  <a:lnTo>
                    <a:pt x="35" y="258"/>
                  </a:lnTo>
                  <a:lnTo>
                    <a:pt x="39" y="257"/>
                  </a:lnTo>
                  <a:lnTo>
                    <a:pt x="39" y="235"/>
                  </a:lnTo>
                  <a:lnTo>
                    <a:pt x="43" y="233"/>
                  </a:lnTo>
                  <a:lnTo>
                    <a:pt x="43" y="206"/>
                  </a:lnTo>
                  <a:lnTo>
                    <a:pt x="43" y="221"/>
                  </a:lnTo>
                  <a:lnTo>
                    <a:pt x="48" y="226"/>
                  </a:lnTo>
                  <a:lnTo>
                    <a:pt x="48" y="236"/>
                  </a:lnTo>
                  <a:lnTo>
                    <a:pt x="48" y="234"/>
                  </a:lnTo>
                  <a:lnTo>
                    <a:pt x="52" y="233"/>
                  </a:lnTo>
                  <a:lnTo>
                    <a:pt x="52" y="228"/>
                  </a:lnTo>
                  <a:lnTo>
                    <a:pt x="52" y="243"/>
                  </a:lnTo>
                  <a:lnTo>
                    <a:pt x="56" y="244"/>
                  </a:lnTo>
                  <a:lnTo>
                    <a:pt x="56" y="260"/>
                  </a:lnTo>
                  <a:lnTo>
                    <a:pt x="56" y="234"/>
                  </a:lnTo>
                  <a:lnTo>
                    <a:pt x="56" y="259"/>
                  </a:lnTo>
                  <a:lnTo>
                    <a:pt x="60" y="261"/>
                  </a:lnTo>
                  <a:lnTo>
                    <a:pt x="60" y="270"/>
                  </a:lnTo>
                  <a:lnTo>
                    <a:pt x="60" y="256"/>
                  </a:lnTo>
                  <a:lnTo>
                    <a:pt x="60" y="259"/>
                  </a:lnTo>
                  <a:lnTo>
                    <a:pt x="65" y="262"/>
                  </a:lnTo>
                  <a:lnTo>
                    <a:pt x="65" y="270"/>
                  </a:lnTo>
                  <a:lnTo>
                    <a:pt x="65" y="260"/>
                  </a:lnTo>
                  <a:lnTo>
                    <a:pt x="65" y="268"/>
                  </a:lnTo>
                  <a:lnTo>
                    <a:pt x="69" y="272"/>
                  </a:lnTo>
                  <a:lnTo>
                    <a:pt x="69" y="274"/>
                  </a:lnTo>
                  <a:lnTo>
                    <a:pt x="69" y="247"/>
                  </a:lnTo>
                  <a:lnTo>
                    <a:pt x="73" y="245"/>
                  </a:lnTo>
                  <a:lnTo>
                    <a:pt x="73" y="229"/>
                  </a:lnTo>
                  <a:lnTo>
                    <a:pt x="73" y="239"/>
                  </a:lnTo>
                  <a:lnTo>
                    <a:pt x="78" y="241"/>
                  </a:lnTo>
                  <a:lnTo>
                    <a:pt x="78" y="245"/>
                  </a:lnTo>
                  <a:lnTo>
                    <a:pt x="78" y="233"/>
                  </a:lnTo>
                  <a:lnTo>
                    <a:pt x="78" y="237"/>
                  </a:lnTo>
                  <a:lnTo>
                    <a:pt x="82" y="235"/>
                  </a:lnTo>
                  <a:lnTo>
                    <a:pt x="82" y="226"/>
                  </a:lnTo>
                  <a:lnTo>
                    <a:pt x="82" y="238"/>
                  </a:lnTo>
                  <a:lnTo>
                    <a:pt x="86" y="241"/>
                  </a:lnTo>
                  <a:lnTo>
                    <a:pt x="86" y="244"/>
                  </a:lnTo>
                  <a:lnTo>
                    <a:pt x="86" y="163"/>
                  </a:lnTo>
                  <a:lnTo>
                    <a:pt x="90" y="158"/>
                  </a:lnTo>
                  <a:lnTo>
                    <a:pt x="90" y="115"/>
                  </a:lnTo>
                  <a:lnTo>
                    <a:pt x="95" y="114"/>
                  </a:lnTo>
                  <a:lnTo>
                    <a:pt x="95" y="74"/>
                  </a:lnTo>
                  <a:lnTo>
                    <a:pt x="95" y="75"/>
                  </a:lnTo>
                  <a:lnTo>
                    <a:pt x="99" y="79"/>
                  </a:lnTo>
                  <a:lnTo>
                    <a:pt x="99" y="71"/>
                  </a:lnTo>
                  <a:lnTo>
                    <a:pt x="99" y="130"/>
                  </a:lnTo>
                  <a:lnTo>
                    <a:pt x="103" y="128"/>
                  </a:lnTo>
                  <a:lnTo>
                    <a:pt x="103" y="134"/>
                  </a:lnTo>
                  <a:lnTo>
                    <a:pt x="103" y="121"/>
                  </a:lnTo>
                  <a:lnTo>
                    <a:pt x="103" y="126"/>
                  </a:lnTo>
                  <a:lnTo>
                    <a:pt x="108" y="128"/>
                  </a:lnTo>
                  <a:lnTo>
                    <a:pt x="108" y="138"/>
                  </a:lnTo>
                  <a:lnTo>
                    <a:pt x="108" y="113"/>
                  </a:lnTo>
                  <a:lnTo>
                    <a:pt x="112" y="113"/>
                  </a:lnTo>
                  <a:lnTo>
                    <a:pt x="112" y="75"/>
                  </a:lnTo>
                  <a:lnTo>
                    <a:pt x="112" y="85"/>
                  </a:lnTo>
                  <a:lnTo>
                    <a:pt x="116" y="89"/>
                  </a:lnTo>
                  <a:lnTo>
                    <a:pt x="116" y="90"/>
                  </a:lnTo>
                  <a:lnTo>
                    <a:pt x="116" y="7"/>
                  </a:lnTo>
                  <a:lnTo>
                    <a:pt x="120" y="1"/>
                  </a:lnTo>
                  <a:lnTo>
                    <a:pt x="120" y="32"/>
                  </a:lnTo>
                  <a:lnTo>
                    <a:pt x="120" y="0"/>
                  </a:lnTo>
                  <a:lnTo>
                    <a:pt x="120" y="28"/>
                  </a:lnTo>
                  <a:lnTo>
                    <a:pt x="125" y="30"/>
                  </a:lnTo>
                  <a:lnTo>
                    <a:pt x="125" y="16"/>
                  </a:lnTo>
                  <a:lnTo>
                    <a:pt x="125" y="58"/>
                  </a:lnTo>
                  <a:lnTo>
                    <a:pt x="129" y="59"/>
                  </a:lnTo>
                  <a:lnTo>
                    <a:pt x="129" y="54"/>
                  </a:lnTo>
                  <a:lnTo>
                    <a:pt x="129" y="115"/>
                  </a:lnTo>
                  <a:lnTo>
                    <a:pt x="133" y="122"/>
                  </a:lnTo>
                  <a:lnTo>
                    <a:pt x="133" y="192"/>
                  </a:lnTo>
                  <a:lnTo>
                    <a:pt x="138" y="198"/>
                  </a:lnTo>
                  <a:lnTo>
                    <a:pt x="138" y="216"/>
                  </a:lnTo>
                  <a:lnTo>
                    <a:pt x="138" y="195"/>
                  </a:lnTo>
                  <a:lnTo>
                    <a:pt x="138" y="216"/>
                  </a:lnTo>
                  <a:lnTo>
                    <a:pt x="142" y="218"/>
                  </a:lnTo>
                  <a:lnTo>
                    <a:pt x="142" y="216"/>
                  </a:lnTo>
                  <a:lnTo>
                    <a:pt x="142" y="240"/>
                  </a:lnTo>
                  <a:lnTo>
                    <a:pt x="146" y="244"/>
                  </a:lnTo>
                  <a:lnTo>
                    <a:pt x="146" y="246"/>
                  </a:lnTo>
                  <a:lnTo>
                    <a:pt x="146" y="205"/>
                  </a:lnTo>
                  <a:lnTo>
                    <a:pt x="146" y="206"/>
                  </a:lnTo>
                  <a:lnTo>
                    <a:pt x="150" y="205"/>
                  </a:lnTo>
                  <a:lnTo>
                    <a:pt x="150" y="210"/>
                  </a:lnTo>
                  <a:lnTo>
                    <a:pt x="150" y="196"/>
                  </a:lnTo>
                  <a:lnTo>
                    <a:pt x="155" y="197"/>
                  </a:lnTo>
                  <a:lnTo>
                    <a:pt x="155" y="176"/>
                  </a:lnTo>
                  <a:lnTo>
                    <a:pt x="155" y="188"/>
                  </a:lnTo>
                  <a:lnTo>
                    <a:pt x="159" y="186"/>
                  </a:lnTo>
                  <a:lnTo>
                    <a:pt x="159" y="161"/>
                  </a:lnTo>
                  <a:lnTo>
                    <a:pt x="159" y="209"/>
                  </a:lnTo>
                  <a:lnTo>
                    <a:pt x="163" y="209"/>
                  </a:lnTo>
                  <a:lnTo>
                    <a:pt x="163" y="218"/>
                  </a:lnTo>
                  <a:lnTo>
                    <a:pt x="163" y="205"/>
                  </a:lnTo>
                  <a:lnTo>
                    <a:pt x="163" y="214"/>
                  </a:lnTo>
                  <a:lnTo>
                    <a:pt x="168" y="209"/>
                  </a:lnTo>
                  <a:lnTo>
                    <a:pt x="168" y="220"/>
                  </a:lnTo>
                  <a:lnTo>
                    <a:pt x="168" y="198"/>
                  </a:lnTo>
                  <a:lnTo>
                    <a:pt x="168" y="218"/>
                  </a:lnTo>
                  <a:lnTo>
                    <a:pt x="172" y="212"/>
                  </a:lnTo>
                </a:path>
              </a:pathLst>
            </a:custGeom>
            <a:noFill/>
            <a:ln w="1905">
              <a:solidFill>
                <a:schemeClr val="accent1">
                  <a:lumMod val="20000"/>
                  <a:lumOff val="80000"/>
                </a:schemeClr>
              </a:solidFill>
              <a:round/>
              <a:headEnd/>
              <a:tailEnd/>
            </a:ln>
          </p:spPr>
          <p:txBody>
            <a:bodyPr/>
            <a:lstStyle/>
            <a:p>
              <a:endParaRPr lang="en-US"/>
            </a:p>
          </p:txBody>
        </p:sp>
        <p:sp>
          <p:nvSpPr>
            <p:cNvPr id="150" name="Freeform 83"/>
            <p:cNvSpPr>
              <a:spLocks/>
            </p:cNvSpPr>
            <p:nvPr/>
          </p:nvSpPr>
          <p:spPr bwMode="auto">
            <a:xfrm>
              <a:off x="10335915" y="2524566"/>
              <a:ext cx="299531" cy="562404"/>
            </a:xfrm>
            <a:custGeom>
              <a:avLst/>
              <a:gdLst>
                <a:gd name="T0" fmla="*/ 0 w 167"/>
                <a:gd name="T1" fmla="*/ 0 h 270"/>
                <a:gd name="T2" fmla="*/ 4 w 167"/>
                <a:gd name="T3" fmla="*/ 0 h 270"/>
                <a:gd name="T4" fmla="*/ 4 w 167"/>
                <a:gd name="T5" fmla="*/ 0 h 270"/>
                <a:gd name="T6" fmla="*/ 4 w 167"/>
                <a:gd name="T7" fmla="*/ 0 h 270"/>
                <a:gd name="T8" fmla="*/ 4 w 167"/>
                <a:gd name="T9" fmla="*/ 0 h 270"/>
                <a:gd name="T10" fmla="*/ 6 w 167"/>
                <a:gd name="T11" fmla="*/ 0 h 270"/>
                <a:gd name="T12" fmla="*/ 6 w 167"/>
                <a:gd name="T13" fmla="*/ 0 h 270"/>
                <a:gd name="T14" fmla="*/ 8 w 167"/>
                <a:gd name="T15" fmla="*/ 0 h 270"/>
                <a:gd name="T16" fmla="*/ 9 w 167"/>
                <a:gd name="T17" fmla="*/ 0 h 270"/>
                <a:gd name="T18" fmla="*/ 10 w 167"/>
                <a:gd name="T19" fmla="*/ 0 h 270"/>
                <a:gd name="T20" fmla="*/ 11 w 167"/>
                <a:gd name="T21" fmla="*/ 0 h 270"/>
                <a:gd name="T22" fmla="*/ 11 w 167"/>
                <a:gd name="T23" fmla="*/ 0 h 270"/>
                <a:gd name="T24" fmla="*/ 12 w 167"/>
                <a:gd name="T25" fmla="*/ 0 h 270"/>
                <a:gd name="T26" fmla="*/ 13 w 167"/>
                <a:gd name="T27" fmla="*/ 0 h 270"/>
                <a:gd name="T28" fmla="*/ 13 w 167"/>
                <a:gd name="T29" fmla="*/ 0 h 270"/>
                <a:gd name="T30" fmla="*/ 15 w 167"/>
                <a:gd name="T31" fmla="*/ 0 h 270"/>
                <a:gd name="T32" fmla="*/ 15 w 167"/>
                <a:gd name="T33" fmla="*/ 0 h 270"/>
                <a:gd name="T34" fmla="*/ 16 w 167"/>
                <a:gd name="T35" fmla="*/ 0 h 270"/>
                <a:gd name="T36" fmla="*/ 17 w 167"/>
                <a:gd name="T37" fmla="*/ 0 h 270"/>
                <a:gd name="T38" fmla="*/ 18 w 167"/>
                <a:gd name="T39" fmla="*/ 0 h 270"/>
                <a:gd name="T40" fmla="*/ 19 w 167"/>
                <a:gd name="T41" fmla="*/ 0 h 270"/>
                <a:gd name="T42" fmla="*/ 20 w 167"/>
                <a:gd name="T43" fmla="*/ 0 h 270"/>
                <a:gd name="T44" fmla="*/ 21 w 167"/>
                <a:gd name="T45" fmla="*/ 0 h 270"/>
                <a:gd name="T46" fmla="*/ 22 w 167"/>
                <a:gd name="T47" fmla="*/ 0 h 270"/>
                <a:gd name="T48" fmla="*/ 23 w 167"/>
                <a:gd name="T49" fmla="*/ 0 h 270"/>
                <a:gd name="T50" fmla="*/ 24 w 167"/>
                <a:gd name="T51" fmla="*/ 0 h 270"/>
                <a:gd name="T52" fmla="*/ 26 w 167"/>
                <a:gd name="T53" fmla="*/ 0 h 270"/>
                <a:gd name="T54" fmla="*/ 26 w 167"/>
                <a:gd name="T55" fmla="*/ 0 h 270"/>
                <a:gd name="T56" fmla="*/ 26 w 167"/>
                <a:gd name="T57" fmla="*/ 0 h 270"/>
                <a:gd name="T58" fmla="*/ 29 w 167"/>
                <a:gd name="T59" fmla="*/ 0 h 270"/>
                <a:gd name="T60" fmla="*/ 29 w 167"/>
                <a:gd name="T61" fmla="*/ 0 h 270"/>
                <a:gd name="T62" fmla="*/ 30 w 167"/>
                <a:gd name="T63" fmla="*/ 0 h 270"/>
                <a:gd name="T64" fmla="*/ 31 w 167"/>
                <a:gd name="T65" fmla="*/ 0 h 270"/>
                <a:gd name="T66" fmla="*/ 32 w 167"/>
                <a:gd name="T67" fmla="*/ 0 h 270"/>
                <a:gd name="T68" fmla="*/ 32 w 167"/>
                <a:gd name="T69" fmla="*/ 0 h 270"/>
                <a:gd name="T70" fmla="*/ 34 w 167"/>
                <a:gd name="T71" fmla="*/ 0 h 270"/>
                <a:gd name="T72" fmla="*/ 36 w 167"/>
                <a:gd name="T73" fmla="*/ 0 h 270"/>
                <a:gd name="T74" fmla="*/ 36 w 167"/>
                <a:gd name="T75" fmla="*/ 0 h 270"/>
                <a:gd name="T76" fmla="*/ 37 w 167"/>
                <a:gd name="T77" fmla="*/ 0 h 270"/>
                <a:gd name="T78" fmla="*/ 39 w 167"/>
                <a:gd name="T79" fmla="*/ 0 h 270"/>
                <a:gd name="T80" fmla="*/ 40 w 167"/>
                <a:gd name="T81" fmla="*/ 0 h 270"/>
                <a:gd name="T82" fmla="*/ 40 w 167"/>
                <a:gd name="T83" fmla="*/ 0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7"/>
                <a:gd name="T127" fmla="*/ 0 h 270"/>
                <a:gd name="T128" fmla="*/ 167 w 167"/>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7" h="270">
                  <a:moveTo>
                    <a:pt x="0" y="173"/>
                  </a:moveTo>
                  <a:lnTo>
                    <a:pt x="0" y="173"/>
                  </a:lnTo>
                  <a:lnTo>
                    <a:pt x="0" y="155"/>
                  </a:lnTo>
                  <a:lnTo>
                    <a:pt x="4" y="153"/>
                  </a:lnTo>
                  <a:lnTo>
                    <a:pt x="4" y="84"/>
                  </a:lnTo>
                  <a:lnTo>
                    <a:pt x="4" y="86"/>
                  </a:lnTo>
                  <a:lnTo>
                    <a:pt x="8" y="87"/>
                  </a:lnTo>
                  <a:lnTo>
                    <a:pt x="8" y="44"/>
                  </a:lnTo>
                  <a:lnTo>
                    <a:pt x="13" y="41"/>
                  </a:lnTo>
                  <a:lnTo>
                    <a:pt x="13" y="66"/>
                  </a:lnTo>
                  <a:lnTo>
                    <a:pt x="13" y="33"/>
                  </a:lnTo>
                  <a:lnTo>
                    <a:pt x="13" y="45"/>
                  </a:lnTo>
                  <a:lnTo>
                    <a:pt x="17" y="37"/>
                  </a:lnTo>
                  <a:lnTo>
                    <a:pt x="17" y="33"/>
                  </a:lnTo>
                  <a:lnTo>
                    <a:pt x="17" y="99"/>
                  </a:lnTo>
                  <a:lnTo>
                    <a:pt x="21" y="111"/>
                  </a:lnTo>
                  <a:lnTo>
                    <a:pt x="21" y="173"/>
                  </a:lnTo>
                  <a:lnTo>
                    <a:pt x="26" y="178"/>
                  </a:lnTo>
                  <a:lnTo>
                    <a:pt x="26" y="187"/>
                  </a:lnTo>
                  <a:lnTo>
                    <a:pt x="26" y="170"/>
                  </a:lnTo>
                  <a:lnTo>
                    <a:pt x="26" y="185"/>
                  </a:lnTo>
                  <a:lnTo>
                    <a:pt x="30" y="190"/>
                  </a:lnTo>
                  <a:lnTo>
                    <a:pt x="30" y="209"/>
                  </a:lnTo>
                  <a:lnTo>
                    <a:pt x="30" y="187"/>
                  </a:lnTo>
                  <a:lnTo>
                    <a:pt x="30" y="201"/>
                  </a:lnTo>
                  <a:lnTo>
                    <a:pt x="34" y="206"/>
                  </a:lnTo>
                  <a:lnTo>
                    <a:pt x="34" y="186"/>
                  </a:lnTo>
                  <a:lnTo>
                    <a:pt x="34" y="189"/>
                  </a:lnTo>
                  <a:lnTo>
                    <a:pt x="38" y="187"/>
                  </a:lnTo>
                  <a:lnTo>
                    <a:pt x="38" y="189"/>
                  </a:lnTo>
                  <a:lnTo>
                    <a:pt x="38" y="167"/>
                  </a:lnTo>
                  <a:lnTo>
                    <a:pt x="38" y="171"/>
                  </a:lnTo>
                  <a:lnTo>
                    <a:pt x="43" y="169"/>
                  </a:lnTo>
                  <a:lnTo>
                    <a:pt x="43" y="186"/>
                  </a:lnTo>
                  <a:lnTo>
                    <a:pt x="43" y="147"/>
                  </a:lnTo>
                  <a:lnTo>
                    <a:pt x="43" y="148"/>
                  </a:lnTo>
                  <a:lnTo>
                    <a:pt x="47" y="147"/>
                  </a:lnTo>
                  <a:lnTo>
                    <a:pt x="47" y="142"/>
                  </a:lnTo>
                  <a:lnTo>
                    <a:pt x="47" y="160"/>
                  </a:lnTo>
                  <a:lnTo>
                    <a:pt x="51" y="166"/>
                  </a:lnTo>
                  <a:lnTo>
                    <a:pt x="51" y="179"/>
                  </a:lnTo>
                  <a:lnTo>
                    <a:pt x="51" y="165"/>
                  </a:lnTo>
                  <a:lnTo>
                    <a:pt x="51" y="176"/>
                  </a:lnTo>
                  <a:lnTo>
                    <a:pt x="56" y="179"/>
                  </a:lnTo>
                  <a:lnTo>
                    <a:pt x="56" y="199"/>
                  </a:lnTo>
                  <a:lnTo>
                    <a:pt x="56" y="177"/>
                  </a:lnTo>
                  <a:lnTo>
                    <a:pt x="56" y="191"/>
                  </a:lnTo>
                  <a:lnTo>
                    <a:pt x="60" y="189"/>
                  </a:lnTo>
                  <a:lnTo>
                    <a:pt x="60" y="208"/>
                  </a:lnTo>
                  <a:lnTo>
                    <a:pt x="60" y="187"/>
                  </a:lnTo>
                  <a:lnTo>
                    <a:pt x="60" y="205"/>
                  </a:lnTo>
                  <a:lnTo>
                    <a:pt x="64" y="207"/>
                  </a:lnTo>
                  <a:lnTo>
                    <a:pt x="64" y="248"/>
                  </a:lnTo>
                  <a:lnTo>
                    <a:pt x="64" y="247"/>
                  </a:lnTo>
                  <a:lnTo>
                    <a:pt x="68" y="248"/>
                  </a:lnTo>
                  <a:lnTo>
                    <a:pt x="68" y="251"/>
                  </a:lnTo>
                  <a:lnTo>
                    <a:pt x="68" y="241"/>
                  </a:lnTo>
                  <a:lnTo>
                    <a:pt x="68" y="250"/>
                  </a:lnTo>
                  <a:lnTo>
                    <a:pt x="73" y="244"/>
                  </a:lnTo>
                  <a:lnTo>
                    <a:pt x="73" y="253"/>
                  </a:lnTo>
                  <a:lnTo>
                    <a:pt x="73" y="232"/>
                  </a:lnTo>
                  <a:lnTo>
                    <a:pt x="73" y="249"/>
                  </a:lnTo>
                  <a:lnTo>
                    <a:pt x="77" y="249"/>
                  </a:lnTo>
                  <a:lnTo>
                    <a:pt x="77" y="250"/>
                  </a:lnTo>
                  <a:lnTo>
                    <a:pt x="77" y="84"/>
                  </a:lnTo>
                  <a:lnTo>
                    <a:pt x="81" y="82"/>
                  </a:lnTo>
                  <a:lnTo>
                    <a:pt x="81" y="24"/>
                  </a:lnTo>
                  <a:lnTo>
                    <a:pt x="86" y="30"/>
                  </a:lnTo>
                  <a:lnTo>
                    <a:pt x="86" y="34"/>
                  </a:lnTo>
                  <a:lnTo>
                    <a:pt x="86" y="9"/>
                  </a:lnTo>
                  <a:lnTo>
                    <a:pt x="90" y="10"/>
                  </a:lnTo>
                  <a:lnTo>
                    <a:pt x="90" y="35"/>
                  </a:lnTo>
                  <a:lnTo>
                    <a:pt x="90" y="0"/>
                  </a:lnTo>
                  <a:lnTo>
                    <a:pt x="90" y="3"/>
                  </a:lnTo>
                  <a:lnTo>
                    <a:pt x="94" y="11"/>
                  </a:lnTo>
                  <a:lnTo>
                    <a:pt x="94" y="63"/>
                  </a:lnTo>
                  <a:lnTo>
                    <a:pt x="98" y="64"/>
                  </a:lnTo>
                  <a:lnTo>
                    <a:pt x="98" y="89"/>
                  </a:lnTo>
                  <a:lnTo>
                    <a:pt x="98" y="61"/>
                  </a:lnTo>
                  <a:lnTo>
                    <a:pt x="98" y="86"/>
                  </a:lnTo>
                  <a:lnTo>
                    <a:pt x="103" y="87"/>
                  </a:lnTo>
                  <a:lnTo>
                    <a:pt x="103" y="115"/>
                  </a:lnTo>
                  <a:lnTo>
                    <a:pt x="103" y="85"/>
                  </a:lnTo>
                  <a:lnTo>
                    <a:pt x="103" y="112"/>
                  </a:lnTo>
                  <a:lnTo>
                    <a:pt x="107" y="108"/>
                  </a:lnTo>
                  <a:lnTo>
                    <a:pt x="107" y="102"/>
                  </a:lnTo>
                  <a:lnTo>
                    <a:pt x="107" y="186"/>
                  </a:lnTo>
                  <a:lnTo>
                    <a:pt x="111" y="188"/>
                  </a:lnTo>
                  <a:lnTo>
                    <a:pt x="111" y="216"/>
                  </a:lnTo>
                  <a:lnTo>
                    <a:pt x="116" y="218"/>
                  </a:lnTo>
                  <a:lnTo>
                    <a:pt x="116" y="220"/>
                  </a:lnTo>
                  <a:lnTo>
                    <a:pt x="116" y="213"/>
                  </a:lnTo>
                  <a:lnTo>
                    <a:pt x="116" y="218"/>
                  </a:lnTo>
                  <a:lnTo>
                    <a:pt x="120" y="217"/>
                  </a:lnTo>
                  <a:lnTo>
                    <a:pt x="120" y="194"/>
                  </a:lnTo>
                  <a:lnTo>
                    <a:pt x="124" y="192"/>
                  </a:lnTo>
                  <a:lnTo>
                    <a:pt x="124" y="169"/>
                  </a:lnTo>
                  <a:lnTo>
                    <a:pt x="124" y="177"/>
                  </a:lnTo>
                  <a:lnTo>
                    <a:pt x="128" y="175"/>
                  </a:lnTo>
                  <a:lnTo>
                    <a:pt x="128" y="198"/>
                  </a:lnTo>
                  <a:lnTo>
                    <a:pt x="128" y="194"/>
                  </a:lnTo>
                  <a:lnTo>
                    <a:pt x="133" y="196"/>
                  </a:lnTo>
                  <a:lnTo>
                    <a:pt x="133" y="202"/>
                  </a:lnTo>
                  <a:lnTo>
                    <a:pt x="133" y="191"/>
                  </a:lnTo>
                  <a:lnTo>
                    <a:pt x="133" y="192"/>
                  </a:lnTo>
                  <a:lnTo>
                    <a:pt x="137" y="194"/>
                  </a:lnTo>
                  <a:lnTo>
                    <a:pt x="137" y="187"/>
                  </a:lnTo>
                  <a:lnTo>
                    <a:pt x="137" y="259"/>
                  </a:lnTo>
                  <a:lnTo>
                    <a:pt x="141" y="260"/>
                  </a:lnTo>
                  <a:lnTo>
                    <a:pt x="141" y="270"/>
                  </a:lnTo>
                  <a:lnTo>
                    <a:pt x="141" y="259"/>
                  </a:lnTo>
                  <a:lnTo>
                    <a:pt x="141" y="266"/>
                  </a:lnTo>
                  <a:lnTo>
                    <a:pt x="146" y="261"/>
                  </a:lnTo>
                  <a:lnTo>
                    <a:pt x="146" y="251"/>
                  </a:lnTo>
                  <a:lnTo>
                    <a:pt x="146" y="261"/>
                  </a:lnTo>
                  <a:lnTo>
                    <a:pt x="150" y="263"/>
                  </a:lnTo>
                  <a:lnTo>
                    <a:pt x="150" y="205"/>
                  </a:lnTo>
                  <a:lnTo>
                    <a:pt x="154" y="195"/>
                  </a:lnTo>
                  <a:lnTo>
                    <a:pt x="154" y="87"/>
                  </a:lnTo>
                  <a:lnTo>
                    <a:pt x="158" y="86"/>
                  </a:lnTo>
                  <a:lnTo>
                    <a:pt x="158" y="106"/>
                  </a:lnTo>
                  <a:lnTo>
                    <a:pt x="158" y="46"/>
                  </a:lnTo>
                  <a:lnTo>
                    <a:pt x="163" y="41"/>
                  </a:lnTo>
                  <a:lnTo>
                    <a:pt x="163" y="62"/>
                  </a:lnTo>
                  <a:lnTo>
                    <a:pt x="163" y="39"/>
                  </a:lnTo>
                  <a:lnTo>
                    <a:pt x="163" y="47"/>
                  </a:lnTo>
                  <a:lnTo>
                    <a:pt x="167" y="54"/>
                  </a:lnTo>
                </a:path>
              </a:pathLst>
            </a:custGeom>
            <a:noFill/>
            <a:ln w="1905">
              <a:solidFill>
                <a:schemeClr val="accent1">
                  <a:lumMod val="20000"/>
                  <a:lumOff val="80000"/>
                </a:schemeClr>
              </a:solidFill>
              <a:round/>
              <a:headEnd/>
              <a:tailEnd/>
            </a:ln>
          </p:spPr>
          <p:txBody>
            <a:bodyPr/>
            <a:lstStyle/>
            <a:p>
              <a:endParaRPr lang="en-US"/>
            </a:p>
          </p:txBody>
        </p:sp>
        <p:sp>
          <p:nvSpPr>
            <p:cNvPr id="151" name="Freeform 84"/>
            <p:cNvSpPr>
              <a:spLocks/>
            </p:cNvSpPr>
            <p:nvPr/>
          </p:nvSpPr>
          <p:spPr bwMode="auto">
            <a:xfrm>
              <a:off x="10635446" y="2399588"/>
              <a:ext cx="299531" cy="687382"/>
            </a:xfrm>
            <a:custGeom>
              <a:avLst/>
              <a:gdLst>
                <a:gd name="T0" fmla="*/ 0 w 167"/>
                <a:gd name="T1" fmla="*/ 0 h 330"/>
                <a:gd name="T2" fmla="*/ 4 w 167"/>
                <a:gd name="T3" fmla="*/ 0 h 330"/>
                <a:gd name="T4" fmla="*/ 4 w 167"/>
                <a:gd name="T5" fmla="*/ 0 h 330"/>
                <a:gd name="T6" fmla="*/ 4 w 167"/>
                <a:gd name="T7" fmla="*/ 0 h 330"/>
                <a:gd name="T8" fmla="*/ 4 w 167"/>
                <a:gd name="T9" fmla="*/ 0 h 330"/>
                <a:gd name="T10" fmla="*/ 4 w 167"/>
                <a:gd name="T11" fmla="*/ 0 h 330"/>
                <a:gd name="T12" fmla="*/ 4 w 167"/>
                <a:gd name="T13" fmla="*/ 0 h 330"/>
                <a:gd name="T14" fmla="*/ 6 w 167"/>
                <a:gd name="T15" fmla="*/ 0 h 330"/>
                <a:gd name="T16" fmla="*/ 9 w 167"/>
                <a:gd name="T17" fmla="*/ 0 h 330"/>
                <a:gd name="T18" fmla="*/ 10 w 167"/>
                <a:gd name="T19" fmla="*/ 0 h 330"/>
                <a:gd name="T20" fmla="*/ 10 w 167"/>
                <a:gd name="T21" fmla="*/ 0 h 330"/>
                <a:gd name="T22" fmla="*/ 11 w 167"/>
                <a:gd name="T23" fmla="*/ 0 h 330"/>
                <a:gd name="T24" fmla="*/ 12 w 167"/>
                <a:gd name="T25" fmla="*/ 0 h 330"/>
                <a:gd name="T26" fmla="*/ 13 w 167"/>
                <a:gd name="T27" fmla="*/ 0 h 330"/>
                <a:gd name="T28" fmla="*/ 13 w 167"/>
                <a:gd name="T29" fmla="*/ 0 h 330"/>
                <a:gd name="T30" fmla="*/ 15 w 167"/>
                <a:gd name="T31" fmla="*/ 0 h 330"/>
                <a:gd name="T32" fmla="*/ 16 w 167"/>
                <a:gd name="T33" fmla="*/ 0 h 330"/>
                <a:gd name="T34" fmla="*/ 17 w 167"/>
                <a:gd name="T35" fmla="*/ 0 h 330"/>
                <a:gd name="T36" fmla="*/ 17 w 167"/>
                <a:gd name="T37" fmla="*/ 0 h 330"/>
                <a:gd name="T38" fmla="*/ 18 w 167"/>
                <a:gd name="T39" fmla="*/ 0 h 330"/>
                <a:gd name="T40" fmla="*/ 20 w 167"/>
                <a:gd name="T41" fmla="*/ 0 h 330"/>
                <a:gd name="T42" fmla="*/ 21 w 167"/>
                <a:gd name="T43" fmla="*/ 0 h 330"/>
                <a:gd name="T44" fmla="*/ 22 w 167"/>
                <a:gd name="T45" fmla="*/ 0 h 330"/>
                <a:gd name="T46" fmla="*/ 23 w 167"/>
                <a:gd name="T47" fmla="*/ 0 h 330"/>
                <a:gd name="T48" fmla="*/ 25 w 167"/>
                <a:gd name="T49" fmla="*/ 0 h 330"/>
                <a:gd name="T50" fmla="*/ 25 w 167"/>
                <a:gd name="T51" fmla="*/ 0 h 330"/>
                <a:gd name="T52" fmla="*/ 26 w 167"/>
                <a:gd name="T53" fmla="*/ 0 h 330"/>
                <a:gd name="T54" fmla="*/ 26 w 167"/>
                <a:gd name="T55" fmla="*/ 0 h 330"/>
                <a:gd name="T56" fmla="*/ 28 w 167"/>
                <a:gd name="T57" fmla="*/ 0 h 330"/>
                <a:gd name="T58" fmla="*/ 29 w 167"/>
                <a:gd name="T59" fmla="*/ 0 h 330"/>
                <a:gd name="T60" fmla="*/ 30 w 167"/>
                <a:gd name="T61" fmla="*/ 0 h 330"/>
                <a:gd name="T62" fmla="*/ 31 w 167"/>
                <a:gd name="T63" fmla="*/ 0 h 330"/>
                <a:gd name="T64" fmla="*/ 32 w 167"/>
                <a:gd name="T65" fmla="*/ 0 h 330"/>
                <a:gd name="T66" fmla="*/ 32 w 167"/>
                <a:gd name="T67" fmla="*/ 0 h 330"/>
                <a:gd name="T68" fmla="*/ 34 w 167"/>
                <a:gd name="T69" fmla="*/ 0 h 330"/>
                <a:gd name="T70" fmla="*/ 36 w 167"/>
                <a:gd name="T71" fmla="*/ 0 h 330"/>
                <a:gd name="T72" fmla="*/ 36 w 167"/>
                <a:gd name="T73" fmla="*/ 0 h 330"/>
                <a:gd name="T74" fmla="*/ 36 w 167"/>
                <a:gd name="T75" fmla="*/ 0 h 330"/>
                <a:gd name="T76" fmla="*/ 37 w 167"/>
                <a:gd name="T77" fmla="*/ 0 h 330"/>
                <a:gd name="T78" fmla="*/ 40 w 167"/>
                <a:gd name="T79" fmla="*/ 0 h 330"/>
                <a:gd name="T80" fmla="*/ 40 w 167"/>
                <a:gd name="T81" fmla="*/ 0 h 330"/>
                <a:gd name="T82" fmla="*/ 40 w 167"/>
                <a:gd name="T83" fmla="*/ 0 h 3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7"/>
                <a:gd name="T127" fmla="*/ 0 h 330"/>
                <a:gd name="T128" fmla="*/ 167 w 167"/>
                <a:gd name="T129" fmla="*/ 330 h 33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7" h="330">
                  <a:moveTo>
                    <a:pt x="0" y="116"/>
                  </a:moveTo>
                  <a:lnTo>
                    <a:pt x="0" y="202"/>
                  </a:lnTo>
                  <a:lnTo>
                    <a:pt x="0" y="106"/>
                  </a:lnTo>
                  <a:lnTo>
                    <a:pt x="0" y="200"/>
                  </a:lnTo>
                  <a:lnTo>
                    <a:pt x="4" y="204"/>
                  </a:lnTo>
                  <a:lnTo>
                    <a:pt x="4" y="248"/>
                  </a:lnTo>
                  <a:lnTo>
                    <a:pt x="4" y="246"/>
                  </a:lnTo>
                  <a:lnTo>
                    <a:pt x="9" y="250"/>
                  </a:lnTo>
                  <a:lnTo>
                    <a:pt x="9" y="261"/>
                  </a:lnTo>
                  <a:lnTo>
                    <a:pt x="9" y="246"/>
                  </a:lnTo>
                  <a:lnTo>
                    <a:pt x="9" y="254"/>
                  </a:lnTo>
                  <a:lnTo>
                    <a:pt x="13" y="256"/>
                  </a:lnTo>
                  <a:lnTo>
                    <a:pt x="13" y="279"/>
                  </a:lnTo>
                  <a:lnTo>
                    <a:pt x="13" y="243"/>
                  </a:lnTo>
                  <a:lnTo>
                    <a:pt x="17" y="240"/>
                  </a:lnTo>
                  <a:lnTo>
                    <a:pt x="17" y="241"/>
                  </a:lnTo>
                  <a:lnTo>
                    <a:pt x="17" y="219"/>
                  </a:lnTo>
                  <a:lnTo>
                    <a:pt x="17" y="228"/>
                  </a:lnTo>
                  <a:lnTo>
                    <a:pt x="21" y="228"/>
                  </a:lnTo>
                  <a:lnTo>
                    <a:pt x="21" y="244"/>
                  </a:lnTo>
                  <a:lnTo>
                    <a:pt x="21" y="225"/>
                  </a:lnTo>
                  <a:lnTo>
                    <a:pt x="21" y="244"/>
                  </a:lnTo>
                  <a:lnTo>
                    <a:pt x="26" y="240"/>
                  </a:lnTo>
                  <a:lnTo>
                    <a:pt x="26" y="267"/>
                  </a:lnTo>
                  <a:lnTo>
                    <a:pt x="30" y="264"/>
                  </a:lnTo>
                  <a:lnTo>
                    <a:pt x="30" y="212"/>
                  </a:lnTo>
                  <a:lnTo>
                    <a:pt x="34" y="210"/>
                  </a:lnTo>
                  <a:lnTo>
                    <a:pt x="34" y="178"/>
                  </a:lnTo>
                  <a:lnTo>
                    <a:pt x="34" y="182"/>
                  </a:lnTo>
                  <a:lnTo>
                    <a:pt x="39" y="184"/>
                  </a:lnTo>
                  <a:lnTo>
                    <a:pt x="39" y="191"/>
                  </a:lnTo>
                  <a:lnTo>
                    <a:pt x="39" y="176"/>
                  </a:lnTo>
                  <a:lnTo>
                    <a:pt x="39" y="177"/>
                  </a:lnTo>
                  <a:lnTo>
                    <a:pt x="43" y="178"/>
                  </a:lnTo>
                  <a:lnTo>
                    <a:pt x="43" y="169"/>
                  </a:lnTo>
                  <a:lnTo>
                    <a:pt x="43" y="222"/>
                  </a:lnTo>
                  <a:lnTo>
                    <a:pt x="47" y="228"/>
                  </a:lnTo>
                  <a:lnTo>
                    <a:pt x="47" y="249"/>
                  </a:lnTo>
                  <a:lnTo>
                    <a:pt x="47" y="239"/>
                  </a:lnTo>
                  <a:lnTo>
                    <a:pt x="51" y="237"/>
                  </a:lnTo>
                  <a:lnTo>
                    <a:pt x="51" y="229"/>
                  </a:lnTo>
                  <a:lnTo>
                    <a:pt x="51" y="247"/>
                  </a:lnTo>
                  <a:lnTo>
                    <a:pt x="56" y="248"/>
                  </a:lnTo>
                  <a:lnTo>
                    <a:pt x="56" y="252"/>
                  </a:lnTo>
                  <a:lnTo>
                    <a:pt x="56" y="228"/>
                  </a:lnTo>
                  <a:lnTo>
                    <a:pt x="56" y="232"/>
                  </a:lnTo>
                  <a:lnTo>
                    <a:pt x="60" y="240"/>
                  </a:lnTo>
                  <a:lnTo>
                    <a:pt x="60" y="246"/>
                  </a:lnTo>
                  <a:lnTo>
                    <a:pt x="60" y="8"/>
                  </a:lnTo>
                  <a:lnTo>
                    <a:pt x="60" y="9"/>
                  </a:lnTo>
                  <a:lnTo>
                    <a:pt x="64" y="8"/>
                  </a:lnTo>
                  <a:lnTo>
                    <a:pt x="64" y="0"/>
                  </a:lnTo>
                  <a:lnTo>
                    <a:pt x="64" y="20"/>
                  </a:lnTo>
                  <a:lnTo>
                    <a:pt x="69" y="23"/>
                  </a:lnTo>
                  <a:lnTo>
                    <a:pt x="69" y="55"/>
                  </a:lnTo>
                  <a:lnTo>
                    <a:pt x="69" y="20"/>
                  </a:lnTo>
                  <a:lnTo>
                    <a:pt x="69" y="51"/>
                  </a:lnTo>
                  <a:lnTo>
                    <a:pt x="73" y="46"/>
                  </a:lnTo>
                  <a:lnTo>
                    <a:pt x="73" y="45"/>
                  </a:lnTo>
                  <a:lnTo>
                    <a:pt x="73" y="200"/>
                  </a:lnTo>
                  <a:lnTo>
                    <a:pt x="77" y="207"/>
                  </a:lnTo>
                  <a:lnTo>
                    <a:pt x="77" y="264"/>
                  </a:lnTo>
                  <a:lnTo>
                    <a:pt x="81" y="264"/>
                  </a:lnTo>
                  <a:lnTo>
                    <a:pt x="81" y="280"/>
                  </a:lnTo>
                  <a:lnTo>
                    <a:pt x="81" y="272"/>
                  </a:lnTo>
                  <a:lnTo>
                    <a:pt x="86" y="272"/>
                  </a:lnTo>
                  <a:lnTo>
                    <a:pt x="86" y="281"/>
                  </a:lnTo>
                  <a:lnTo>
                    <a:pt x="86" y="266"/>
                  </a:lnTo>
                  <a:lnTo>
                    <a:pt x="90" y="266"/>
                  </a:lnTo>
                  <a:lnTo>
                    <a:pt x="90" y="268"/>
                  </a:lnTo>
                  <a:lnTo>
                    <a:pt x="90" y="179"/>
                  </a:lnTo>
                  <a:lnTo>
                    <a:pt x="94" y="174"/>
                  </a:lnTo>
                  <a:lnTo>
                    <a:pt x="94" y="160"/>
                  </a:lnTo>
                  <a:lnTo>
                    <a:pt x="94" y="167"/>
                  </a:lnTo>
                  <a:lnTo>
                    <a:pt x="99" y="166"/>
                  </a:lnTo>
                  <a:lnTo>
                    <a:pt x="99" y="167"/>
                  </a:lnTo>
                  <a:lnTo>
                    <a:pt x="99" y="149"/>
                  </a:lnTo>
                  <a:lnTo>
                    <a:pt x="99" y="158"/>
                  </a:lnTo>
                  <a:lnTo>
                    <a:pt x="103" y="155"/>
                  </a:lnTo>
                  <a:lnTo>
                    <a:pt x="103" y="206"/>
                  </a:lnTo>
                  <a:lnTo>
                    <a:pt x="103" y="205"/>
                  </a:lnTo>
                  <a:lnTo>
                    <a:pt x="107" y="210"/>
                  </a:lnTo>
                  <a:lnTo>
                    <a:pt x="107" y="257"/>
                  </a:lnTo>
                  <a:lnTo>
                    <a:pt x="107" y="254"/>
                  </a:lnTo>
                  <a:lnTo>
                    <a:pt x="111" y="256"/>
                  </a:lnTo>
                  <a:lnTo>
                    <a:pt x="111" y="242"/>
                  </a:lnTo>
                  <a:lnTo>
                    <a:pt x="111" y="249"/>
                  </a:lnTo>
                  <a:lnTo>
                    <a:pt x="116" y="248"/>
                  </a:lnTo>
                  <a:lnTo>
                    <a:pt x="116" y="266"/>
                  </a:lnTo>
                  <a:lnTo>
                    <a:pt x="116" y="247"/>
                  </a:lnTo>
                  <a:lnTo>
                    <a:pt x="116" y="263"/>
                  </a:lnTo>
                  <a:lnTo>
                    <a:pt x="120" y="262"/>
                  </a:lnTo>
                  <a:lnTo>
                    <a:pt x="120" y="270"/>
                  </a:lnTo>
                  <a:lnTo>
                    <a:pt x="120" y="206"/>
                  </a:lnTo>
                  <a:lnTo>
                    <a:pt x="124" y="202"/>
                  </a:lnTo>
                  <a:lnTo>
                    <a:pt x="124" y="173"/>
                  </a:lnTo>
                  <a:lnTo>
                    <a:pt x="124" y="181"/>
                  </a:lnTo>
                  <a:lnTo>
                    <a:pt x="129" y="179"/>
                  </a:lnTo>
                  <a:lnTo>
                    <a:pt x="129" y="182"/>
                  </a:lnTo>
                  <a:lnTo>
                    <a:pt x="129" y="126"/>
                  </a:lnTo>
                  <a:lnTo>
                    <a:pt x="129" y="129"/>
                  </a:lnTo>
                  <a:lnTo>
                    <a:pt x="133" y="132"/>
                  </a:lnTo>
                  <a:lnTo>
                    <a:pt x="133" y="140"/>
                  </a:lnTo>
                  <a:lnTo>
                    <a:pt x="133" y="72"/>
                  </a:lnTo>
                  <a:lnTo>
                    <a:pt x="137" y="71"/>
                  </a:lnTo>
                  <a:lnTo>
                    <a:pt x="137" y="46"/>
                  </a:lnTo>
                  <a:lnTo>
                    <a:pt x="137" y="56"/>
                  </a:lnTo>
                  <a:lnTo>
                    <a:pt x="141" y="60"/>
                  </a:lnTo>
                  <a:lnTo>
                    <a:pt x="141" y="93"/>
                  </a:lnTo>
                  <a:lnTo>
                    <a:pt x="141" y="56"/>
                  </a:lnTo>
                  <a:lnTo>
                    <a:pt x="141" y="82"/>
                  </a:lnTo>
                  <a:lnTo>
                    <a:pt x="146" y="83"/>
                  </a:lnTo>
                  <a:lnTo>
                    <a:pt x="146" y="88"/>
                  </a:lnTo>
                  <a:lnTo>
                    <a:pt x="146" y="68"/>
                  </a:lnTo>
                  <a:lnTo>
                    <a:pt x="146" y="78"/>
                  </a:lnTo>
                  <a:lnTo>
                    <a:pt x="150" y="80"/>
                  </a:lnTo>
                  <a:lnTo>
                    <a:pt x="150" y="194"/>
                  </a:lnTo>
                  <a:lnTo>
                    <a:pt x="154" y="198"/>
                  </a:lnTo>
                  <a:lnTo>
                    <a:pt x="154" y="237"/>
                  </a:lnTo>
                  <a:lnTo>
                    <a:pt x="159" y="243"/>
                  </a:lnTo>
                  <a:lnTo>
                    <a:pt x="159" y="257"/>
                  </a:lnTo>
                  <a:lnTo>
                    <a:pt x="159" y="241"/>
                  </a:lnTo>
                  <a:lnTo>
                    <a:pt x="159" y="256"/>
                  </a:lnTo>
                  <a:lnTo>
                    <a:pt x="163" y="259"/>
                  </a:lnTo>
                  <a:lnTo>
                    <a:pt x="163" y="253"/>
                  </a:lnTo>
                  <a:lnTo>
                    <a:pt x="163" y="308"/>
                  </a:lnTo>
                  <a:lnTo>
                    <a:pt x="167" y="310"/>
                  </a:lnTo>
                  <a:lnTo>
                    <a:pt x="167" y="330"/>
                  </a:lnTo>
                </a:path>
              </a:pathLst>
            </a:custGeom>
            <a:noFill/>
            <a:ln w="1905">
              <a:solidFill>
                <a:schemeClr val="accent1">
                  <a:lumMod val="20000"/>
                  <a:lumOff val="80000"/>
                </a:schemeClr>
              </a:solidFill>
              <a:round/>
              <a:headEnd/>
              <a:tailEnd/>
            </a:ln>
          </p:spPr>
          <p:txBody>
            <a:bodyPr/>
            <a:lstStyle/>
            <a:p>
              <a:endParaRPr lang="en-US"/>
            </a:p>
          </p:txBody>
        </p:sp>
        <p:sp>
          <p:nvSpPr>
            <p:cNvPr id="152" name="Freeform 85"/>
            <p:cNvSpPr>
              <a:spLocks/>
            </p:cNvSpPr>
            <p:nvPr/>
          </p:nvSpPr>
          <p:spPr bwMode="auto">
            <a:xfrm>
              <a:off x="10934977" y="2457613"/>
              <a:ext cx="231638" cy="629358"/>
            </a:xfrm>
            <a:custGeom>
              <a:avLst/>
              <a:gdLst>
                <a:gd name="T0" fmla="*/ 0 w 129"/>
                <a:gd name="T1" fmla="*/ 0 h 301"/>
                <a:gd name="T2" fmla="*/ 4 w 129"/>
                <a:gd name="T3" fmla="*/ 0 h 301"/>
                <a:gd name="T4" fmla="*/ 4 w 129"/>
                <a:gd name="T5" fmla="*/ 0 h 301"/>
                <a:gd name="T6" fmla="*/ 4 w 129"/>
                <a:gd name="T7" fmla="*/ 0 h 301"/>
                <a:gd name="T8" fmla="*/ 4 w 129"/>
                <a:gd name="T9" fmla="*/ 0 h 301"/>
                <a:gd name="T10" fmla="*/ 4 w 129"/>
                <a:gd name="T11" fmla="*/ 0 h 301"/>
                <a:gd name="T12" fmla="*/ 5 w 129"/>
                <a:gd name="T13" fmla="*/ 0 h 301"/>
                <a:gd name="T14" fmla="*/ 5 w 129"/>
                <a:gd name="T15" fmla="*/ 0 h 301"/>
                <a:gd name="T16" fmla="*/ 6 w 129"/>
                <a:gd name="T17" fmla="*/ 0 h 301"/>
                <a:gd name="T18" fmla="*/ 6 w 129"/>
                <a:gd name="T19" fmla="*/ 0 h 301"/>
                <a:gd name="T20" fmla="*/ 8 w 129"/>
                <a:gd name="T21" fmla="*/ 0 h 301"/>
                <a:gd name="T22" fmla="*/ 9 w 129"/>
                <a:gd name="T23" fmla="*/ 0 h 301"/>
                <a:gd name="T24" fmla="*/ 9 w 129"/>
                <a:gd name="T25" fmla="*/ 0 h 301"/>
                <a:gd name="T26" fmla="*/ 10 w 129"/>
                <a:gd name="T27" fmla="*/ 0 h 301"/>
                <a:gd name="T28" fmla="*/ 11 w 129"/>
                <a:gd name="T29" fmla="*/ 0 h 301"/>
                <a:gd name="T30" fmla="*/ 11 w 129"/>
                <a:gd name="T31" fmla="*/ 0 h 301"/>
                <a:gd name="T32" fmla="*/ 12 w 129"/>
                <a:gd name="T33" fmla="*/ 0 h 301"/>
                <a:gd name="T34" fmla="*/ 12 w 129"/>
                <a:gd name="T35" fmla="*/ 0 h 301"/>
                <a:gd name="T36" fmla="*/ 13 w 129"/>
                <a:gd name="T37" fmla="*/ 0 h 301"/>
                <a:gd name="T38" fmla="*/ 13 w 129"/>
                <a:gd name="T39" fmla="*/ 0 h 301"/>
                <a:gd name="T40" fmla="*/ 13 w 129"/>
                <a:gd name="T41" fmla="*/ 0 h 301"/>
                <a:gd name="T42" fmla="*/ 15 w 129"/>
                <a:gd name="T43" fmla="*/ 0 h 301"/>
                <a:gd name="T44" fmla="*/ 16 w 129"/>
                <a:gd name="T45" fmla="*/ 0 h 301"/>
                <a:gd name="T46" fmla="*/ 16 w 129"/>
                <a:gd name="T47" fmla="*/ 0 h 301"/>
                <a:gd name="T48" fmla="*/ 17 w 129"/>
                <a:gd name="T49" fmla="*/ 0 h 301"/>
                <a:gd name="T50" fmla="*/ 18 w 129"/>
                <a:gd name="T51" fmla="*/ 0 h 301"/>
                <a:gd name="T52" fmla="*/ 19 w 129"/>
                <a:gd name="T53" fmla="*/ 0 h 301"/>
                <a:gd name="T54" fmla="*/ 19 w 129"/>
                <a:gd name="T55" fmla="*/ 0 h 301"/>
                <a:gd name="T56" fmla="*/ 21 w 129"/>
                <a:gd name="T57" fmla="*/ 0 h 301"/>
                <a:gd name="T58" fmla="*/ 21 w 129"/>
                <a:gd name="T59" fmla="*/ 0 h 301"/>
                <a:gd name="T60" fmla="*/ 21 w 129"/>
                <a:gd name="T61" fmla="*/ 0 h 301"/>
                <a:gd name="T62" fmla="*/ 21 w 129"/>
                <a:gd name="T63" fmla="*/ 0 h 301"/>
                <a:gd name="T64" fmla="*/ 22 w 129"/>
                <a:gd name="T65" fmla="*/ 0 h 301"/>
                <a:gd name="T66" fmla="*/ 22 w 129"/>
                <a:gd name="T67" fmla="*/ 0 h 301"/>
                <a:gd name="T68" fmla="*/ 23 w 129"/>
                <a:gd name="T69" fmla="*/ 0 h 301"/>
                <a:gd name="T70" fmla="*/ 23 w 129"/>
                <a:gd name="T71" fmla="*/ 0 h 301"/>
                <a:gd name="T72" fmla="*/ 25 w 129"/>
                <a:gd name="T73" fmla="*/ 0 h 301"/>
                <a:gd name="T74" fmla="*/ 26 w 129"/>
                <a:gd name="T75" fmla="*/ 0 h 301"/>
                <a:gd name="T76" fmla="*/ 26 w 129"/>
                <a:gd name="T77" fmla="*/ 0 h 301"/>
                <a:gd name="T78" fmla="*/ 26 w 129"/>
                <a:gd name="T79" fmla="*/ 0 h 301"/>
                <a:gd name="T80" fmla="*/ 26 w 129"/>
                <a:gd name="T81" fmla="*/ 0 h 301"/>
                <a:gd name="T82" fmla="*/ 29 w 129"/>
                <a:gd name="T83" fmla="*/ 0 h 301"/>
                <a:gd name="T84" fmla="*/ 29 w 129"/>
                <a:gd name="T85" fmla="*/ 0 h 301"/>
                <a:gd name="T86" fmla="*/ 29 w 129"/>
                <a:gd name="T87" fmla="*/ 0 h 301"/>
                <a:gd name="T88" fmla="*/ 30 w 129"/>
                <a:gd name="T89" fmla="*/ 0 h 301"/>
                <a:gd name="T90" fmla="*/ 32 w 129"/>
                <a:gd name="T91" fmla="*/ 0 h 301"/>
                <a:gd name="T92" fmla="*/ 32 w 129"/>
                <a:gd name="T93" fmla="*/ 0 h 301"/>
                <a:gd name="T94" fmla="*/ 32 w 129"/>
                <a:gd name="T95" fmla="*/ 0 h 301"/>
                <a:gd name="T96" fmla="*/ 32 w 129"/>
                <a:gd name="T97" fmla="*/ 0 h 3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9"/>
                <a:gd name="T148" fmla="*/ 0 h 301"/>
                <a:gd name="T149" fmla="*/ 129 w 129"/>
                <a:gd name="T150" fmla="*/ 301 h 3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9" h="301">
                  <a:moveTo>
                    <a:pt x="0" y="301"/>
                  </a:moveTo>
                  <a:lnTo>
                    <a:pt x="0" y="292"/>
                  </a:lnTo>
                  <a:lnTo>
                    <a:pt x="4" y="286"/>
                  </a:lnTo>
                  <a:lnTo>
                    <a:pt x="4" y="296"/>
                  </a:lnTo>
                  <a:lnTo>
                    <a:pt x="9" y="292"/>
                  </a:lnTo>
                  <a:lnTo>
                    <a:pt x="9" y="279"/>
                  </a:lnTo>
                  <a:lnTo>
                    <a:pt x="13" y="281"/>
                  </a:lnTo>
                  <a:lnTo>
                    <a:pt x="13" y="295"/>
                  </a:lnTo>
                  <a:lnTo>
                    <a:pt x="13" y="280"/>
                  </a:lnTo>
                  <a:lnTo>
                    <a:pt x="13" y="281"/>
                  </a:lnTo>
                  <a:lnTo>
                    <a:pt x="17" y="281"/>
                  </a:lnTo>
                  <a:lnTo>
                    <a:pt x="17" y="273"/>
                  </a:lnTo>
                  <a:lnTo>
                    <a:pt x="17" y="285"/>
                  </a:lnTo>
                  <a:lnTo>
                    <a:pt x="22" y="289"/>
                  </a:lnTo>
                  <a:lnTo>
                    <a:pt x="22" y="292"/>
                  </a:lnTo>
                  <a:lnTo>
                    <a:pt x="22" y="277"/>
                  </a:lnTo>
                  <a:lnTo>
                    <a:pt x="22" y="289"/>
                  </a:lnTo>
                  <a:lnTo>
                    <a:pt x="26" y="283"/>
                  </a:lnTo>
                  <a:lnTo>
                    <a:pt x="26" y="293"/>
                  </a:lnTo>
                  <a:lnTo>
                    <a:pt x="26" y="60"/>
                  </a:lnTo>
                  <a:lnTo>
                    <a:pt x="30" y="46"/>
                  </a:lnTo>
                  <a:lnTo>
                    <a:pt x="30" y="0"/>
                  </a:lnTo>
                  <a:lnTo>
                    <a:pt x="30" y="21"/>
                  </a:lnTo>
                  <a:lnTo>
                    <a:pt x="34" y="16"/>
                  </a:lnTo>
                  <a:lnTo>
                    <a:pt x="34" y="1"/>
                  </a:lnTo>
                  <a:lnTo>
                    <a:pt x="34" y="31"/>
                  </a:lnTo>
                  <a:lnTo>
                    <a:pt x="39" y="27"/>
                  </a:lnTo>
                  <a:lnTo>
                    <a:pt x="39" y="23"/>
                  </a:lnTo>
                  <a:lnTo>
                    <a:pt x="39" y="87"/>
                  </a:lnTo>
                  <a:lnTo>
                    <a:pt x="43" y="106"/>
                  </a:lnTo>
                  <a:lnTo>
                    <a:pt x="43" y="237"/>
                  </a:lnTo>
                  <a:lnTo>
                    <a:pt x="43" y="235"/>
                  </a:lnTo>
                  <a:lnTo>
                    <a:pt x="47" y="233"/>
                  </a:lnTo>
                  <a:lnTo>
                    <a:pt x="47" y="244"/>
                  </a:lnTo>
                  <a:lnTo>
                    <a:pt x="47" y="232"/>
                  </a:lnTo>
                  <a:lnTo>
                    <a:pt x="47" y="240"/>
                  </a:lnTo>
                  <a:lnTo>
                    <a:pt x="52" y="244"/>
                  </a:lnTo>
                  <a:lnTo>
                    <a:pt x="52" y="243"/>
                  </a:lnTo>
                  <a:lnTo>
                    <a:pt x="52" y="256"/>
                  </a:lnTo>
                  <a:lnTo>
                    <a:pt x="56" y="254"/>
                  </a:lnTo>
                  <a:lnTo>
                    <a:pt x="56" y="255"/>
                  </a:lnTo>
                  <a:lnTo>
                    <a:pt x="56" y="240"/>
                  </a:lnTo>
                  <a:lnTo>
                    <a:pt x="60" y="237"/>
                  </a:lnTo>
                  <a:lnTo>
                    <a:pt x="60" y="248"/>
                  </a:lnTo>
                  <a:lnTo>
                    <a:pt x="60" y="242"/>
                  </a:lnTo>
                  <a:lnTo>
                    <a:pt x="64" y="243"/>
                  </a:lnTo>
                  <a:lnTo>
                    <a:pt x="64" y="240"/>
                  </a:lnTo>
                  <a:lnTo>
                    <a:pt x="64" y="249"/>
                  </a:lnTo>
                  <a:lnTo>
                    <a:pt x="69" y="248"/>
                  </a:lnTo>
                  <a:lnTo>
                    <a:pt x="69" y="258"/>
                  </a:lnTo>
                  <a:lnTo>
                    <a:pt x="69" y="223"/>
                  </a:lnTo>
                  <a:lnTo>
                    <a:pt x="73" y="213"/>
                  </a:lnTo>
                  <a:lnTo>
                    <a:pt x="73" y="146"/>
                  </a:lnTo>
                  <a:lnTo>
                    <a:pt x="77" y="145"/>
                  </a:lnTo>
                  <a:lnTo>
                    <a:pt x="77" y="151"/>
                  </a:lnTo>
                  <a:lnTo>
                    <a:pt x="77" y="132"/>
                  </a:lnTo>
                  <a:lnTo>
                    <a:pt x="77" y="136"/>
                  </a:lnTo>
                  <a:lnTo>
                    <a:pt x="82" y="138"/>
                  </a:lnTo>
                  <a:lnTo>
                    <a:pt x="82" y="147"/>
                  </a:lnTo>
                  <a:lnTo>
                    <a:pt x="82" y="128"/>
                  </a:lnTo>
                  <a:lnTo>
                    <a:pt x="82" y="130"/>
                  </a:lnTo>
                  <a:lnTo>
                    <a:pt x="86" y="132"/>
                  </a:lnTo>
                  <a:lnTo>
                    <a:pt x="86" y="239"/>
                  </a:lnTo>
                  <a:lnTo>
                    <a:pt x="86" y="238"/>
                  </a:lnTo>
                  <a:lnTo>
                    <a:pt x="90" y="239"/>
                  </a:lnTo>
                  <a:lnTo>
                    <a:pt x="90" y="248"/>
                  </a:lnTo>
                  <a:lnTo>
                    <a:pt x="90" y="235"/>
                  </a:lnTo>
                  <a:lnTo>
                    <a:pt x="90" y="246"/>
                  </a:lnTo>
                  <a:lnTo>
                    <a:pt x="94" y="249"/>
                  </a:lnTo>
                  <a:lnTo>
                    <a:pt x="94" y="253"/>
                  </a:lnTo>
                  <a:lnTo>
                    <a:pt x="94" y="245"/>
                  </a:lnTo>
                  <a:lnTo>
                    <a:pt x="99" y="246"/>
                  </a:lnTo>
                  <a:lnTo>
                    <a:pt x="99" y="253"/>
                  </a:lnTo>
                  <a:lnTo>
                    <a:pt x="99" y="227"/>
                  </a:lnTo>
                  <a:lnTo>
                    <a:pt x="103" y="224"/>
                  </a:lnTo>
                  <a:lnTo>
                    <a:pt x="103" y="187"/>
                  </a:lnTo>
                  <a:lnTo>
                    <a:pt x="103" y="188"/>
                  </a:lnTo>
                  <a:lnTo>
                    <a:pt x="107" y="186"/>
                  </a:lnTo>
                  <a:lnTo>
                    <a:pt x="107" y="187"/>
                  </a:lnTo>
                  <a:lnTo>
                    <a:pt x="107" y="176"/>
                  </a:lnTo>
                  <a:lnTo>
                    <a:pt x="107" y="178"/>
                  </a:lnTo>
                  <a:lnTo>
                    <a:pt x="112" y="175"/>
                  </a:lnTo>
                  <a:lnTo>
                    <a:pt x="112" y="153"/>
                  </a:lnTo>
                  <a:lnTo>
                    <a:pt x="112" y="168"/>
                  </a:lnTo>
                  <a:lnTo>
                    <a:pt x="116" y="167"/>
                  </a:lnTo>
                  <a:lnTo>
                    <a:pt x="116" y="222"/>
                  </a:lnTo>
                  <a:lnTo>
                    <a:pt x="116" y="221"/>
                  </a:lnTo>
                  <a:lnTo>
                    <a:pt x="120" y="223"/>
                  </a:lnTo>
                  <a:lnTo>
                    <a:pt x="120" y="219"/>
                  </a:lnTo>
                  <a:lnTo>
                    <a:pt x="120" y="232"/>
                  </a:lnTo>
                  <a:lnTo>
                    <a:pt x="124" y="234"/>
                  </a:lnTo>
                  <a:lnTo>
                    <a:pt x="124" y="245"/>
                  </a:lnTo>
                  <a:lnTo>
                    <a:pt x="124" y="233"/>
                  </a:lnTo>
                  <a:lnTo>
                    <a:pt x="124" y="244"/>
                  </a:lnTo>
                  <a:lnTo>
                    <a:pt x="129" y="242"/>
                  </a:lnTo>
                  <a:lnTo>
                    <a:pt x="129" y="252"/>
                  </a:lnTo>
                  <a:lnTo>
                    <a:pt x="129" y="239"/>
                  </a:lnTo>
                </a:path>
              </a:pathLst>
            </a:custGeom>
            <a:noFill/>
            <a:ln w="1905">
              <a:solidFill>
                <a:schemeClr val="accent1">
                  <a:lumMod val="20000"/>
                  <a:lumOff val="80000"/>
                </a:schemeClr>
              </a:solidFill>
              <a:round/>
              <a:headEnd/>
              <a:tailEnd/>
            </a:ln>
          </p:spPr>
          <p:txBody>
            <a:bodyPr/>
            <a:lstStyle/>
            <a:p>
              <a:endParaRPr lang="en-US"/>
            </a:p>
          </p:txBody>
        </p:sp>
        <p:sp>
          <p:nvSpPr>
            <p:cNvPr id="153" name="Freeform 90"/>
            <p:cNvSpPr>
              <a:spLocks/>
            </p:cNvSpPr>
            <p:nvPr/>
          </p:nvSpPr>
          <p:spPr bwMode="auto">
            <a:xfrm>
              <a:off x="8205250" y="2587055"/>
              <a:ext cx="39938" cy="490987"/>
            </a:xfrm>
            <a:custGeom>
              <a:avLst/>
              <a:gdLst>
                <a:gd name="T0" fmla="*/ 0 w 793"/>
                <a:gd name="T1" fmla="*/ 0 h 1057"/>
                <a:gd name="T2" fmla="*/ 0 w 793"/>
                <a:gd name="T3" fmla="*/ 0 h 1057"/>
                <a:gd name="T4" fmla="*/ 0 w 793"/>
                <a:gd name="T5" fmla="*/ 0 h 1057"/>
                <a:gd name="T6" fmla="*/ 0 w 793"/>
                <a:gd name="T7" fmla="*/ 0 h 1057"/>
                <a:gd name="T8" fmla="*/ 0 w 793"/>
                <a:gd name="T9" fmla="*/ 0 h 1057"/>
                <a:gd name="T10" fmla="*/ 0 w 793"/>
                <a:gd name="T11" fmla="*/ 0 h 1057"/>
                <a:gd name="T12" fmla="*/ 0 w 793"/>
                <a:gd name="T13" fmla="*/ 0 h 1057"/>
                <a:gd name="T14" fmla="*/ 0 w 793"/>
                <a:gd name="T15" fmla="*/ 0 h 1057"/>
                <a:gd name="T16" fmla="*/ 0 w 793"/>
                <a:gd name="T17" fmla="*/ 0 h 1057"/>
                <a:gd name="T18" fmla="*/ 0 w 793"/>
                <a:gd name="T19" fmla="*/ 0 h 1057"/>
                <a:gd name="T20" fmla="*/ 0 w 793"/>
                <a:gd name="T21" fmla="*/ 0 h 1057"/>
                <a:gd name="T22" fmla="*/ 0 w 793"/>
                <a:gd name="T23" fmla="*/ 0 h 1057"/>
                <a:gd name="T24" fmla="*/ 0 w 793"/>
                <a:gd name="T25" fmla="*/ 0 h 1057"/>
                <a:gd name="T26" fmla="*/ 0 w 793"/>
                <a:gd name="T27" fmla="*/ 0 h 1057"/>
                <a:gd name="T28" fmla="*/ 0 w 793"/>
                <a:gd name="T29" fmla="*/ 0 h 1057"/>
                <a:gd name="T30" fmla="*/ 0 w 793"/>
                <a:gd name="T31" fmla="*/ 0 h 1057"/>
                <a:gd name="T32" fmla="*/ 0 w 793"/>
                <a:gd name="T33" fmla="*/ 0 h 1057"/>
                <a:gd name="T34" fmla="*/ 0 w 793"/>
                <a:gd name="T35" fmla="*/ 0 h 1057"/>
                <a:gd name="T36" fmla="*/ 0 w 793"/>
                <a:gd name="T37" fmla="*/ 0 h 1057"/>
                <a:gd name="T38" fmla="*/ 0 w 793"/>
                <a:gd name="T39" fmla="*/ 0 h 1057"/>
                <a:gd name="T40" fmla="*/ 0 w 793"/>
                <a:gd name="T41" fmla="*/ 0 h 1057"/>
                <a:gd name="T42" fmla="*/ 0 w 793"/>
                <a:gd name="T43" fmla="*/ 0 h 1057"/>
                <a:gd name="T44" fmla="*/ 0 w 793"/>
                <a:gd name="T45" fmla="*/ 0 h 1057"/>
                <a:gd name="T46" fmla="*/ 0 w 793"/>
                <a:gd name="T47" fmla="*/ 0 h 1057"/>
                <a:gd name="T48" fmla="*/ 0 w 793"/>
                <a:gd name="T49" fmla="*/ 0 h 1057"/>
                <a:gd name="T50" fmla="*/ 0 w 793"/>
                <a:gd name="T51" fmla="*/ 0 h 1057"/>
                <a:gd name="T52" fmla="*/ 0 w 793"/>
                <a:gd name="T53" fmla="*/ 0 h 1057"/>
                <a:gd name="T54" fmla="*/ 0 w 793"/>
                <a:gd name="T55" fmla="*/ 0 h 1057"/>
                <a:gd name="T56" fmla="*/ 0 w 793"/>
                <a:gd name="T57" fmla="*/ 0 h 1057"/>
                <a:gd name="T58" fmla="*/ 0 w 793"/>
                <a:gd name="T59" fmla="*/ 0 h 1057"/>
                <a:gd name="T60" fmla="*/ 0 w 793"/>
                <a:gd name="T61" fmla="*/ 0 h 1057"/>
                <a:gd name="T62" fmla="*/ 0 w 793"/>
                <a:gd name="T63" fmla="*/ 0 h 1057"/>
                <a:gd name="T64" fmla="*/ 0 w 793"/>
                <a:gd name="T65" fmla="*/ 0 h 1057"/>
                <a:gd name="T66" fmla="*/ 0 w 793"/>
                <a:gd name="T67" fmla="*/ 0 h 1057"/>
                <a:gd name="T68" fmla="*/ 0 w 793"/>
                <a:gd name="T69" fmla="*/ 0 h 1057"/>
                <a:gd name="T70" fmla="*/ 0 w 793"/>
                <a:gd name="T71" fmla="*/ 0 h 1057"/>
                <a:gd name="T72" fmla="*/ 0 w 793"/>
                <a:gd name="T73" fmla="*/ 0 h 1057"/>
                <a:gd name="T74" fmla="*/ 0 w 793"/>
                <a:gd name="T75" fmla="*/ 0 h 1057"/>
                <a:gd name="T76" fmla="*/ 0 w 793"/>
                <a:gd name="T77" fmla="*/ 0 h 1057"/>
                <a:gd name="T78" fmla="*/ 0 w 793"/>
                <a:gd name="T79" fmla="*/ 0 h 1057"/>
                <a:gd name="T80" fmla="*/ 0 w 793"/>
                <a:gd name="T81" fmla="*/ 0 h 1057"/>
                <a:gd name="T82" fmla="*/ 0 w 793"/>
                <a:gd name="T83" fmla="*/ 0 h 105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93"/>
                <a:gd name="T127" fmla="*/ 0 h 1057"/>
                <a:gd name="T128" fmla="*/ 793 w 793"/>
                <a:gd name="T129" fmla="*/ 1057 h 105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93" h="1057">
                  <a:moveTo>
                    <a:pt x="0" y="36"/>
                  </a:moveTo>
                  <a:lnTo>
                    <a:pt x="4" y="36"/>
                  </a:lnTo>
                  <a:lnTo>
                    <a:pt x="13" y="23"/>
                  </a:lnTo>
                  <a:lnTo>
                    <a:pt x="18" y="0"/>
                  </a:lnTo>
                  <a:lnTo>
                    <a:pt x="22" y="18"/>
                  </a:lnTo>
                  <a:lnTo>
                    <a:pt x="31" y="23"/>
                  </a:lnTo>
                  <a:lnTo>
                    <a:pt x="36" y="64"/>
                  </a:lnTo>
                  <a:lnTo>
                    <a:pt x="45" y="132"/>
                  </a:lnTo>
                  <a:lnTo>
                    <a:pt x="50" y="195"/>
                  </a:lnTo>
                  <a:lnTo>
                    <a:pt x="54" y="259"/>
                  </a:lnTo>
                  <a:lnTo>
                    <a:pt x="63" y="308"/>
                  </a:lnTo>
                  <a:lnTo>
                    <a:pt x="68" y="345"/>
                  </a:lnTo>
                  <a:lnTo>
                    <a:pt x="72" y="372"/>
                  </a:lnTo>
                  <a:lnTo>
                    <a:pt x="81" y="395"/>
                  </a:lnTo>
                  <a:lnTo>
                    <a:pt x="86" y="417"/>
                  </a:lnTo>
                  <a:lnTo>
                    <a:pt x="95" y="435"/>
                  </a:lnTo>
                  <a:lnTo>
                    <a:pt x="99" y="467"/>
                  </a:lnTo>
                  <a:lnTo>
                    <a:pt x="104" y="499"/>
                  </a:lnTo>
                  <a:lnTo>
                    <a:pt x="113" y="494"/>
                  </a:lnTo>
                  <a:lnTo>
                    <a:pt x="118" y="531"/>
                  </a:lnTo>
                  <a:lnTo>
                    <a:pt x="122" y="572"/>
                  </a:lnTo>
                  <a:lnTo>
                    <a:pt x="131" y="594"/>
                  </a:lnTo>
                  <a:lnTo>
                    <a:pt x="136" y="621"/>
                  </a:lnTo>
                  <a:lnTo>
                    <a:pt x="145" y="640"/>
                  </a:lnTo>
                  <a:lnTo>
                    <a:pt x="149" y="667"/>
                  </a:lnTo>
                  <a:lnTo>
                    <a:pt x="154" y="680"/>
                  </a:lnTo>
                  <a:lnTo>
                    <a:pt x="163" y="703"/>
                  </a:lnTo>
                  <a:lnTo>
                    <a:pt x="167" y="712"/>
                  </a:lnTo>
                  <a:lnTo>
                    <a:pt x="172" y="717"/>
                  </a:lnTo>
                  <a:lnTo>
                    <a:pt x="181" y="721"/>
                  </a:lnTo>
                  <a:lnTo>
                    <a:pt x="186" y="712"/>
                  </a:lnTo>
                  <a:lnTo>
                    <a:pt x="195" y="712"/>
                  </a:lnTo>
                  <a:lnTo>
                    <a:pt x="199" y="744"/>
                  </a:lnTo>
                  <a:lnTo>
                    <a:pt x="204" y="757"/>
                  </a:lnTo>
                  <a:lnTo>
                    <a:pt x="213" y="767"/>
                  </a:lnTo>
                  <a:lnTo>
                    <a:pt x="217" y="762"/>
                  </a:lnTo>
                  <a:lnTo>
                    <a:pt x="222" y="757"/>
                  </a:lnTo>
                  <a:lnTo>
                    <a:pt x="231" y="767"/>
                  </a:lnTo>
                  <a:lnTo>
                    <a:pt x="236" y="776"/>
                  </a:lnTo>
                  <a:lnTo>
                    <a:pt x="245" y="776"/>
                  </a:lnTo>
                  <a:lnTo>
                    <a:pt x="249" y="771"/>
                  </a:lnTo>
                  <a:lnTo>
                    <a:pt x="254" y="771"/>
                  </a:lnTo>
                  <a:lnTo>
                    <a:pt x="263" y="780"/>
                  </a:lnTo>
                  <a:lnTo>
                    <a:pt x="267" y="798"/>
                  </a:lnTo>
                  <a:lnTo>
                    <a:pt x="272" y="776"/>
                  </a:lnTo>
                  <a:lnTo>
                    <a:pt x="281" y="767"/>
                  </a:lnTo>
                  <a:lnTo>
                    <a:pt x="285" y="771"/>
                  </a:lnTo>
                  <a:lnTo>
                    <a:pt x="294" y="776"/>
                  </a:lnTo>
                  <a:lnTo>
                    <a:pt x="299" y="794"/>
                  </a:lnTo>
                  <a:lnTo>
                    <a:pt x="304" y="798"/>
                  </a:lnTo>
                  <a:lnTo>
                    <a:pt x="313" y="798"/>
                  </a:lnTo>
                  <a:lnTo>
                    <a:pt x="317" y="794"/>
                  </a:lnTo>
                  <a:lnTo>
                    <a:pt x="326" y="812"/>
                  </a:lnTo>
                  <a:lnTo>
                    <a:pt x="331" y="807"/>
                  </a:lnTo>
                  <a:lnTo>
                    <a:pt x="335" y="807"/>
                  </a:lnTo>
                  <a:lnTo>
                    <a:pt x="344" y="789"/>
                  </a:lnTo>
                  <a:lnTo>
                    <a:pt x="349" y="767"/>
                  </a:lnTo>
                  <a:lnTo>
                    <a:pt x="353" y="757"/>
                  </a:lnTo>
                  <a:lnTo>
                    <a:pt x="363" y="762"/>
                  </a:lnTo>
                  <a:lnTo>
                    <a:pt x="367" y="762"/>
                  </a:lnTo>
                  <a:lnTo>
                    <a:pt x="376" y="757"/>
                  </a:lnTo>
                  <a:lnTo>
                    <a:pt x="381" y="739"/>
                  </a:lnTo>
                  <a:lnTo>
                    <a:pt x="385" y="748"/>
                  </a:lnTo>
                  <a:lnTo>
                    <a:pt x="394" y="776"/>
                  </a:lnTo>
                  <a:lnTo>
                    <a:pt x="399" y="785"/>
                  </a:lnTo>
                  <a:lnTo>
                    <a:pt x="403" y="771"/>
                  </a:lnTo>
                  <a:lnTo>
                    <a:pt x="412" y="776"/>
                  </a:lnTo>
                  <a:lnTo>
                    <a:pt x="417" y="771"/>
                  </a:lnTo>
                  <a:lnTo>
                    <a:pt x="426" y="757"/>
                  </a:lnTo>
                  <a:lnTo>
                    <a:pt x="431" y="767"/>
                  </a:lnTo>
                  <a:lnTo>
                    <a:pt x="435" y="780"/>
                  </a:lnTo>
                  <a:lnTo>
                    <a:pt x="444" y="776"/>
                  </a:lnTo>
                  <a:lnTo>
                    <a:pt x="449" y="767"/>
                  </a:lnTo>
                  <a:lnTo>
                    <a:pt x="453" y="785"/>
                  </a:lnTo>
                  <a:lnTo>
                    <a:pt x="462" y="803"/>
                  </a:lnTo>
                  <a:lnTo>
                    <a:pt x="467" y="798"/>
                  </a:lnTo>
                  <a:lnTo>
                    <a:pt x="476" y="785"/>
                  </a:lnTo>
                  <a:lnTo>
                    <a:pt x="480" y="767"/>
                  </a:lnTo>
                  <a:lnTo>
                    <a:pt x="485" y="780"/>
                  </a:lnTo>
                  <a:lnTo>
                    <a:pt x="494" y="785"/>
                  </a:lnTo>
                  <a:lnTo>
                    <a:pt x="499" y="794"/>
                  </a:lnTo>
                  <a:lnTo>
                    <a:pt x="503" y="798"/>
                  </a:lnTo>
                  <a:lnTo>
                    <a:pt x="512" y="812"/>
                  </a:lnTo>
                  <a:lnTo>
                    <a:pt x="517" y="830"/>
                  </a:lnTo>
                  <a:lnTo>
                    <a:pt x="526" y="826"/>
                  </a:lnTo>
                  <a:lnTo>
                    <a:pt x="530" y="807"/>
                  </a:lnTo>
                  <a:lnTo>
                    <a:pt x="535" y="857"/>
                  </a:lnTo>
                  <a:lnTo>
                    <a:pt x="544" y="889"/>
                  </a:lnTo>
                  <a:lnTo>
                    <a:pt x="548" y="898"/>
                  </a:lnTo>
                  <a:lnTo>
                    <a:pt x="553" y="894"/>
                  </a:lnTo>
                  <a:lnTo>
                    <a:pt x="562" y="925"/>
                  </a:lnTo>
                  <a:lnTo>
                    <a:pt x="567" y="934"/>
                  </a:lnTo>
                  <a:lnTo>
                    <a:pt x="576" y="943"/>
                  </a:lnTo>
                  <a:lnTo>
                    <a:pt x="580" y="948"/>
                  </a:lnTo>
                  <a:lnTo>
                    <a:pt x="585" y="962"/>
                  </a:lnTo>
                  <a:lnTo>
                    <a:pt x="594" y="962"/>
                  </a:lnTo>
                  <a:lnTo>
                    <a:pt x="598" y="971"/>
                  </a:lnTo>
                  <a:lnTo>
                    <a:pt x="607" y="1002"/>
                  </a:lnTo>
                  <a:lnTo>
                    <a:pt x="612" y="1021"/>
                  </a:lnTo>
                  <a:lnTo>
                    <a:pt x="617" y="1025"/>
                  </a:lnTo>
                  <a:lnTo>
                    <a:pt x="626" y="1030"/>
                  </a:lnTo>
                  <a:lnTo>
                    <a:pt x="630" y="1034"/>
                  </a:lnTo>
                  <a:lnTo>
                    <a:pt x="635" y="1043"/>
                  </a:lnTo>
                  <a:lnTo>
                    <a:pt x="644" y="1052"/>
                  </a:lnTo>
                  <a:lnTo>
                    <a:pt x="648" y="1057"/>
                  </a:lnTo>
                  <a:lnTo>
                    <a:pt x="657" y="1039"/>
                  </a:lnTo>
                  <a:lnTo>
                    <a:pt x="662" y="1025"/>
                  </a:lnTo>
                  <a:lnTo>
                    <a:pt x="666" y="1043"/>
                  </a:lnTo>
                  <a:lnTo>
                    <a:pt x="675" y="1039"/>
                  </a:lnTo>
                  <a:lnTo>
                    <a:pt x="680" y="1030"/>
                  </a:lnTo>
                  <a:lnTo>
                    <a:pt x="685" y="1021"/>
                  </a:lnTo>
                  <a:lnTo>
                    <a:pt x="694" y="1021"/>
                  </a:lnTo>
                  <a:lnTo>
                    <a:pt x="698" y="1011"/>
                  </a:lnTo>
                  <a:lnTo>
                    <a:pt x="707" y="1007"/>
                  </a:lnTo>
                  <a:lnTo>
                    <a:pt x="712" y="1011"/>
                  </a:lnTo>
                  <a:lnTo>
                    <a:pt x="716" y="1039"/>
                  </a:lnTo>
                  <a:lnTo>
                    <a:pt x="725" y="1048"/>
                  </a:lnTo>
                  <a:lnTo>
                    <a:pt x="730" y="1043"/>
                  </a:lnTo>
                  <a:lnTo>
                    <a:pt x="734" y="1034"/>
                  </a:lnTo>
                  <a:lnTo>
                    <a:pt x="744" y="1043"/>
                  </a:lnTo>
                  <a:lnTo>
                    <a:pt x="748" y="1048"/>
                  </a:lnTo>
                  <a:lnTo>
                    <a:pt x="757" y="1057"/>
                  </a:lnTo>
                  <a:lnTo>
                    <a:pt x="762" y="1052"/>
                  </a:lnTo>
                  <a:lnTo>
                    <a:pt x="766" y="1043"/>
                  </a:lnTo>
                  <a:lnTo>
                    <a:pt x="775" y="1030"/>
                  </a:lnTo>
                  <a:lnTo>
                    <a:pt x="780" y="1025"/>
                  </a:lnTo>
                  <a:lnTo>
                    <a:pt x="784" y="1025"/>
                  </a:lnTo>
                  <a:lnTo>
                    <a:pt x="793" y="1043"/>
                  </a:lnTo>
                </a:path>
              </a:pathLst>
            </a:custGeom>
            <a:noFill/>
            <a:ln w="31750">
              <a:solidFill>
                <a:schemeClr val="accent1">
                  <a:lumMod val="50000"/>
                </a:schemeClr>
              </a:solidFill>
              <a:round/>
              <a:headEnd/>
              <a:tailEnd/>
            </a:ln>
          </p:spPr>
          <p:txBody>
            <a:bodyPr/>
            <a:lstStyle/>
            <a:p>
              <a:endParaRPr lang="en-US"/>
            </a:p>
          </p:txBody>
        </p:sp>
        <p:sp>
          <p:nvSpPr>
            <p:cNvPr id="154" name="Freeform 91"/>
            <p:cNvSpPr>
              <a:spLocks/>
            </p:cNvSpPr>
            <p:nvPr/>
          </p:nvSpPr>
          <p:spPr bwMode="auto">
            <a:xfrm>
              <a:off x="8245188" y="2703107"/>
              <a:ext cx="43931" cy="370474"/>
            </a:xfrm>
            <a:custGeom>
              <a:avLst/>
              <a:gdLst>
                <a:gd name="T0" fmla="*/ 0 w 794"/>
                <a:gd name="T1" fmla="*/ 0 h 807"/>
                <a:gd name="T2" fmla="*/ 0 w 794"/>
                <a:gd name="T3" fmla="*/ 0 h 807"/>
                <a:gd name="T4" fmla="*/ 0 w 794"/>
                <a:gd name="T5" fmla="*/ 0 h 807"/>
                <a:gd name="T6" fmla="*/ 0 w 794"/>
                <a:gd name="T7" fmla="*/ 0 h 807"/>
                <a:gd name="T8" fmla="*/ 0 w 794"/>
                <a:gd name="T9" fmla="*/ 0 h 807"/>
                <a:gd name="T10" fmla="*/ 0 w 794"/>
                <a:gd name="T11" fmla="*/ 0 h 807"/>
                <a:gd name="T12" fmla="*/ 0 w 794"/>
                <a:gd name="T13" fmla="*/ 0 h 807"/>
                <a:gd name="T14" fmla="*/ 0 w 794"/>
                <a:gd name="T15" fmla="*/ 0 h 807"/>
                <a:gd name="T16" fmla="*/ 0 w 794"/>
                <a:gd name="T17" fmla="*/ 0 h 807"/>
                <a:gd name="T18" fmla="*/ 0 w 794"/>
                <a:gd name="T19" fmla="*/ 0 h 807"/>
                <a:gd name="T20" fmla="*/ 0 w 794"/>
                <a:gd name="T21" fmla="*/ 0 h 807"/>
                <a:gd name="T22" fmla="*/ 0 w 794"/>
                <a:gd name="T23" fmla="*/ 0 h 807"/>
                <a:gd name="T24" fmla="*/ 0 w 794"/>
                <a:gd name="T25" fmla="*/ 0 h 807"/>
                <a:gd name="T26" fmla="*/ 0 w 794"/>
                <a:gd name="T27" fmla="*/ 0 h 807"/>
                <a:gd name="T28" fmla="*/ 0 w 794"/>
                <a:gd name="T29" fmla="*/ 0 h 807"/>
                <a:gd name="T30" fmla="*/ 0 w 794"/>
                <a:gd name="T31" fmla="*/ 0 h 807"/>
                <a:gd name="T32" fmla="*/ 0 w 794"/>
                <a:gd name="T33" fmla="*/ 0 h 807"/>
                <a:gd name="T34" fmla="*/ 0 w 794"/>
                <a:gd name="T35" fmla="*/ 0 h 807"/>
                <a:gd name="T36" fmla="*/ 0 w 794"/>
                <a:gd name="T37" fmla="*/ 0 h 807"/>
                <a:gd name="T38" fmla="*/ 0 w 794"/>
                <a:gd name="T39" fmla="*/ 0 h 807"/>
                <a:gd name="T40" fmla="*/ 0 w 794"/>
                <a:gd name="T41" fmla="*/ 0 h 807"/>
                <a:gd name="T42" fmla="*/ 0 w 794"/>
                <a:gd name="T43" fmla="*/ 0 h 807"/>
                <a:gd name="T44" fmla="*/ 0 w 794"/>
                <a:gd name="T45" fmla="*/ 0 h 807"/>
                <a:gd name="T46" fmla="*/ 0 w 794"/>
                <a:gd name="T47" fmla="*/ 0 h 807"/>
                <a:gd name="T48" fmla="*/ 0 w 794"/>
                <a:gd name="T49" fmla="*/ 0 h 807"/>
                <a:gd name="T50" fmla="*/ 0 w 794"/>
                <a:gd name="T51" fmla="*/ 0 h 807"/>
                <a:gd name="T52" fmla="*/ 0 w 794"/>
                <a:gd name="T53" fmla="*/ 0 h 807"/>
                <a:gd name="T54" fmla="*/ 0 w 794"/>
                <a:gd name="T55" fmla="*/ 0 h 807"/>
                <a:gd name="T56" fmla="*/ 0 w 794"/>
                <a:gd name="T57" fmla="*/ 0 h 807"/>
                <a:gd name="T58" fmla="*/ 0 w 794"/>
                <a:gd name="T59" fmla="*/ 0 h 807"/>
                <a:gd name="T60" fmla="*/ 0 w 794"/>
                <a:gd name="T61" fmla="*/ 0 h 807"/>
                <a:gd name="T62" fmla="*/ 0 w 794"/>
                <a:gd name="T63" fmla="*/ 0 h 807"/>
                <a:gd name="T64" fmla="*/ 0 w 794"/>
                <a:gd name="T65" fmla="*/ 0 h 807"/>
                <a:gd name="T66" fmla="*/ 0 w 794"/>
                <a:gd name="T67" fmla="*/ 0 h 807"/>
                <a:gd name="T68" fmla="*/ 0 w 794"/>
                <a:gd name="T69" fmla="*/ 0 h 807"/>
                <a:gd name="T70" fmla="*/ 0 w 794"/>
                <a:gd name="T71" fmla="*/ 0 h 807"/>
                <a:gd name="T72" fmla="*/ 0 w 794"/>
                <a:gd name="T73" fmla="*/ 0 h 807"/>
                <a:gd name="T74" fmla="*/ 0 w 794"/>
                <a:gd name="T75" fmla="*/ 0 h 807"/>
                <a:gd name="T76" fmla="*/ 0 w 794"/>
                <a:gd name="T77" fmla="*/ 0 h 807"/>
                <a:gd name="T78" fmla="*/ 0 w 794"/>
                <a:gd name="T79" fmla="*/ 0 h 807"/>
                <a:gd name="T80" fmla="*/ 0 w 794"/>
                <a:gd name="T81" fmla="*/ 0 h 807"/>
                <a:gd name="T82" fmla="*/ 0 w 794"/>
                <a:gd name="T83" fmla="*/ 0 h 80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94"/>
                <a:gd name="T127" fmla="*/ 0 h 807"/>
                <a:gd name="T128" fmla="*/ 794 w 794"/>
                <a:gd name="T129" fmla="*/ 807 h 80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94" h="807">
                  <a:moveTo>
                    <a:pt x="0" y="798"/>
                  </a:moveTo>
                  <a:lnTo>
                    <a:pt x="5" y="794"/>
                  </a:lnTo>
                  <a:lnTo>
                    <a:pt x="14" y="785"/>
                  </a:lnTo>
                  <a:lnTo>
                    <a:pt x="19" y="780"/>
                  </a:lnTo>
                  <a:lnTo>
                    <a:pt x="23" y="762"/>
                  </a:lnTo>
                  <a:lnTo>
                    <a:pt x="32" y="762"/>
                  </a:lnTo>
                  <a:lnTo>
                    <a:pt x="37" y="762"/>
                  </a:lnTo>
                  <a:lnTo>
                    <a:pt x="41" y="776"/>
                  </a:lnTo>
                  <a:lnTo>
                    <a:pt x="50" y="766"/>
                  </a:lnTo>
                  <a:lnTo>
                    <a:pt x="55" y="771"/>
                  </a:lnTo>
                  <a:lnTo>
                    <a:pt x="64" y="776"/>
                  </a:lnTo>
                  <a:lnTo>
                    <a:pt x="68" y="780"/>
                  </a:lnTo>
                  <a:lnTo>
                    <a:pt x="73" y="771"/>
                  </a:lnTo>
                  <a:lnTo>
                    <a:pt x="82" y="776"/>
                  </a:lnTo>
                  <a:lnTo>
                    <a:pt x="87" y="766"/>
                  </a:lnTo>
                  <a:lnTo>
                    <a:pt x="96" y="771"/>
                  </a:lnTo>
                  <a:lnTo>
                    <a:pt x="100" y="789"/>
                  </a:lnTo>
                  <a:lnTo>
                    <a:pt x="105" y="780"/>
                  </a:lnTo>
                  <a:lnTo>
                    <a:pt x="114" y="766"/>
                  </a:lnTo>
                  <a:lnTo>
                    <a:pt x="118" y="789"/>
                  </a:lnTo>
                  <a:lnTo>
                    <a:pt x="123" y="798"/>
                  </a:lnTo>
                  <a:lnTo>
                    <a:pt x="132" y="794"/>
                  </a:lnTo>
                  <a:lnTo>
                    <a:pt x="136" y="798"/>
                  </a:lnTo>
                  <a:lnTo>
                    <a:pt x="146" y="798"/>
                  </a:lnTo>
                  <a:lnTo>
                    <a:pt x="150" y="798"/>
                  </a:lnTo>
                  <a:lnTo>
                    <a:pt x="155" y="785"/>
                  </a:lnTo>
                  <a:lnTo>
                    <a:pt x="164" y="789"/>
                  </a:lnTo>
                  <a:lnTo>
                    <a:pt x="168" y="807"/>
                  </a:lnTo>
                  <a:lnTo>
                    <a:pt x="173" y="807"/>
                  </a:lnTo>
                  <a:lnTo>
                    <a:pt x="182" y="794"/>
                  </a:lnTo>
                  <a:lnTo>
                    <a:pt x="186" y="780"/>
                  </a:lnTo>
                  <a:lnTo>
                    <a:pt x="195" y="789"/>
                  </a:lnTo>
                  <a:lnTo>
                    <a:pt x="200" y="803"/>
                  </a:lnTo>
                  <a:lnTo>
                    <a:pt x="205" y="785"/>
                  </a:lnTo>
                  <a:lnTo>
                    <a:pt x="214" y="780"/>
                  </a:lnTo>
                  <a:lnTo>
                    <a:pt x="218" y="789"/>
                  </a:lnTo>
                  <a:lnTo>
                    <a:pt x="223" y="803"/>
                  </a:lnTo>
                  <a:lnTo>
                    <a:pt x="232" y="794"/>
                  </a:lnTo>
                  <a:lnTo>
                    <a:pt x="236" y="780"/>
                  </a:lnTo>
                  <a:lnTo>
                    <a:pt x="245" y="776"/>
                  </a:lnTo>
                  <a:lnTo>
                    <a:pt x="250" y="766"/>
                  </a:lnTo>
                  <a:lnTo>
                    <a:pt x="254" y="771"/>
                  </a:lnTo>
                  <a:lnTo>
                    <a:pt x="263" y="771"/>
                  </a:lnTo>
                  <a:lnTo>
                    <a:pt x="268" y="771"/>
                  </a:lnTo>
                  <a:lnTo>
                    <a:pt x="273" y="766"/>
                  </a:lnTo>
                  <a:lnTo>
                    <a:pt x="282" y="780"/>
                  </a:lnTo>
                  <a:lnTo>
                    <a:pt x="286" y="780"/>
                  </a:lnTo>
                  <a:lnTo>
                    <a:pt x="295" y="776"/>
                  </a:lnTo>
                  <a:lnTo>
                    <a:pt x="300" y="780"/>
                  </a:lnTo>
                  <a:lnTo>
                    <a:pt x="304" y="789"/>
                  </a:lnTo>
                  <a:lnTo>
                    <a:pt x="313" y="780"/>
                  </a:lnTo>
                  <a:lnTo>
                    <a:pt x="318" y="766"/>
                  </a:lnTo>
                  <a:lnTo>
                    <a:pt x="322" y="753"/>
                  </a:lnTo>
                  <a:lnTo>
                    <a:pt x="332" y="744"/>
                  </a:lnTo>
                  <a:lnTo>
                    <a:pt x="336" y="753"/>
                  </a:lnTo>
                  <a:lnTo>
                    <a:pt x="345" y="762"/>
                  </a:lnTo>
                  <a:lnTo>
                    <a:pt x="350" y="753"/>
                  </a:lnTo>
                  <a:lnTo>
                    <a:pt x="354" y="753"/>
                  </a:lnTo>
                  <a:lnTo>
                    <a:pt x="363" y="757"/>
                  </a:lnTo>
                  <a:lnTo>
                    <a:pt x="368" y="753"/>
                  </a:lnTo>
                  <a:lnTo>
                    <a:pt x="377" y="744"/>
                  </a:lnTo>
                  <a:lnTo>
                    <a:pt x="381" y="766"/>
                  </a:lnTo>
                  <a:lnTo>
                    <a:pt x="386" y="762"/>
                  </a:lnTo>
                  <a:lnTo>
                    <a:pt x="395" y="766"/>
                  </a:lnTo>
                  <a:lnTo>
                    <a:pt x="400" y="762"/>
                  </a:lnTo>
                  <a:lnTo>
                    <a:pt x="404" y="776"/>
                  </a:lnTo>
                  <a:lnTo>
                    <a:pt x="413" y="780"/>
                  </a:lnTo>
                  <a:lnTo>
                    <a:pt x="418" y="771"/>
                  </a:lnTo>
                  <a:lnTo>
                    <a:pt x="427" y="753"/>
                  </a:lnTo>
                  <a:lnTo>
                    <a:pt x="431" y="757"/>
                  </a:lnTo>
                  <a:lnTo>
                    <a:pt x="436" y="762"/>
                  </a:lnTo>
                  <a:lnTo>
                    <a:pt x="445" y="762"/>
                  </a:lnTo>
                  <a:lnTo>
                    <a:pt x="449" y="771"/>
                  </a:lnTo>
                  <a:lnTo>
                    <a:pt x="454" y="771"/>
                  </a:lnTo>
                  <a:lnTo>
                    <a:pt x="463" y="780"/>
                  </a:lnTo>
                  <a:lnTo>
                    <a:pt x="468" y="766"/>
                  </a:lnTo>
                  <a:lnTo>
                    <a:pt x="477" y="753"/>
                  </a:lnTo>
                  <a:lnTo>
                    <a:pt x="481" y="748"/>
                  </a:lnTo>
                  <a:lnTo>
                    <a:pt x="486" y="735"/>
                  </a:lnTo>
                  <a:lnTo>
                    <a:pt x="495" y="735"/>
                  </a:lnTo>
                  <a:lnTo>
                    <a:pt x="499" y="726"/>
                  </a:lnTo>
                  <a:lnTo>
                    <a:pt x="504" y="735"/>
                  </a:lnTo>
                  <a:lnTo>
                    <a:pt x="513" y="735"/>
                  </a:lnTo>
                  <a:lnTo>
                    <a:pt x="517" y="721"/>
                  </a:lnTo>
                  <a:lnTo>
                    <a:pt x="527" y="703"/>
                  </a:lnTo>
                  <a:lnTo>
                    <a:pt x="531" y="689"/>
                  </a:lnTo>
                  <a:lnTo>
                    <a:pt x="536" y="698"/>
                  </a:lnTo>
                  <a:lnTo>
                    <a:pt x="545" y="698"/>
                  </a:lnTo>
                  <a:lnTo>
                    <a:pt x="549" y="680"/>
                  </a:lnTo>
                  <a:lnTo>
                    <a:pt x="554" y="689"/>
                  </a:lnTo>
                  <a:lnTo>
                    <a:pt x="563" y="694"/>
                  </a:lnTo>
                  <a:lnTo>
                    <a:pt x="567" y="694"/>
                  </a:lnTo>
                  <a:lnTo>
                    <a:pt x="576" y="703"/>
                  </a:lnTo>
                  <a:lnTo>
                    <a:pt x="581" y="698"/>
                  </a:lnTo>
                  <a:lnTo>
                    <a:pt x="586" y="685"/>
                  </a:lnTo>
                  <a:lnTo>
                    <a:pt x="595" y="680"/>
                  </a:lnTo>
                  <a:lnTo>
                    <a:pt x="599" y="680"/>
                  </a:lnTo>
                  <a:lnTo>
                    <a:pt x="604" y="676"/>
                  </a:lnTo>
                  <a:lnTo>
                    <a:pt x="613" y="653"/>
                  </a:lnTo>
                  <a:lnTo>
                    <a:pt x="617" y="653"/>
                  </a:lnTo>
                  <a:lnTo>
                    <a:pt x="626" y="649"/>
                  </a:lnTo>
                  <a:lnTo>
                    <a:pt x="631" y="658"/>
                  </a:lnTo>
                  <a:lnTo>
                    <a:pt x="635" y="662"/>
                  </a:lnTo>
                  <a:lnTo>
                    <a:pt x="644" y="671"/>
                  </a:lnTo>
                  <a:lnTo>
                    <a:pt x="649" y="685"/>
                  </a:lnTo>
                  <a:lnTo>
                    <a:pt x="658" y="694"/>
                  </a:lnTo>
                  <a:lnTo>
                    <a:pt x="663" y="703"/>
                  </a:lnTo>
                  <a:lnTo>
                    <a:pt x="667" y="726"/>
                  </a:lnTo>
                  <a:lnTo>
                    <a:pt x="676" y="726"/>
                  </a:lnTo>
                  <a:lnTo>
                    <a:pt x="681" y="717"/>
                  </a:lnTo>
                  <a:lnTo>
                    <a:pt x="685" y="739"/>
                  </a:lnTo>
                  <a:lnTo>
                    <a:pt x="694" y="744"/>
                  </a:lnTo>
                  <a:lnTo>
                    <a:pt x="699" y="744"/>
                  </a:lnTo>
                  <a:lnTo>
                    <a:pt x="708" y="748"/>
                  </a:lnTo>
                  <a:lnTo>
                    <a:pt x="713" y="744"/>
                  </a:lnTo>
                  <a:lnTo>
                    <a:pt x="717" y="753"/>
                  </a:lnTo>
                  <a:lnTo>
                    <a:pt x="726" y="762"/>
                  </a:lnTo>
                  <a:lnTo>
                    <a:pt x="731" y="762"/>
                  </a:lnTo>
                  <a:lnTo>
                    <a:pt x="735" y="762"/>
                  </a:lnTo>
                  <a:lnTo>
                    <a:pt x="744" y="707"/>
                  </a:lnTo>
                  <a:lnTo>
                    <a:pt x="749" y="608"/>
                  </a:lnTo>
                  <a:lnTo>
                    <a:pt x="758" y="499"/>
                  </a:lnTo>
                  <a:lnTo>
                    <a:pt x="762" y="408"/>
                  </a:lnTo>
                  <a:lnTo>
                    <a:pt x="767" y="308"/>
                  </a:lnTo>
                  <a:lnTo>
                    <a:pt x="776" y="227"/>
                  </a:lnTo>
                  <a:lnTo>
                    <a:pt x="781" y="118"/>
                  </a:lnTo>
                  <a:lnTo>
                    <a:pt x="785" y="50"/>
                  </a:lnTo>
                  <a:lnTo>
                    <a:pt x="794" y="0"/>
                  </a:lnTo>
                </a:path>
              </a:pathLst>
            </a:custGeom>
            <a:noFill/>
            <a:ln w="31750">
              <a:solidFill>
                <a:schemeClr val="accent1">
                  <a:lumMod val="50000"/>
                </a:schemeClr>
              </a:solidFill>
              <a:round/>
              <a:headEnd/>
              <a:tailEnd/>
            </a:ln>
          </p:spPr>
          <p:txBody>
            <a:bodyPr/>
            <a:lstStyle/>
            <a:p>
              <a:endParaRPr lang="en-US"/>
            </a:p>
          </p:txBody>
        </p:sp>
        <p:sp>
          <p:nvSpPr>
            <p:cNvPr id="155" name="Freeform 92"/>
            <p:cNvSpPr>
              <a:spLocks/>
            </p:cNvSpPr>
            <p:nvPr/>
          </p:nvSpPr>
          <p:spPr bwMode="auto">
            <a:xfrm>
              <a:off x="8289119" y="2462077"/>
              <a:ext cx="39938" cy="473133"/>
            </a:xfrm>
            <a:custGeom>
              <a:avLst/>
              <a:gdLst>
                <a:gd name="T0" fmla="*/ 0 w 794"/>
                <a:gd name="T1" fmla="*/ 0 h 1025"/>
                <a:gd name="T2" fmla="*/ 0 w 794"/>
                <a:gd name="T3" fmla="*/ 0 h 1025"/>
                <a:gd name="T4" fmla="*/ 0 w 794"/>
                <a:gd name="T5" fmla="*/ 0 h 1025"/>
                <a:gd name="T6" fmla="*/ 0 w 794"/>
                <a:gd name="T7" fmla="*/ 0 h 1025"/>
                <a:gd name="T8" fmla="*/ 0 w 794"/>
                <a:gd name="T9" fmla="*/ 0 h 1025"/>
                <a:gd name="T10" fmla="*/ 0 w 794"/>
                <a:gd name="T11" fmla="*/ 0 h 1025"/>
                <a:gd name="T12" fmla="*/ 0 w 794"/>
                <a:gd name="T13" fmla="*/ 0 h 1025"/>
                <a:gd name="T14" fmla="*/ 0 w 794"/>
                <a:gd name="T15" fmla="*/ 0 h 1025"/>
                <a:gd name="T16" fmla="*/ 0 w 794"/>
                <a:gd name="T17" fmla="*/ 0 h 1025"/>
                <a:gd name="T18" fmla="*/ 0 w 794"/>
                <a:gd name="T19" fmla="*/ 0 h 1025"/>
                <a:gd name="T20" fmla="*/ 0 w 794"/>
                <a:gd name="T21" fmla="*/ 0 h 1025"/>
                <a:gd name="T22" fmla="*/ 0 w 794"/>
                <a:gd name="T23" fmla="*/ 0 h 1025"/>
                <a:gd name="T24" fmla="*/ 0 w 794"/>
                <a:gd name="T25" fmla="*/ 0 h 1025"/>
                <a:gd name="T26" fmla="*/ 0 w 794"/>
                <a:gd name="T27" fmla="*/ 0 h 1025"/>
                <a:gd name="T28" fmla="*/ 0 w 794"/>
                <a:gd name="T29" fmla="*/ 0 h 1025"/>
                <a:gd name="T30" fmla="*/ 0 w 794"/>
                <a:gd name="T31" fmla="*/ 0 h 1025"/>
                <a:gd name="T32" fmla="*/ 0 w 794"/>
                <a:gd name="T33" fmla="*/ 0 h 1025"/>
                <a:gd name="T34" fmla="*/ 0 w 794"/>
                <a:gd name="T35" fmla="*/ 0 h 1025"/>
                <a:gd name="T36" fmla="*/ 0 w 794"/>
                <a:gd name="T37" fmla="*/ 0 h 1025"/>
                <a:gd name="T38" fmla="*/ 0 w 794"/>
                <a:gd name="T39" fmla="*/ 0 h 1025"/>
                <a:gd name="T40" fmla="*/ 0 w 794"/>
                <a:gd name="T41" fmla="*/ 0 h 1025"/>
                <a:gd name="T42" fmla="*/ 0 w 794"/>
                <a:gd name="T43" fmla="*/ 0 h 1025"/>
                <a:gd name="T44" fmla="*/ 0 w 794"/>
                <a:gd name="T45" fmla="*/ 0 h 1025"/>
                <a:gd name="T46" fmla="*/ 0 w 794"/>
                <a:gd name="T47" fmla="*/ 0 h 1025"/>
                <a:gd name="T48" fmla="*/ 0 w 794"/>
                <a:gd name="T49" fmla="*/ 0 h 1025"/>
                <a:gd name="T50" fmla="*/ 0 w 794"/>
                <a:gd name="T51" fmla="*/ 0 h 1025"/>
                <a:gd name="T52" fmla="*/ 0 w 794"/>
                <a:gd name="T53" fmla="*/ 0 h 1025"/>
                <a:gd name="T54" fmla="*/ 0 w 794"/>
                <a:gd name="T55" fmla="*/ 0 h 1025"/>
                <a:gd name="T56" fmla="*/ 0 w 794"/>
                <a:gd name="T57" fmla="*/ 0 h 1025"/>
                <a:gd name="T58" fmla="*/ 0 w 794"/>
                <a:gd name="T59" fmla="*/ 0 h 1025"/>
                <a:gd name="T60" fmla="*/ 0 w 794"/>
                <a:gd name="T61" fmla="*/ 0 h 1025"/>
                <a:gd name="T62" fmla="*/ 0 w 794"/>
                <a:gd name="T63" fmla="*/ 0 h 1025"/>
                <a:gd name="T64" fmla="*/ 0 w 794"/>
                <a:gd name="T65" fmla="*/ 0 h 1025"/>
                <a:gd name="T66" fmla="*/ 0 w 794"/>
                <a:gd name="T67" fmla="*/ 0 h 1025"/>
                <a:gd name="T68" fmla="*/ 0 w 794"/>
                <a:gd name="T69" fmla="*/ 0 h 1025"/>
                <a:gd name="T70" fmla="*/ 0 w 794"/>
                <a:gd name="T71" fmla="*/ 0 h 1025"/>
                <a:gd name="T72" fmla="*/ 0 w 794"/>
                <a:gd name="T73" fmla="*/ 0 h 1025"/>
                <a:gd name="T74" fmla="*/ 0 w 794"/>
                <a:gd name="T75" fmla="*/ 0 h 1025"/>
                <a:gd name="T76" fmla="*/ 0 w 794"/>
                <a:gd name="T77" fmla="*/ 0 h 1025"/>
                <a:gd name="T78" fmla="*/ 0 w 794"/>
                <a:gd name="T79" fmla="*/ 0 h 1025"/>
                <a:gd name="T80" fmla="*/ 0 w 794"/>
                <a:gd name="T81" fmla="*/ 0 h 1025"/>
                <a:gd name="T82" fmla="*/ 0 w 794"/>
                <a:gd name="T83" fmla="*/ 0 h 102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94"/>
                <a:gd name="T127" fmla="*/ 0 h 1025"/>
                <a:gd name="T128" fmla="*/ 794 w 794"/>
                <a:gd name="T129" fmla="*/ 1025 h 102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94" h="1025">
                  <a:moveTo>
                    <a:pt x="0" y="517"/>
                  </a:moveTo>
                  <a:lnTo>
                    <a:pt x="5" y="463"/>
                  </a:lnTo>
                  <a:lnTo>
                    <a:pt x="14" y="399"/>
                  </a:lnTo>
                  <a:lnTo>
                    <a:pt x="18" y="354"/>
                  </a:lnTo>
                  <a:lnTo>
                    <a:pt x="23" y="345"/>
                  </a:lnTo>
                  <a:lnTo>
                    <a:pt x="32" y="331"/>
                  </a:lnTo>
                  <a:lnTo>
                    <a:pt x="36" y="299"/>
                  </a:lnTo>
                  <a:lnTo>
                    <a:pt x="41" y="236"/>
                  </a:lnTo>
                  <a:lnTo>
                    <a:pt x="50" y="181"/>
                  </a:lnTo>
                  <a:lnTo>
                    <a:pt x="55" y="127"/>
                  </a:lnTo>
                  <a:lnTo>
                    <a:pt x="64" y="100"/>
                  </a:lnTo>
                  <a:lnTo>
                    <a:pt x="68" y="95"/>
                  </a:lnTo>
                  <a:lnTo>
                    <a:pt x="73" y="91"/>
                  </a:lnTo>
                  <a:lnTo>
                    <a:pt x="82" y="82"/>
                  </a:lnTo>
                  <a:lnTo>
                    <a:pt x="86" y="77"/>
                  </a:lnTo>
                  <a:lnTo>
                    <a:pt x="91" y="86"/>
                  </a:lnTo>
                  <a:lnTo>
                    <a:pt x="100" y="82"/>
                  </a:lnTo>
                  <a:lnTo>
                    <a:pt x="104" y="72"/>
                  </a:lnTo>
                  <a:lnTo>
                    <a:pt x="114" y="91"/>
                  </a:lnTo>
                  <a:lnTo>
                    <a:pt x="118" y="82"/>
                  </a:lnTo>
                  <a:lnTo>
                    <a:pt x="123" y="82"/>
                  </a:lnTo>
                  <a:lnTo>
                    <a:pt x="132" y="54"/>
                  </a:lnTo>
                  <a:lnTo>
                    <a:pt x="136" y="59"/>
                  </a:lnTo>
                  <a:lnTo>
                    <a:pt x="145" y="50"/>
                  </a:lnTo>
                  <a:lnTo>
                    <a:pt x="150" y="41"/>
                  </a:lnTo>
                  <a:lnTo>
                    <a:pt x="154" y="23"/>
                  </a:lnTo>
                  <a:lnTo>
                    <a:pt x="163" y="27"/>
                  </a:lnTo>
                  <a:lnTo>
                    <a:pt x="168" y="18"/>
                  </a:lnTo>
                  <a:lnTo>
                    <a:pt x="173" y="45"/>
                  </a:lnTo>
                  <a:lnTo>
                    <a:pt x="182" y="36"/>
                  </a:lnTo>
                  <a:lnTo>
                    <a:pt x="186" y="9"/>
                  </a:lnTo>
                  <a:lnTo>
                    <a:pt x="195" y="18"/>
                  </a:lnTo>
                  <a:lnTo>
                    <a:pt x="200" y="36"/>
                  </a:lnTo>
                  <a:lnTo>
                    <a:pt x="204" y="23"/>
                  </a:lnTo>
                  <a:lnTo>
                    <a:pt x="213" y="14"/>
                  </a:lnTo>
                  <a:lnTo>
                    <a:pt x="218" y="14"/>
                  </a:lnTo>
                  <a:lnTo>
                    <a:pt x="222" y="18"/>
                  </a:lnTo>
                  <a:lnTo>
                    <a:pt x="231" y="27"/>
                  </a:lnTo>
                  <a:lnTo>
                    <a:pt x="236" y="18"/>
                  </a:lnTo>
                  <a:lnTo>
                    <a:pt x="245" y="23"/>
                  </a:lnTo>
                  <a:lnTo>
                    <a:pt x="250" y="0"/>
                  </a:lnTo>
                  <a:lnTo>
                    <a:pt x="254" y="36"/>
                  </a:lnTo>
                  <a:lnTo>
                    <a:pt x="263" y="68"/>
                  </a:lnTo>
                  <a:lnTo>
                    <a:pt x="268" y="91"/>
                  </a:lnTo>
                  <a:lnTo>
                    <a:pt x="272" y="86"/>
                  </a:lnTo>
                  <a:lnTo>
                    <a:pt x="281" y="72"/>
                  </a:lnTo>
                  <a:lnTo>
                    <a:pt x="286" y="82"/>
                  </a:lnTo>
                  <a:lnTo>
                    <a:pt x="295" y="91"/>
                  </a:lnTo>
                  <a:lnTo>
                    <a:pt x="300" y="86"/>
                  </a:lnTo>
                  <a:lnTo>
                    <a:pt x="304" y="82"/>
                  </a:lnTo>
                  <a:lnTo>
                    <a:pt x="313" y="82"/>
                  </a:lnTo>
                  <a:lnTo>
                    <a:pt x="318" y="86"/>
                  </a:lnTo>
                  <a:lnTo>
                    <a:pt x="322" y="86"/>
                  </a:lnTo>
                  <a:lnTo>
                    <a:pt x="331" y="100"/>
                  </a:lnTo>
                  <a:lnTo>
                    <a:pt x="336" y="127"/>
                  </a:lnTo>
                  <a:lnTo>
                    <a:pt x="345" y="113"/>
                  </a:lnTo>
                  <a:lnTo>
                    <a:pt x="349" y="109"/>
                  </a:lnTo>
                  <a:lnTo>
                    <a:pt x="354" y="104"/>
                  </a:lnTo>
                  <a:lnTo>
                    <a:pt x="363" y="127"/>
                  </a:lnTo>
                  <a:lnTo>
                    <a:pt x="368" y="145"/>
                  </a:lnTo>
                  <a:lnTo>
                    <a:pt x="372" y="172"/>
                  </a:lnTo>
                  <a:lnTo>
                    <a:pt x="381" y="186"/>
                  </a:lnTo>
                  <a:lnTo>
                    <a:pt x="386" y="168"/>
                  </a:lnTo>
                  <a:lnTo>
                    <a:pt x="395" y="159"/>
                  </a:lnTo>
                  <a:lnTo>
                    <a:pt x="399" y="154"/>
                  </a:lnTo>
                  <a:lnTo>
                    <a:pt x="404" y="154"/>
                  </a:lnTo>
                  <a:lnTo>
                    <a:pt x="413" y="131"/>
                  </a:lnTo>
                  <a:lnTo>
                    <a:pt x="417" y="131"/>
                  </a:lnTo>
                  <a:lnTo>
                    <a:pt x="426" y="136"/>
                  </a:lnTo>
                  <a:lnTo>
                    <a:pt x="431" y="163"/>
                  </a:lnTo>
                  <a:lnTo>
                    <a:pt x="436" y="181"/>
                  </a:lnTo>
                  <a:lnTo>
                    <a:pt x="445" y="218"/>
                  </a:lnTo>
                  <a:lnTo>
                    <a:pt x="449" y="258"/>
                  </a:lnTo>
                  <a:lnTo>
                    <a:pt x="454" y="345"/>
                  </a:lnTo>
                  <a:lnTo>
                    <a:pt x="463" y="417"/>
                  </a:lnTo>
                  <a:lnTo>
                    <a:pt x="467" y="481"/>
                  </a:lnTo>
                  <a:lnTo>
                    <a:pt x="476" y="540"/>
                  </a:lnTo>
                  <a:lnTo>
                    <a:pt x="481" y="580"/>
                  </a:lnTo>
                  <a:lnTo>
                    <a:pt x="485" y="635"/>
                  </a:lnTo>
                  <a:lnTo>
                    <a:pt x="495" y="685"/>
                  </a:lnTo>
                  <a:lnTo>
                    <a:pt x="499" y="717"/>
                  </a:lnTo>
                  <a:lnTo>
                    <a:pt x="504" y="726"/>
                  </a:lnTo>
                  <a:lnTo>
                    <a:pt x="513" y="753"/>
                  </a:lnTo>
                  <a:lnTo>
                    <a:pt x="517" y="789"/>
                  </a:lnTo>
                  <a:lnTo>
                    <a:pt x="526" y="803"/>
                  </a:lnTo>
                  <a:lnTo>
                    <a:pt x="531" y="812"/>
                  </a:lnTo>
                  <a:lnTo>
                    <a:pt x="535" y="839"/>
                  </a:lnTo>
                  <a:lnTo>
                    <a:pt x="544" y="844"/>
                  </a:lnTo>
                  <a:lnTo>
                    <a:pt x="549" y="825"/>
                  </a:lnTo>
                  <a:lnTo>
                    <a:pt x="553" y="821"/>
                  </a:lnTo>
                  <a:lnTo>
                    <a:pt x="563" y="834"/>
                  </a:lnTo>
                  <a:lnTo>
                    <a:pt x="567" y="853"/>
                  </a:lnTo>
                  <a:lnTo>
                    <a:pt x="576" y="862"/>
                  </a:lnTo>
                  <a:lnTo>
                    <a:pt x="581" y="880"/>
                  </a:lnTo>
                  <a:lnTo>
                    <a:pt x="585" y="898"/>
                  </a:lnTo>
                  <a:lnTo>
                    <a:pt x="594" y="907"/>
                  </a:lnTo>
                  <a:lnTo>
                    <a:pt x="599" y="912"/>
                  </a:lnTo>
                  <a:lnTo>
                    <a:pt x="603" y="916"/>
                  </a:lnTo>
                  <a:lnTo>
                    <a:pt x="612" y="934"/>
                  </a:lnTo>
                  <a:lnTo>
                    <a:pt x="617" y="934"/>
                  </a:lnTo>
                  <a:lnTo>
                    <a:pt x="626" y="916"/>
                  </a:lnTo>
                  <a:lnTo>
                    <a:pt x="631" y="939"/>
                  </a:lnTo>
                  <a:lnTo>
                    <a:pt x="635" y="948"/>
                  </a:lnTo>
                  <a:lnTo>
                    <a:pt x="644" y="961"/>
                  </a:lnTo>
                  <a:lnTo>
                    <a:pt x="649" y="966"/>
                  </a:lnTo>
                  <a:lnTo>
                    <a:pt x="653" y="975"/>
                  </a:lnTo>
                  <a:lnTo>
                    <a:pt x="662" y="984"/>
                  </a:lnTo>
                  <a:lnTo>
                    <a:pt x="667" y="984"/>
                  </a:lnTo>
                  <a:lnTo>
                    <a:pt x="676" y="975"/>
                  </a:lnTo>
                  <a:lnTo>
                    <a:pt x="680" y="993"/>
                  </a:lnTo>
                  <a:lnTo>
                    <a:pt x="685" y="998"/>
                  </a:lnTo>
                  <a:lnTo>
                    <a:pt x="694" y="1011"/>
                  </a:lnTo>
                  <a:lnTo>
                    <a:pt x="699" y="1011"/>
                  </a:lnTo>
                  <a:lnTo>
                    <a:pt x="708" y="1025"/>
                  </a:lnTo>
                  <a:lnTo>
                    <a:pt x="712" y="1011"/>
                  </a:lnTo>
                  <a:lnTo>
                    <a:pt x="717" y="1016"/>
                  </a:lnTo>
                  <a:lnTo>
                    <a:pt x="726" y="1016"/>
                  </a:lnTo>
                  <a:lnTo>
                    <a:pt x="730" y="1002"/>
                  </a:lnTo>
                  <a:lnTo>
                    <a:pt x="735" y="1002"/>
                  </a:lnTo>
                  <a:lnTo>
                    <a:pt x="744" y="1011"/>
                  </a:lnTo>
                  <a:lnTo>
                    <a:pt x="749" y="1016"/>
                  </a:lnTo>
                  <a:lnTo>
                    <a:pt x="758" y="1011"/>
                  </a:lnTo>
                  <a:lnTo>
                    <a:pt x="762" y="998"/>
                  </a:lnTo>
                  <a:lnTo>
                    <a:pt x="767" y="989"/>
                  </a:lnTo>
                  <a:lnTo>
                    <a:pt x="776" y="984"/>
                  </a:lnTo>
                  <a:lnTo>
                    <a:pt x="780" y="998"/>
                  </a:lnTo>
                  <a:lnTo>
                    <a:pt x="785" y="1002"/>
                  </a:lnTo>
                  <a:lnTo>
                    <a:pt x="794" y="989"/>
                  </a:lnTo>
                </a:path>
              </a:pathLst>
            </a:custGeom>
            <a:noFill/>
            <a:ln w="31750">
              <a:solidFill>
                <a:schemeClr val="accent1">
                  <a:lumMod val="50000"/>
                </a:schemeClr>
              </a:solidFill>
              <a:round/>
              <a:headEnd/>
              <a:tailEnd/>
            </a:ln>
          </p:spPr>
          <p:txBody>
            <a:bodyPr/>
            <a:lstStyle/>
            <a:p>
              <a:endParaRPr lang="en-US"/>
            </a:p>
          </p:txBody>
        </p:sp>
        <p:sp>
          <p:nvSpPr>
            <p:cNvPr id="156" name="Freeform 93"/>
            <p:cNvSpPr>
              <a:spLocks/>
            </p:cNvSpPr>
            <p:nvPr/>
          </p:nvSpPr>
          <p:spPr bwMode="auto">
            <a:xfrm>
              <a:off x="8329057" y="2770060"/>
              <a:ext cx="43931" cy="200859"/>
            </a:xfrm>
            <a:custGeom>
              <a:avLst/>
              <a:gdLst>
                <a:gd name="T0" fmla="*/ 0 w 794"/>
                <a:gd name="T1" fmla="*/ 0 h 435"/>
                <a:gd name="T2" fmla="*/ 0 w 794"/>
                <a:gd name="T3" fmla="*/ 0 h 435"/>
                <a:gd name="T4" fmla="*/ 0 w 794"/>
                <a:gd name="T5" fmla="*/ 0 h 435"/>
                <a:gd name="T6" fmla="*/ 0 w 794"/>
                <a:gd name="T7" fmla="*/ 0 h 435"/>
                <a:gd name="T8" fmla="*/ 0 w 794"/>
                <a:gd name="T9" fmla="*/ 0 h 435"/>
                <a:gd name="T10" fmla="*/ 0 w 794"/>
                <a:gd name="T11" fmla="*/ 0 h 435"/>
                <a:gd name="T12" fmla="*/ 0 w 794"/>
                <a:gd name="T13" fmla="*/ 0 h 435"/>
                <a:gd name="T14" fmla="*/ 0 w 794"/>
                <a:gd name="T15" fmla="*/ 0 h 435"/>
                <a:gd name="T16" fmla="*/ 0 w 794"/>
                <a:gd name="T17" fmla="*/ 0 h 435"/>
                <a:gd name="T18" fmla="*/ 0 w 794"/>
                <a:gd name="T19" fmla="*/ 0 h 435"/>
                <a:gd name="T20" fmla="*/ 0 w 794"/>
                <a:gd name="T21" fmla="*/ 0 h 435"/>
                <a:gd name="T22" fmla="*/ 0 w 794"/>
                <a:gd name="T23" fmla="*/ 0 h 435"/>
                <a:gd name="T24" fmla="*/ 0 w 794"/>
                <a:gd name="T25" fmla="*/ 0 h 435"/>
                <a:gd name="T26" fmla="*/ 0 w 794"/>
                <a:gd name="T27" fmla="*/ 0 h 435"/>
                <a:gd name="T28" fmla="*/ 0 w 794"/>
                <a:gd name="T29" fmla="*/ 0 h 435"/>
                <a:gd name="T30" fmla="*/ 0 w 794"/>
                <a:gd name="T31" fmla="*/ 0 h 435"/>
                <a:gd name="T32" fmla="*/ 0 w 794"/>
                <a:gd name="T33" fmla="*/ 0 h 435"/>
                <a:gd name="T34" fmla="*/ 0 w 794"/>
                <a:gd name="T35" fmla="*/ 0 h 435"/>
                <a:gd name="T36" fmla="*/ 0 w 794"/>
                <a:gd name="T37" fmla="*/ 0 h 435"/>
                <a:gd name="T38" fmla="*/ 0 w 794"/>
                <a:gd name="T39" fmla="*/ 0 h 435"/>
                <a:gd name="T40" fmla="*/ 0 w 794"/>
                <a:gd name="T41" fmla="*/ 0 h 435"/>
                <a:gd name="T42" fmla="*/ 0 w 794"/>
                <a:gd name="T43" fmla="*/ 0 h 435"/>
                <a:gd name="T44" fmla="*/ 0 w 794"/>
                <a:gd name="T45" fmla="*/ 0 h 435"/>
                <a:gd name="T46" fmla="*/ 0 w 794"/>
                <a:gd name="T47" fmla="*/ 0 h 435"/>
                <a:gd name="T48" fmla="*/ 0 w 794"/>
                <a:gd name="T49" fmla="*/ 0 h 435"/>
                <a:gd name="T50" fmla="*/ 0 w 794"/>
                <a:gd name="T51" fmla="*/ 0 h 435"/>
                <a:gd name="T52" fmla="*/ 0 w 794"/>
                <a:gd name="T53" fmla="*/ 0 h 435"/>
                <a:gd name="T54" fmla="*/ 0 w 794"/>
                <a:gd name="T55" fmla="*/ 0 h 435"/>
                <a:gd name="T56" fmla="*/ 0 w 794"/>
                <a:gd name="T57" fmla="*/ 0 h 435"/>
                <a:gd name="T58" fmla="*/ 0 w 794"/>
                <a:gd name="T59" fmla="*/ 0 h 435"/>
                <a:gd name="T60" fmla="*/ 0 w 794"/>
                <a:gd name="T61" fmla="*/ 0 h 435"/>
                <a:gd name="T62" fmla="*/ 0 w 794"/>
                <a:gd name="T63" fmla="*/ 0 h 435"/>
                <a:gd name="T64" fmla="*/ 0 w 794"/>
                <a:gd name="T65" fmla="*/ 0 h 435"/>
                <a:gd name="T66" fmla="*/ 0 w 794"/>
                <a:gd name="T67" fmla="*/ 0 h 435"/>
                <a:gd name="T68" fmla="*/ 0 w 794"/>
                <a:gd name="T69" fmla="*/ 0 h 435"/>
                <a:gd name="T70" fmla="*/ 0 w 794"/>
                <a:gd name="T71" fmla="*/ 0 h 435"/>
                <a:gd name="T72" fmla="*/ 0 w 794"/>
                <a:gd name="T73" fmla="*/ 0 h 435"/>
                <a:gd name="T74" fmla="*/ 0 w 794"/>
                <a:gd name="T75" fmla="*/ 0 h 435"/>
                <a:gd name="T76" fmla="*/ 0 w 794"/>
                <a:gd name="T77" fmla="*/ 0 h 435"/>
                <a:gd name="T78" fmla="*/ 0 w 794"/>
                <a:gd name="T79" fmla="*/ 0 h 435"/>
                <a:gd name="T80" fmla="*/ 0 w 794"/>
                <a:gd name="T81" fmla="*/ 0 h 435"/>
                <a:gd name="T82" fmla="*/ 0 w 794"/>
                <a:gd name="T83" fmla="*/ 0 h 4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94"/>
                <a:gd name="T127" fmla="*/ 0 h 435"/>
                <a:gd name="T128" fmla="*/ 794 w 794"/>
                <a:gd name="T129" fmla="*/ 435 h 4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94" h="435">
                  <a:moveTo>
                    <a:pt x="0" y="322"/>
                  </a:moveTo>
                  <a:lnTo>
                    <a:pt x="4" y="299"/>
                  </a:lnTo>
                  <a:lnTo>
                    <a:pt x="13" y="308"/>
                  </a:lnTo>
                  <a:lnTo>
                    <a:pt x="18" y="331"/>
                  </a:lnTo>
                  <a:lnTo>
                    <a:pt x="23" y="335"/>
                  </a:lnTo>
                  <a:lnTo>
                    <a:pt x="32" y="331"/>
                  </a:lnTo>
                  <a:lnTo>
                    <a:pt x="36" y="317"/>
                  </a:lnTo>
                  <a:lnTo>
                    <a:pt x="41" y="317"/>
                  </a:lnTo>
                  <a:lnTo>
                    <a:pt x="50" y="317"/>
                  </a:lnTo>
                  <a:lnTo>
                    <a:pt x="54" y="317"/>
                  </a:lnTo>
                  <a:lnTo>
                    <a:pt x="63" y="326"/>
                  </a:lnTo>
                  <a:lnTo>
                    <a:pt x="68" y="313"/>
                  </a:lnTo>
                  <a:lnTo>
                    <a:pt x="72" y="317"/>
                  </a:lnTo>
                  <a:lnTo>
                    <a:pt x="82" y="317"/>
                  </a:lnTo>
                  <a:lnTo>
                    <a:pt x="86" y="299"/>
                  </a:lnTo>
                  <a:lnTo>
                    <a:pt x="91" y="290"/>
                  </a:lnTo>
                  <a:lnTo>
                    <a:pt x="100" y="299"/>
                  </a:lnTo>
                  <a:lnTo>
                    <a:pt x="104" y="322"/>
                  </a:lnTo>
                  <a:lnTo>
                    <a:pt x="113" y="326"/>
                  </a:lnTo>
                  <a:lnTo>
                    <a:pt x="118" y="331"/>
                  </a:lnTo>
                  <a:lnTo>
                    <a:pt x="122" y="326"/>
                  </a:lnTo>
                  <a:lnTo>
                    <a:pt x="131" y="322"/>
                  </a:lnTo>
                  <a:lnTo>
                    <a:pt x="136" y="317"/>
                  </a:lnTo>
                  <a:lnTo>
                    <a:pt x="140" y="326"/>
                  </a:lnTo>
                  <a:lnTo>
                    <a:pt x="150" y="331"/>
                  </a:lnTo>
                  <a:lnTo>
                    <a:pt x="154" y="344"/>
                  </a:lnTo>
                  <a:lnTo>
                    <a:pt x="163" y="344"/>
                  </a:lnTo>
                  <a:lnTo>
                    <a:pt x="168" y="362"/>
                  </a:lnTo>
                  <a:lnTo>
                    <a:pt x="172" y="362"/>
                  </a:lnTo>
                  <a:lnTo>
                    <a:pt x="181" y="372"/>
                  </a:lnTo>
                  <a:lnTo>
                    <a:pt x="186" y="399"/>
                  </a:lnTo>
                  <a:lnTo>
                    <a:pt x="195" y="417"/>
                  </a:lnTo>
                  <a:lnTo>
                    <a:pt x="199" y="426"/>
                  </a:lnTo>
                  <a:lnTo>
                    <a:pt x="204" y="426"/>
                  </a:lnTo>
                  <a:lnTo>
                    <a:pt x="213" y="431"/>
                  </a:lnTo>
                  <a:lnTo>
                    <a:pt x="218" y="435"/>
                  </a:lnTo>
                  <a:lnTo>
                    <a:pt x="222" y="435"/>
                  </a:lnTo>
                  <a:lnTo>
                    <a:pt x="231" y="426"/>
                  </a:lnTo>
                  <a:lnTo>
                    <a:pt x="236" y="426"/>
                  </a:lnTo>
                  <a:lnTo>
                    <a:pt x="245" y="417"/>
                  </a:lnTo>
                  <a:lnTo>
                    <a:pt x="249" y="412"/>
                  </a:lnTo>
                  <a:lnTo>
                    <a:pt x="254" y="408"/>
                  </a:lnTo>
                  <a:lnTo>
                    <a:pt x="263" y="408"/>
                  </a:lnTo>
                  <a:lnTo>
                    <a:pt x="267" y="417"/>
                  </a:lnTo>
                  <a:lnTo>
                    <a:pt x="272" y="403"/>
                  </a:lnTo>
                  <a:lnTo>
                    <a:pt x="281" y="394"/>
                  </a:lnTo>
                  <a:lnTo>
                    <a:pt x="286" y="394"/>
                  </a:lnTo>
                  <a:lnTo>
                    <a:pt x="295" y="408"/>
                  </a:lnTo>
                  <a:lnTo>
                    <a:pt x="299" y="408"/>
                  </a:lnTo>
                  <a:lnTo>
                    <a:pt x="304" y="408"/>
                  </a:lnTo>
                  <a:lnTo>
                    <a:pt x="313" y="399"/>
                  </a:lnTo>
                  <a:lnTo>
                    <a:pt x="317" y="394"/>
                  </a:lnTo>
                  <a:lnTo>
                    <a:pt x="322" y="394"/>
                  </a:lnTo>
                  <a:lnTo>
                    <a:pt x="331" y="394"/>
                  </a:lnTo>
                  <a:lnTo>
                    <a:pt x="336" y="399"/>
                  </a:lnTo>
                  <a:lnTo>
                    <a:pt x="345" y="412"/>
                  </a:lnTo>
                  <a:lnTo>
                    <a:pt x="349" y="426"/>
                  </a:lnTo>
                  <a:lnTo>
                    <a:pt x="354" y="431"/>
                  </a:lnTo>
                  <a:lnTo>
                    <a:pt x="363" y="421"/>
                  </a:lnTo>
                  <a:lnTo>
                    <a:pt x="367" y="417"/>
                  </a:lnTo>
                  <a:lnTo>
                    <a:pt x="372" y="390"/>
                  </a:lnTo>
                  <a:lnTo>
                    <a:pt x="381" y="381"/>
                  </a:lnTo>
                  <a:lnTo>
                    <a:pt x="385" y="362"/>
                  </a:lnTo>
                  <a:lnTo>
                    <a:pt x="394" y="349"/>
                  </a:lnTo>
                  <a:lnTo>
                    <a:pt x="399" y="349"/>
                  </a:lnTo>
                  <a:lnTo>
                    <a:pt x="404" y="362"/>
                  </a:lnTo>
                  <a:lnTo>
                    <a:pt x="413" y="381"/>
                  </a:lnTo>
                  <a:lnTo>
                    <a:pt x="417" y="362"/>
                  </a:lnTo>
                  <a:lnTo>
                    <a:pt x="422" y="344"/>
                  </a:lnTo>
                  <a:lnTo>
                    <a:pt x="431" y="326"/>
                  </a:lnTo>
                  <a:lnTo>
                    <a:pt x="435" y="322"/>
                  </a:lnTo>
                  <a:lnTo>
                    <a:pt x="444" y="326"/>
                  </a:lnTo>
                  <a:lnTo>
                    <a:pt x="449" y="335"/>
                  </a:lnTo>
                  <a:lnTo>
                    <a:pt x="453" y="349"/>
                  </a:lnTo>
                  <a:lnTo>
                    <a:pt x="463" y="331"/>
                  </a:lnTo>
                  <a:lnTo>
                    <a:pt x="467" y="331"/>
                  </a:lnTo>
                  <a:lnTo>
                    <a:pt x="476" y="331"/>
                  </a:lnTo>
                  <a:lnTo>
                    <a:pt x="481" y="313"/>
                  </a:lnTo>
                  <a:lnTo>
                    <a:pt x="485" y="322"/>
                  </a:lnTo>
                  <a:lnTo>
                    <a:pt x="494" y="317"/>
                  </a:lnTo>
                  <a:lnTo>
                    <a:pt x="499" y="304"/>
                  </a:lnTo>
                  <a:lnTo>
                    <a:pt x="503" y="322"/>
                  </a:lnTo>
                  <a:lnTo>
                    <a:pt x="512" y="340"/>
                  </a:lnTo>
                  <a:lnTo>
                    <a:pt x="517" y="335"/>
                  </a:lnTo>
                  <a:lnTo>
                    <a:pt x="526" y="313"/>
                  </a:lnTo>
                  <a:lnTo>
                    <a:pt x="531" y="304"/>
                  </a:lnTo>
                  <a:lnTo>
                    <a:pt x="535" y="308"/>
                  </a:lnTo>
                  <a:lnTo>
                    <a:pt x="544" y="308"/>
                  </a:lnTo>
                  <a:lnTo>
                    <a:pt x="549" y="294"/>
                  </a:lnTo>
                  <a:lnTo>
                    <a:pt x="553" y="258"/>
                  </a:lnTo>
                  <a:lnTo>
                    <a:pt x="562" y="245"/>
                  </a:lnTo>
                  <a:lnTo>
                    <a:pt x="567" y="235"/>
                  </a:lnTo>
                  <a:lnTo>
                    <a:pt x="576" y="249"/>
                  </a:lnTo>
                  <a:lnTo>
                    <a:pt x="580" y="240"/>
                  </a:lnTo>
                  <a:lnTo>
                    <a:pt x="585" y="231"/>
                  </a:lnTo>
                  <a:lnTo>
                    <a:pt x="594" y="245"/>
                  </a:lnTo>
                  <a:lnTo>
                    <a:pt x="599" y="226"/>
                  </a:lnTo>
                  <a:lnTo>
                    <a:pt x="603" y="245"/>
                  </a:lnTo>
                  <a:lnTo>
                    <a:pt x="612" y="254"/>
                  </a:lnTo>
                  <a:lnTo>
                    <a:pt x="617" y="249"/>
                  </a:lnTo>
                  <a:lnTo>
                    <a:pt x="626" y="235"/>
                  </a:lnTo>
                  <a:lnTo>
                    <a:pt x="630" y="240"/>
                  </a:lnTo>
                  <a:lnTo>
                    <a:pt x="635" y="249"/>
                  </a:lnTo>
                  <a:lnTo>
                    <a:pt x="644" y="258"/>
                  </a:lnTo>
                  <a:lnTo>
                    <a:pt x="648" y="231"/>
                  </a:lnTo>
                  <a:lnTo>
                    <a:pt x="653" y="204"/>
                  </a:lnTo>
                  <a:lnTo>
                    <a:pt x="662" y="186"/>
                  </a:lnTo>
                  <a:lnTo>
                    <a:pt x="667" y="172"/>
                  </a:lnTo>
                  <a:lnTo>
                    <a:pt x="676" y="149"/>
                  </a:lnTo>
                  <a:lnTo>
                    <a:pt x="680" y="113"/>
                  </a:lnTo>
                  <a:lnTo>
                    <a:pt x="685" y="86"/>
                  </a:lnTo>
                  <a:lnTo>
                    <a:pt x="694" y="77"/>
                  </a:lnTo>
                  <a:lnTo>
                    <a:pt x="698" y="68"/>
                  </a:lnTo>
                  <a:lnTo>
                    <a:pt x="703" y="59"/>
                  </a:lnTo>
                  <a:lnTo>
                    <a:pt x="712" y="68"/>
                  </a:lnTo>
                  <a:lnTo>
                    <a:pt x="717" y="50"/>
                  </a:lnTo>
                  <a:lnTo>
                    <a:pt x="726" y="13"/>
                  </a:lnTo>
                  <a:lnTo>
                    <a:pt x="730" y="9"/>
                  </a:lnTo>
                  <a:lnTo>
                    <a:pt x="735" y="0"/>
                  </a:lnTo>
                  <a:lnTo>
                    <a:pt x="744" y="13"/>
                  </a:lnTo>
                  <a:lnTo>
                    <a:pt x="748" y="22"/>
                  </a:lnTo>
                  <a:lnTo>
                    <a:pt x="757" y="40"/>
                  </a:lnTo>
                  <a:lnTo>
                    <a:pt x="762" y="36"/>
                  </a:lnTo>
                  <a:lnTo>
                    <a:pt x="766" y="45"/>
                  </a:lnTo>
                  <a:lnTo>
                    <a:pt x="775" y="59"/>
                  </a:lnTo>
                  <a:lnTo>
                    <a:pt x="780" y="59"/>
                  </a:lnTo>
                  <a:lnTo>
                    <a:pt x="785" y="31"/>
                  </a:lnTo>
                  <a:lnTo>
                    <a:pt x="794" y="31"/>
                  </a:lnTo>
                </a:path>
              </a:pathLst>
            </a:custGeom>
            <a:noFill/>
            <a:ln w="31750">
              <a:solidFill>
                <a:schemeClr val="accent1">
                  <a:lumMod val="50000"/>
                </a:schemeClr>
              </a:solidFill>
              <a:round/>
              <a:headEnd/>
              <a:tailEnd/>
            </a:ln>
          </p:spPr>
          <p:txBody>
            <a:bodyPr/>
            <a:lstStyle/>
            <a:p>
              <a:endParaRPr lang="en-US"/>
            </a:p>
          </p:txBody>
        </p:sp>
        <p:sp>
          <p:nvSpPr>
            <p:cNvPr id="157" name="Freeform 94"/>
            <p:cNvSpPr>
              <a:spLocks/>
            </p:cNvSpPr>
            <p:nvPr/>
          </p:nvSpPr>
          <p:spPr bwMode="auto">
            <a:xfrm>
              <a:off x="8372988" y="2729889"/>
              <a:ext cx="41934" cy="325837"/>
            </a:xfrm>
            <a:custGeom>
              <a:avLst/>
              <a:gdLst>
                <a:gd name="T0" fmla="*/ 0 w 793"/>
                <a:gd name="T1" fmla="*/ 0 h 708"/>
                <a:gd name="T2" fmla="*/ 0 w 793"/>
                <a:gd name="T3" fmla="*/ 0 h 708"/>
                <a:gd name="T4" fmla="*/ 0 w 793"/>
                <a:gd name="T5" fmla="*/ 0 h 708"/>
                <a:gd name="T6" fmla="*/ 0 w 793"/>
                <a:gd name="T7" fmla="*/ 0 h 708"/>
                <a:gd name="T8" fmla="*/ 0 w 793"/>
                <a:gd name="T9" fmla="*/ 0 h 708"/>
                <a:gd name="T10" fmla="*/ 0 w 793"/>
                <a:gd name="T11" fmla="*/ 0 h 708"/>
                <a:gd name="T12" fmla="*/ 0 w 793"/>
                <a:gd name="T13" fmla="*/ 0 h 708"/>
                <a:gd name="T14" fmla="*/ 0 w 793"/>
                <a:gd name="T15" fmla="*/ 0 h 708"/>
                <a:gd name="T16" fmla="*/ 0 w 793"/>
                <a:gd name="T17" fmla="*/ 0 h 708"/>
                <a:gd name="T18" fmla="*/ 0 w 793"/>
                <a:gd name="T19" fmla="*/ 0 h 708"/>
                <a:gd name="T20" fmla="*/ 0 w 793"/>
                <a:gd name="T21" fmla="*/ 0 h 708"/>
                <a:gd name="T22" fmla="*/ 0 w 793"/>
                <a:gd name="T23" fmla="*/ 0 h 708"/>
                <a:gd name="T24" fmla="*/ 0 w 793"/>
                <a:gd name="T25" fmla="*/ 0 h 708"/>
                <a:gd name="T26" fmla="*/ 0 w 793"/>
                <a:gd name="T27" fmla="*/ 0 h 708"/>
                <a:gd name="T28" fmla="*/ 0 w 793"/>
                <a:gd name="T29" fmla="*/ 0 h 708"/>
                <a:gd name="T30" fmla="*/ 0 w 793"/>
                <a:gd name="T31" fmla="*/ 0 h 708"/>
                <a:gd name="T32" fmla="*/ 0 w 793"/>
                <a:gd name="T33" fmla="*/ 0 h 708"/>
                <a:gd name="T34" fmla="*/ 0 w 793"/>
                <a:gd name="T35" fmla="*/ 0 h 708"/>
                <a:gd name="T36" fmla="*/ 0 w 793"/>
                <a:gd name="T37" fmla="*/ 0 h 708"/>
                <a:gd name="T38" fmla="*/ 0 w 793"/>
                <a:gd name="T39" fmla="*/ 0 h 708"/>
                <a:gd name="T40" fmla="*/ 0 w 793"/>
                <a:gd name="T41" fmla="*/ 0 h 708"/>
                <a:gd name="T42" fmla="*/ 0 w 793"/>
                <a:gd name="T43" fmla="*/ 0 h 708"/>
                <a:gd name="T44" fmla="*/ 0 w 793"/>
                <a:gd name="T45" fmla="*/ 0 h 708"/>
                <a:gd name="T46" fmla="*/ 0 w 793"/>
                <a:gd name="T47" fmla="*/ 0 h 708"/>
                <a:gd name="T48" fmla="*/ 0 w 793"/>
                <a:gd name="T49" fmla="*/ 0 h 708"/>
                <a:gd name="T50" fmla="*/ 0 w 793"/>
                <a:gd name="T51" fmla="*/ 0 h 708"/>
                <a:gd name="T52" fmla="*/ 0 w 793"/>
                <a:gd name="T53" fmla="*/ 0 h 708"/>
                <a:gd name="T54" fmla="*/ 0 w 793"/>
                <a:gd name="T55" fmla="*/ 0 h 708"/>
                <a:gd name="T56" fmla="*/ 0 w 793"/>
                <a:gd name="T57" fmla="*/ 0 h 708"/>
                <a:gd name="T58" fmla="*/ 0 w 793"/>
                <a:gd name="T59" fmla="*/ 0 h 708"/>
                <a:gd name="T60" fmla="*/ 0 w 793"/>
                <a:gd name="T61" fmla="*/ 0 h 708"/>
                <a:gd name="T62" fmla="*/ 0 w 793"/>
                <a:gd name="T63" fmla="*/ 0 h 708"/>
                <a:gd name="T64" fmla="*/ 0 w 793"/>
                <a:gd name="T65" fmla="*/ 0 h 708"/>
                <a:gd name="T66" fmla="*/ 0 w 793"/>
                <a:gd name="T67" fmla="*/ 0 h 708"/>
                <a:gd name="T68" fmla="*/ 0 w 793"/>
                <a:gd name="T69" fmla="*/ 0 h 708"/>
                <a:gd name="T70" fmla="*/ 0 w 793"/>
                <a:gd name="T71" fmla="*/ 0 h 708"/>
                <a:gd name="T72" fmla="*/ 0 w 793"/>
                <a:gd name="T73" fmla="*/ 0 h 708"/>
                <a:gd name="T74" fmla="*/ 0 w 793"/>
                <a:gd name="T75" fmla="*/ 0 h 708"/>
                <a:gd name="T76" fmla="*/ 0 w 793"/>
                <a:gd name="T77" fmla="*/ 0 h 708"/>
                <a:gd name="T78" fmla="*/ 0 w 793"/>
                <a:gd name="T79" fmla="*/ 0 h 708"/>
                <a:gd name="T80" fmla="*/ 0 w 793"/>
                <a:gd name="T81" fmla="*/ 0 h 708"/>
                <a:gd name="T82" fmla="*/ 0 w 793"/>
                <a:gd name="T83" fmla="*/ 0 h 7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93"/>
                <a:gd name="T127" fmla="*/ 0 h 708"/>
                <a:gd name="T128" fmla="*/ 793 w 793"/>
                <a:gd name="T129" fmla="*/ 708 h 70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93" h="708">
                  <a:moveTo>
                    <a:pt x="0" y="118"/>
                  </a:moveTo>
                  <a:lnTo>
                    <a:pt x="4" y="114"/>
                  </a:lnTo>
                  <a:lnTo>
                    <a:pt x="13" y="100"/>
                  </a:lnTo>
                  <a:lnTo>
                    <a:pt x="18" y="96"/>
                  </a:lnTo>
                  <a:lnTo>
                    <a:pt x="22" y="73"/>
                  </a:lnTo>
                  <a:lnTo>
                    <a:pt x="31" y="64"/>
                  </a:lnTo>
                  <a:lnTo>
                    <a:pt x="36" y="46"/>
                  </a:lnTo>
                  <a:lnTo>
                    <a:pt x="40" y="55"/>
                  </a:lnTo>
                  <a:lnTo>
                    <a:pt x="50" y="55"/>
                  </a:lnTo>
                  <a:lnTo>
                    <a:pt x="54" y="50"/>
                  </a:lnTo>
                  <a:lnTo>
                    <a:pt x="63" y="19"/>
                  </a:lnTo>
                  <a:lnTo>
                    <a:pt x="68" y="10"/>
                  </a:lnTo>
                  <a:lnTo>
                    <a:pt x="72" y="5"/>
                  </a:lnTo>
                  <a:lnTo>
                    <a:pt x="81" y="14"/>
                  </a:lnTo>
                  <a:lnTo>
                    <a:pt x="86" y="10"/>
                  </a:lnTo>
                  <a:lnTo>
                    <a:pt x="90" y="23"/>
                  </a:lnTo>
                  <a:lnTo>
                    <a:pt x="99" y="14"/>
                  </a:lnTo>
                  <a:lnTo>
                    <a:pt x="104" y="0"/>
                  </a:lnTo>
                  <a:lnTo>
                    <a:pt x="113" y="5"/>
                  </a:lnTo>
                  <a:lnTo>
                    <a:pt x="118" y="10"/>
                  </a:lnTo>
                  <a:lnTo>
                    <a:pt x="122" y="10"/>
                  </a:lnTo>
                  <a:lnTo>
                    <a:pt x="131" y="23"/>
                  </a:lnTo>
                  <a:lnTo>
                    <a:pt x="136" y="46"/>
                  </a:lnTo>
                  <a:lnTo>
                    <a:pt x="140" y="59"/>
                  </a:lnTo>
                  <a:lnTo>
                    <a:pt x="149" y="59"/>
                  </a:lnTo>
                  <a:lnTo>
                    <a:pt x="154" y="59"/>
                  </a:lnTo>
                  <a:lnTo>
                    <a:pt x="163" y="59"/>
                  </a:lnTo>
                  <a:lnTo>
                    <a:pt x="167" y="46"/>
                  </a:lnTo>
                  <a:lnTo>
                    <a:pt x="172" y="55"/>
                  </a:lnTo>
                  <a:lnTo>
                    <a:pt x="181" y="41"/>
                  </a:lnTo>
                  <a:lnTo>
                    <a:pt x="186" y="41"/>
                  </a:lnTo>
                  <a:lnTo>
                    <a:pt x="190" y="41"/>
                  </a:lnTo>
                  <a:lnTo>
                    <a:pt x="199" y="46"/>
                  </a:lnTo>
                  <a:lnTo>
                    <a:pt x="204" y="50"/>
                  </a:lnTo>
                  <a:lnTo>
                    <a:pt x="213" y="50"/>
                  </a:lnTo>
                  <a:lnTo>
                    <a:pt x="217" y="55"/>
                  </a:lnTo>
                  <a:lnTo>
                    <a:pt x="222" y="41"/>
                  </a:lnTo>
                  <a:lnTo>
                    <a:pt x="231" y="37"/>
                  </a:lnTo>
                  <a:lnTo>
                    <a:pt x="235" y="41"/>
                  </a:lnTo>
                  <a:lnTo>
                    <a:pt x="245" y="41"/>
                  </a:lnTo>
                  <a:lnTo>
                    <a:pt x="249" y="46"/>
                  </a:lnTo>
                  <a:lnTo>
                    <a:pt x="254" y="41"/>
                  </a:lnTo>
                  <a:lnTo>
                    <a:pt x="263" y="19"/>
                  </a:lnTo>
                  <a:lnTo>
                    <a:pt x="267" y="19"/>
                  </a:lnTo>
                  <a:lnTo>
                    <a:pt x="272" y="28"/>
                  </a:lnTo>
                  <a:lnTo>
                    <a:pt x="281" y="28"/>
                  </a:lnTo>
                  <a:lnTo>
                    <a:pt x="285" y="50"/>
                  </a:lnTo>
                  <a:lnTo>
                    <a:pt x="294" y="46"/>
                  </a:lnTo>
                  <a:lnTo>
                    <a:pt x="299" y="46"/>
                  </a:lnTo>
                  <a:lnTo>
                    <a:pt x="304" y="59"/>
                  </a:lnTo>
                  <a:lnTo>
                    <a:pt x="313" y="78"/>
                  </a:lnTo>
                  <a:lnTo>
                    <a:pt x="317" y="100"/>
                  </a:lnTo>
                  <a:lnTo>
                    <a:pt x="322" y="109"/>
                  </a:lnTo>
                  <a:lnTo>
                    <a:pt x="331" y="127"/>
                  </a:lnTo>
                  <a:lnTo>
                    <a:pt x="335" y="132"/>
                  </a:lnTo>
                  <a:lnTo>
                    <a:pt x="344" y="118"/>
                  </a:lnTo>
                  <a:lnTo>
                    <a:pt x="349" y="100"/>
                  </a:lnTo>
                  <a:lnTo>
                    <a:pt x="353" y="100"/>
                  </a:lnTo>
                  <a:lnTo>
                    <a:pt x="362" y="146"/>
                  </a:lnTo>
                  <a:lnTo>
                    <a:pt x="367" y="205"/>
                  </a:lnTo>
                  <a:lnTo>
                    <a:pt x="372" y="273"/>
                  </a:lnTo>
                  <a:lnTo>
                    <a:pt x="381" y="313"/>
                  </a:lnTo>
                  <a:lnTo>
                    <a:pt x="385" y="336"/>
                  </a:lnTo>
                  <a:lnTo>
                    <a:pt x="394" y="372"/>
                  </a:lnTo>
                  <a:lnTo>
                    <a:pt x="399" y="413"/>
                  </a:lnTo>
                  <a:lnTo>
                    <a:pt x="403" y="440"/>
                  </a:lnTo>
                  <a:lnTo>
                    <a:pt x="412" y="459"/>
                  </a:lnTo>
                  <a:lnTo>
                    <a:pt x="417" y="486"/>
                  </a:lnTo>
                  <a:lnTo>
                    <a:pt x="421" y="527"/>
                  </a:lnTo>
                  <a:lnTo>
                    <a:pt x="431" y="536"/>
                  </a:lnTo>
                  <a:lnTo>
                    <a:pt x="435" y="545"/>
                  </a:lnTo>
                  <a:lnTo>
                    <a:pt x="444" y="558"/>
                  </a:lnTo>
                  <a:lnTo>
                    <a:pt x="449" y="567"/>
                  </a:lnTo>
                  <a:lnTo>
                    <a:pt x="453" y="576"/>
                  </a:lnTo>
                  <a:lnTo>
                    <a:pt x="462" y="608"/>
                  </a:lnTo>
                  <a:lnTo>
                    <a:pt x="467" y="622"/>
                  </a:lnTo>
                  <a:lnTo>
                    <a:pt x="471" y="635"/>
                  </a:lnTo>
                  <a:lnTo>
                    <a:pt x="480" y="649"/>
                  </a:lnTo>
                  <a:lnTo>
                    <a:pt x="485" y="658"/>
                  </a:lnTo>
                  <a:lnTo>
                    <a:pt x="494" y="672"/>
                  </a:lnTo>
                  <a:lnTo>
                    <a:pt x="499" y="658"/>
                  </a:lnTo>
                  <a:lnTo>
                    <a:pt x="503" y="658"/>
                  </a:lnTo>
                  <a:lnTo>
                    <a:pt x="512" y="667"/>
                  </a:lnTo>
                  <a:lnTo>
                    <a:pt x="517" y="672"/>
                  </a:lnTo>
                  <a:lnTo>
                    <a:pt x="526" y="654"/>
                  </a:lnTo>
                  <a:lnTo>
                    <a:pt x="530" y="640"/>
                  </a:lnTo>
                  <a:lnTo>
                    <a:pt x="535" y="654"/>
                  </a:lnTo>
                  <a:lnTo>
                    <a:pt x="544" y="644"/>
                  </a:lnTo>
                  <a:lnTo>
                    <a:pt x="548" y="622"/>
                  </a:lnTo>
                  <a:lnTo>
                    <a:pt x="553" y="608"/>
                  </a:lnTo>
                  <a:lnTo>
                    <a:pt x="562" y="626"/>
                  </a:lnTo>
                  <a:lnTo>
                    <a:pt x="567" y="635"/>
                  </a:lnTo>
                  <a:lnTo>
                    <a:pt x="576" y="613"/>
                  </a:lnTo>
                  <a:lnTo>
                    <a:pt x="580" y="595"/>
                  </a:lnTo>
                  <a:lnTo>
                    <a:pt x="585" y="599"/>
                  </a:lnTo>
                  <a:lnTo>
                    <a:pt x="594" y="622"/>
                  </a:lnTo>
                  <a:lnTo>
                    <a:pt x="598" y="635"/>
                  </a:lnTo>
                  <a:lnTo>
                    <a:pt x="603" y="640"/>
                  </a:lnTo>
                  <a:lnTo>
                    <a:pt x="612" y="663"/>
                  </a:lnTo>
                  <a:lnTo>
                    <a:pt x="616" y="672"/>
                  </a:lnTo>
                  <a:lnTo>
                    <a:pt x="626" y="685"/>
                  </a:lnTo>
                  <a:lnTo>
                    <a:pt x="630" y="676"/>
                  </a:lnTo>
                  <a:lnTo>
                    <a:pt x="635" y="685"/>
                  </a:lnTo>
                  <a:lnTo>
                    <a:pt x="644" y="694"/>
                  </a:lnTo>
                  <a:lnTo>
                    <a:pt x="648" y="703"/>
                  </a:lnTo>
                  <a:lnTo>
                    <a:pt x="653" y="690"/>
                  </a:lnTo>
                  <a:lnTo>
                    <a:pt x="662" y="685"/>
                  </a:lnTo>
                  <a:lnTo>
                    <a:pt x="666" y="685"/>
                  </a:lnTo>
                  <a:lnTo>
                    <a:pt x="675" y="694"/>
                  </a:lnTo>
                  <a:lnTo>
                    <a:pt x="680" y="708"/>
                  </a:lnTo>
                  <a:lnTo>
                    <a:pt x="684" y="690"/>
                  </a:lnTo>
                  <a:lnTo>
                    <a:pt x="694" y="663"/>
                  </a:lnTo>
                  <a:lnTo>
                    <a:pt x="698" y="658"/>
                  </a:lnTo>
                  <a:lnTo>
                    <a:pt x="703" y="672"/>
                  </a:lnTo>
                  <a:lnTo>
                    <a:pt x="712" y="663"/>
                  </a:lnTo>
                  <a:lnTo>
                    <a:pt x="716" y="663"/>
                  </a:lnTo>
                  <a:lnTo>
                    <a:pt x="725" y="663"/>
                  </a:lnTo>
                  <a:lnTo>
                    <a:pt x="730" y="667"/>
                  </a:lnTo>
                  <a:lnTo>
                    <a:pt x="734" y="672"/>
                  </a:lnTo>
                  <a:lnTo>
                    <a:pt x="743" y="658"/>
                  </a:lnTo>
                  <a:lnTo>
                    <a:pt x="748" y="649"/>
                  </a:lnTo>
                  <a:lnTo>
                    <a:pt x="753" y="635"/>
                  </a:lnTo>
                  <a:lnTo>
                    <a:pt x="762" y="626"/>
                  </a:lnTo>
                  <a:lnTo>
                    <a:pt x="766" y="622"/>
                  </a:lnTo>
                  <a:lnTo>
                    <a:pt x="775" y="626"/>
                  </a:lnTo>
                  <a:lnTo>
                    <a:pt x="780" y="640"/>
                  </a:lnTo>
                  <a:lnTo>
                    <a:pt x="784" y="663"/>
                  </a:lnTo>
                  <a:lnTo>
                    <a:pt x="793" y="658"/>
                  </a:lnTo>
                </a:path>
              </a:pathLst>
            </a:custGeom>
            <a:noFill/>
            <a:ln w="31750">
              <a:solidFill>
                <a:schemeClr val="accent1">
                  <a:lumMod val="50000"/>
                </a:schemeClr>
              </a:solidFill>
              <a:round/>
              <a:headEnd/>
              <a:tailEnd/>
            </a:ln>
          </p:spPr>
          <p:txBody>
            <a:bodyPr/>
            <a:lstStyle/>
            <a:p>
              <a:endParaRPr lang="en-US"/>
            </a:p>
          </p:txBody>
        </p:sp>
        <p:sp>
          <p:nvSpPr>
            <p:cNvPr id="158" name="Freeform 98"/>
            <p:cNvSpPr>
              <a:spLocks/>
            </p:cNvSpPr>
            <p:nvPr/>
          </p:nvSpPr>
          <p:spPr bwMode="auto">
            <a:xfrm>
              <a:off x="10899033" y="2533494"/>
              <a:ext cx="41934" cy="566868"/>
            </a:xfrm>
            <a:custGeom>
              <a:avLst/>
              <a:gdLst>
                <a:gd name="T0" fmla="*/ 0 w 793"/>
                <a:gd name="T1" fmla="*/ 0 h 1220"/>
                <a:gd name="T2" fmla="*/ 0 w 793"/>
                <a:gd name="T3" fmla="*/ 0 h 1220"/>
                <a:gd name="T4" fmla="*/ 0 w 793"/>
                <a:gd name="T5" fmla="*/ 0 h 1220"/>
                <a:gd name="T6" fmla="*/ 0 w 793"/>
                <a:gd name="T7" fmla="*/ 0 h 1220"/>
                <a:gd name="T8" fmla="*/ 0 w 793"/>
                <a:gd name="T9" fmla="*/ 0 h 1220"/>
                <a:gd name="T10" fmla="*/ 0 w 793"/>
                <a:gd name="T11" fmla="*/ 0 h 1220"/>
                <a:gd name="T12" fmla="*/ 0 w 793"/>
                <a:gd name="T13" fmla="*/ 0 h 1220"/>
                <a:gd name="T14" fmla="*/ 0 w 793"/>
                <a:gd name="T15" fmla="*/ 0 h 1220"/>
                <a:gd name="T16" fmla="*/ 0 w 793"/>
                <a:gd name="T17" fmla="*/ 0 h 1220"/>
                <a:gd name="T18" fmla="*/ 0 w 793"/>
                <a:gd name="T19" fmla="*/ 0 h 1220"/>
                <a:gd name="T20" fmla="*/ 0 w 793"/>
                <a:gd name="T21" fmla="*/ 0 h 1220"/>
                <a:gd name="T22" fmla="*/ 0 w 793"/>
                <a:gd name="T23" fmla="*/ 0 h 1220"/>
                <a:gd name="T24" fmla="*/ 0 w 793"/>
                <a:gd name="T25" fmla="*/ 0 h 1220"/>
                <a:gd name="T26" fmla="*/ 0 w 793"/>
                <a:gd name="T27" fmla="*/ 0 h 1220"/>
                <a:gd name="T28" fmla="*/ 0 w 793"/>
                <a:gd name="T29" fmla="*/ 0 h 1220"/>
                <a:gd name="T30" fmla="*/ 0 w 793"/>
                <a:gd name="T31" fmla="*/ 0 h 1220"/>
                <a:gd name="T32" fmla="*/ 0 w 793"/>
                <a:gd name="T33" fmla="*/ 0 h 1220"/>
                <a:gd name="T34" fmla="*/ 0 w 793"/>
                <a:gd name="T35" fmla="*/ 0 h 1220"/>
                <a:gd name="T36" fmla="*/ 0 w 793"/>
                <a:gd name="T37" fmla="*/ 0 h 1220"/>
                <a:gd name="T38" fmla="*/ 0 w 793"/>
                <a:gd name="T39" fmla="*/ 0 h 1220"/>
                <a:gd name="T40" fmla="*/ 0 w 793"/>
                <a:gd name="T41" fmla="*/ 0 h 1220"/>
                <a:gd name="T42" fmla="*/ 0 w 793"/>
                <a:gd name="T43" fmla="*/ 0 h 1220"/>
                <a:gd name="T44" fmla="*/ 0 w 793"/>
                <a:gd name="T45" fmla="*/ 0 h 1220"/>
                <a:gd name="T46" fmla="*/ 0 w 793"/>
                <a:gd name="T47" fmla="*/ 0 h 1220"/>
                <a:gd name="T48" fmla="*/ 0 w 793"/>
                <a:gd name="T49" fmla="*/ 0 h 1220"/>
                <a:gd name="T50" fmla="*/ 0 w 793"/>
                <a:gd name="T51" fmla="*/ 0 h 1220"/>
                <a:gd name="T52" fmla="*/ 0 w 793"/>
                <a:gd name="T53" fmla="*/ 0 h 1220"/>
                <a:gd name="T54" fmla="*/ 0 w 793"/>
                <a:gd name="T55" fmla="*/ 0 h 1220"/>
                <a:gd name="T56" fmla="*/ 0 w 793"/>
                <a:gd name="T57" fmla="*/ 0 h 1220"/>
                <a:gd name="T58" fmla="*/ 0 w 793"/>
                <a:gd name="T59" fmla="*/ 0 h 1220"/>
                <a:gd name="T60" fmla="*/ 0 w 793"/>
                <a:gd name="T61" fmla="*/ 0 h 1220"/>
                <a:gd name="T62" fmla="*/ 0 w 793"/>
                <a:gd name="T63" fmla="*/ 0 h 1220"/>
                <a:gd name="T64" fmla="*/ 0 w 793"/>
                <a:gd name="T65" fmla="*/ 0 h 1220"/>
                <a:gd name="T66" fmla="*/ 0 w 793"/>
                <a:gd name="T67" fmla="*/ 0 h 1220"/>
                <a:gd name="T68" fmla="*/ 0 w 793"/>
                <a:gd name="T69" fmla="*/ 0 h 1220"/>
                <a:gd name="T70" fmla="*/ 0 w 793"/>
                <a:gd name="T71" fmla="*/ 0 h 1220"/>
                <a:gd name="T72" fmla="*/ 0 w 793"/>
                <a:gd name="T73" fmla="*/ 0 h 1220"/>
                <a:gd name="T74" fmla="*/ 0 w 793"/>
                <a:gd name="T75" fmla="*/ 0 h 1220"/>
                <a:gd name="T76" fmla="*/ 0 w 793"/>
                <a:gd name="T77" fmla="*/ 0 h 1220"/>
                <a:gd name="T78" fmla="*/ 0 w 793"/>
                <a:gd name="T79" fmla="*/ 0 h 1220"/>
                <a:gd name="T80" fmla="*/ 0 w 793"/>
                <a:gd name="T81" fmla="*/ 0 h 1220"/>
                <a:gd name="T82" fmla="*/ 0 w 793"/>
                <a:gd name="T83" fmla="*/ 0 h 12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93"/>
                <a:gd name="T127" fmla="*/ 0 h 1220"/>
                <a:gd name="T128" fmla="*/ 793 w 793"/>
                <a:gd name="T129" fmla="*/ 1220 h 12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93" h="1220">
                  <a:moveTo>
                    <a:pt x="0" y="0"/>
                  </a:moveTo>
                  <a:lnTo>
                    <a:pt x="4" y="14"/>
                  </a:lnTo>
                  <a:lnTo>
                    <a:pt x="13" y="46"/>
                  </a:lnTo>
                  <a:lnTo>
                    <a:pt x="18" y="73"/>
                  </a:lnTo>
                  <a:lnTo>
                    <a:pt x="22" y="55"/>
                  </a:lnTo>
                  <a:lnTo>
                    <a:pt x="31" y="41"/>
                  </a:lnTo>
                  <a:lnTo>
                    <a:pt x="36" y="41"/>
                  </a:lnTo>
                  <a:lnTo>
                    <a:pt x="45" y="32"/>
                  </a:lnTo>
                  <a:lnTo>
                    <a:pt x="50" y="28"/>
                  </a:lnTo>
                  <a:lnTo>
                    <a:pt x="54" y="37"/>
                  </a:lnTo>
                  <a:lnTo>
                    <a:pt x="63" y="96"/>
                  </a:lnTo>
                  <a:lnTo>
                    <a:pt x="68" y="123"/>
                  </a:lnTo>
                  <a:lnTo>
                    <a:pt x="72" y="159"/>
                  </a:lnTo>
                  <a:lnTo>
                    <a:pt x="81" y="205"/>
                  </a:lnTo>
                  <a:lnTo>
                    <a:pt x="86" y="259"/>
                  </a:lnTo>
                  <a:lnTo>
                    <a:pt x="95" y="291"/>
                  </a:lnTo>
                  <a:lnTo>
                    <a:pt x="99" y="286"/>
                  </a:lnTo>
                  <a:lnTo>
                    <a:pt x="104" y="318"/>
                  </a:lnTo>
                  <a:lnTo>
                    <a:pt x="113" y="345"/>
                  </a:lnTo>
                  <a:lnTo>
                    <a:pt x="118" y="363"/>
                  </a:lnTo>
                  <a:lnTo>
                    <a:pt x="122" y="377"/>
                  </a:lnTo>
                  <a:lnTo>
                    <a:pt x="131" y="390"/>
                  </a:lnTo>
                  <a:lnTo>
                    <a:pt x="136" y="427"/>
                  </a:lnTo>
                  <a:lnTo>
                    <a:pt x="145" y="459"/>
                  </a:lnTo>
                  <a:lnTo>
                    <a:pt x="149" y="477"/>
                  </a:lnTo>
                  <a:lnTo>
                    <a:pt x="154" y="481"/>
                  </a:lnTo>
                  <a:lnTo>
                    <a:pt x="163" y="472"/>
                  </a:lnTo>
                  <a:lnTo>
                    <a:pt x="167" y="459"/>
                  </a:lnTo>
                  <a:lnTo>
                    <a:pt x="172" y="486"/>
                  </a:lnTo>
                  <a:lnTo>
                    <a:pt x="181" y="517"/>
                  </a:lnTo>
                  <a:lnTo>
                    <a:pt x="186" y="536"/>
                  </a:lnTo>
                  <a:lnTo>
                    <a:pt x="195" y="572"/>
                  </a:lnTo>
                  <a:lnTo>
                    <a:pt x="199" y="590"/>
                  </a:lnTo>
                  <a:lnTo>
                    <a:pt x="204" y="617"/>
                  </a:lnTo>
                  <a:lnTo>
                    <a:pt x="213" y="640"/>
                  </a:lnTo>
                  <a:lnTo>
                    <a:pt x="217" y="644"/>
                  </a:lnTo>
                  <a:lnTo>
                    <a:pt x="222" y="626"/>
                  </a:lnTo>
                  <a:lnTo>
                    <a:pt x="231" y="635"/>
                  </a:lnTo>
                  <a:lnTo>
                    <a:pt x="236" y="663"/>
                  </a:lnTo>
                  <a:lnTo>
                    <a:pt x="245" y="658"/>
                  </a:lnTo>
                  <a:lnTo>
                    <a:pt x="249" y="667"/>
                  </a:lnTo>
                  <a:lnTo>
                    <a:pt x="254" y="672"/>
                  </a:lnTo>
                  <a:lnTo>
                    <a:pt x="263" y="663"/>
                  </a:lnTo>
                  <a:lnTo>
                    <a:pt x="267" y="663"/>
                  </a:lnTo>
                  <a:lnTo>
                    <a:pt x="272" y="690"/>
                  </a:lnTo>
                  <a:lnTo>
                    <a:pt x="281" y="699"/>
                  </a:lnTo>
                  <a:lnTo>
                    <a:pt x="285" y="699"/>
                  </a:lnTo>
                  <a:lnTo>
                    <a:pt x="294" y="708"/>
                  </a:lnTo>
                  <a:lnTo>
                    <a:pt x="299" y="722"/>
                  </a:lnTo>
                  <a:lnTo>
                    <a:pt x="304" y="744"/>
                  </a:lnTo>
                  <a:lnTo>
                    <a:pt x="313" y="744"/>
                  </a:lnTo>
                  <a:lnTo>
                    <a:pt x="317" y="753"/>
                  </a:lnTo>
                  <a:lnTo>
                    <a:pt x="326" y="767"/>
                  </a:lnTo>
                  <a:lnTo>
                    <a:pt x="331" y="767"/>
                  </a:lnTo>
                  <a:lnTo>
                    <a:pt x="335" y="781"/>
                  </a:lnTo>
                  <a:lnTo>
                    <a:pt x="344" y="808"/>
                  </a:lnTo>
                  <a:lnTo>
                    <a:pt x="349" y="799"/>
                  </a:lnTo>
                  <a:lnTo>
                    <a:pt x="353" y="808"/>
                  </a:lnTo>
                  <a:lnTo>
                    <a:pt x="363" y="817"/>
                  </a:lnTo>
                  <a:lnTo>
                    <a:pt x="367" y="835"/>
                  </a:lnTo>
                  <a:lnTo>
                    <a:pt x="376" y="830"/>
                  </a:lnTo>
                  <a:lnTo>
                    <a:pt x="381" y="826"/>
                  </a:lnTo>
                  <a:lnTo>
                    <a:pt x="385" y="821"/>
                  </a:lnTo>
                  <a:lnTo>
                    <a:pt x="394" y="830"/>
                  </a:lnTo>
                  <a:lnTo>
                    <a:pt x="399" y="844"/>
                  </a:lnTo>
                  <a:lnTo>
                    <a:pt x="403" y="853"/>
                  </a:lnTo>
                  <a:lnTo>
                    <a:pt x="412" y="844"/>
                  </a:lnTo>
                  <a:lnTo>
                    <a:pt x="417" y="844"/>
                  </a:lnTo>
                  <a:lnTo>
                    <a:pt x="426" y="858"/>
                  </a:lnTo>
                  <a:lnTo>
                    <a:pt x="431" y="871"/>
                  </a:lnTo>
                  <a:lnTo>
                    <a:pt x="435" y="853"/>
                  </a:lnTo>
                  <a:lnTo>
                    <a:pt x="444" y="849"/>
                  </a:lnTo>
                  <a:lnTo>
                    <a:pt x="449" y="849"/>
                  </a:lnTo>
                  <a:lnTo>
                    <a:pt x="453" y="858"/>
                  </a:lnTo>
                  <a:lnTo>
                    <a:pt x="462" y="849"/>
                  </a:lnTo>
                  <a:lnTo>
                    <a:pt x="467" y="849"/>
                  </a:lnTo>
                  <a:lnTo>
                    <a:pt x="476" y="862"/>
                  </a:lnTo>
                  <a:lnTo>
                    <a:pt x="480" y="867"/>
                  </a:lnTo>
                  <a:lnTo>
                    <a:pt x="485" y="880"/>
                  </a:lnTo>
                  <a:lnTo>
                    <a:pt x="494" y="876"/>
                  </a:lnTo>
                  <a:lnTo>
                    <a:pt x="499" y="880"/>
                  </a:lnTo>
                  <a:lnTo>
                    <a:pt x="503" y="867"/>
                  </a:lnTo>
                  <a:lnTo>
                    <a:pt x="512" y="858"/>
                  </a:lnTo>
                  <a:lnTo>
                    <a:pt x="517" y="858"/>
                  </a:lnTo>
                  <a:lnTo>
                    <a:pt x="526" y="867"/>
                  </a:lnTo>
                  <a:lnTo>
                    <a:pt x="530" y="862"/>
                  </a:lnTo>
                  <a:lnTo>
                    <a:pt x="535" y="867"/>
                  </a:lnTo>
                  <a:lnTo>
                    <a:pt x="544" y="862"/>
                  </a:lnTo>
                  <a:lnTo>
                    <a:pt x="548" y="858"/>
                  </a:lnTo>
                  <a:lnTo>
                    <a:pt x="553" y="876"/>
                  </a:lnTo>
                  <a:lnTo>
                    <a:pt x="562" y="917"/>
                  </a:lnTo>
                  <a:lnTo>
                    <a:pt x="567" y="939"/>
                  </a:lnTo>
                  <a:lnTo>
                    <a:pt x="576" y="967"/>
                  </a:lnTo>
                  <a:lnTo>
                    <a:pt x="580" y="994"/>
                  </a:lnTo>
                  <a:lnTo>
                    <a:pt x="585" y="1007"/>
                  </a:lnTo>
                  <a:lnTo>
                    <a:pt x="594" y="1035"/>
                  </a:lnTo>
                  <a:lnTo>
                    <a:pt x="598" y="1057"/>
                  </a:lnTo>
                  <a:lnTo>
                    <a:pt x="607" y="1057"/>
                  </a:lnTo>
                  <a:lnTo>
                    <a:pt x="612" y="1071"/>
                  </a:lnTo>
                  <a:lnTo>
                    <a:pt x="617" y="1071"/>
                  </a:lnTo>
                  <a:lnTo>
                    <a:pt x="626" y="1093"/>
                  </a:lnTo>
                  <a:lnTo>
                    <a:pt x="630" y="1112"/>
                  </a:lnTo>
                  <a:lnTo>
                    <a:pt x="635" y="1125"/>
                  </a:lnTo>
                  <a:lnTo>
                    <a:pt x="644" y="1130"/>
                  </a:lnTo>
                  <a:lnTo>
                    <a:pt x="648" y="1143"/>
                  </a:lnTo>
                  <a:lnTo>
                    <a:pt x="657" y="1152"/>
                  </a:lnTo>
                  <a:lnTo>
                    <a:pt x="662" y="1157"/>
                  </a:lnTo>
                  <a:lnTo>
                    <a:pt x="666" y="1166"/>
                  </a:lnTo>
                  <a:lnTo>
                    <a:pt x="675" y="1171"/>
                  </a:lnTo>
                  <a:lnTo>
                    <a:pt x="680" y="1175"/>
                  </a:lnTo>
                  <a:lnTo>
                    <a:pt x="685" y="1171"/>
                  </a:lnTo>
                  <a:lnTo>
                    <a:pt x="694" y="1175"/>
                  </a:lnTo>
                  <a:lnTo>
                    <a:pt x="698" y="1180"/>
                  </a:lnTo>
                  <a:lnTo>
                    <a:pt x="707" y="1184"/>
                  </a:lnTo>
                  <a:lnTo>
                    <a:pt x="712" y="1189"/>
                  </a:lnTo>
                  <a:lnTo>
                    <a:pt x="716" y="1184"/>
                  </a:lnTo>
                  <a:lnTo>
                    <a:pt x="725" y="1189"/>
                  </a:lnTo>
                  <a:lnTo>
                    <a:pt x="730" y="1189"/>
                  </a:lnTo>
                  <a:lnTo>
                    <a:pt x="734" y="1193"/>
                  </a:lnTo>
                  <a:lnTo>
                    <a:pt x="744" y="1198"/>
                  </a:lnTo>
                  <a:lnTo>
                    <a:pt x="748" y="1207"/>
                  </a:lnTo>
                  <a:lnTo>
                    <a:pt x="757" y="1207"/>
                  </a:lnTo>
                  <a:lnTo>
                    <a:pt x="762" y="1220"/>
                  </a:lnTo>
                  <a:lnTo>
                    <a:pt x="766" y="1207"/>
                  </a:lnTo>
                  <a:lnTo>
                    <a:pt x="775" y="1180"/>
                  </a:lnTo>
                  <a:lnTo>
                    <a:pt x="780" y="1152"/>
                  </a:lnTo>
                  <a:lnTo>
                    <a:pt x="784" y="1166"/>
                  </a:lnTo>
                  <a:lnTo>
                    <a:pt x="793" y="1184"/>
                  </a:lnTo>
                </a:path>
              </a:pathLst>
            </a:custGeom>
            <a:noFill/>
            <a:ln w="31750">
              <a:solidFill>
                <a:schemeClr val="accent6">
                  <a:lumMod val="50000"/>
                </a:schemeClr>
              </a:solidFill>
              <a:round/>
              <a:headEnd/>
              <a:tailEnd/>
            </a:ln>
          </p:spPr>
          <p:txBody>
            <a:bodyPr/>
            <a:lstStyle/>
            <a:p>
              <a:endParaRPr lang="en-US"/>
            </a:p>
          </p:txBody>
        </p:sp>
        <p:sp>
          <p:nvSpPr>
            <p:cNvPr id="159" name="Freeform 99"/>
            <p:cNvSpPr>
              <a:spLocks/>
            </p:cNvSpPr>
            <p:nvPr/>
          </p:nvSpPr>
          <p:spPr bwMode="auto">
            <a:xfrm>
              <a:off x="10940968" y="2765597"/>
              <a:ext cx="43931" cy="321375"/>
            </a:xfrm>
            <a:custGeom>
              <a:avLst/>
              <a:gdLst>
                <a:gd name="T0" fmla="*/ 0 w 794"/>
                <a:gd name="T1" fmla="*/ 0 h 694"/>
                <a:gd name="T2" fmla="*/ 0 w 794"/>
                <a:gd name="T3" fmla="*/ 0 h 694"/>
                <a:gd name="T4" fmla="*/ 0 w 794"/>
                <a:gd name="T5" fmla="*/ 0 h 694"/>
                <a:gd name="T6" fmla="*/ 0 w 794"/>
                <a:gd name="T7" fmla="*/ 0 h 694"/>
                <a:gd name="T8" fmla="*/ 0 w 794"/>
                <a:gd name="T9" fmla="*/ 0 h 694"/>
                <a:gd name="T10" fmla="*/ 0 w 794"/>
                <a:gd name="T11" fmla="*/ 0 h 694"/>
                <a:gd name="T12" fmla="*/ 0 w 794"/>
                <a:gd name="T13" fmla="*/ 0 h 694"/>
                <a:gd name="T14" fmla="*/ 0 w 794"/>
                <a:gd name="T15" fmla="*/ 0 h 694"/>
                <a:gd name="T16" fmla="*/ 0 w 794"/>
                <a:gd name="T17" fmla="*/ 0 h 694"/>
                <a:gd name="T18" fmla="*/ 0 w 794"/>
                <a:gd name="T19" fmla="*/ 0 h 694"/>
                <a:gd name="T20" fmla="*/ 0 w 794"/>
                <a:gd name="T21" fmla="*/ 0 h 694"/>
                <a:gd name="T22" fmla="*/ 0 w 794"/>
                <a:gd name="T23" fmla="*/ 0 h 694"/>
                <a:gd name="T24" fmla="*/ 0 w 794"/>
                <a:gd name="T25" fmla="*/ 0 h 694"/>
                <a:gd name="T26" fmla="*/ 0 w 794"/>
                <a:gd name="T27" fmla="*/ 0 h 694"/>
                <a:gd name="T28" fmla="*/ 0 w 794"/>
                <a:gd name="T29" fmla="*/ 0 h 694"/>
                <a:gd name="T30" fmla="*/ 0 w 794"/>
                <a:gd name="T31" fmla="*/ 0 h 694"/>
                <a:gd name="T32" fmla="*/ 0 w 794"/>
                <a:gd name="T33" fmla="*/ 0 h 694"/>
                <a:gd name="T34" fmla="*/ 0 w 794"/>
                <a:gd name="T35" fmla="*/ 0 h 694"/>
                <a:gd name="T36" fmla="*/ 0 w 794"/>
                <a:gd name="T37" fmla="*/ 0 h 694"/>
                <a:gd name="T38" fmla="*/ 0 w 794"/>
                <a:gd name="T39" fmla="*/ 0 h 694"/>
                <a:gd name="T40" fmla="*/ 0 w 794"/>
                <a:gd name="T41" fmla="*/ 0 h 694"/>
                <a:gd name="T42" fmla="*/ 0 w 794"/>
                <a:gd name="T43" fmla="*/ 0 h 694"/>
                <a:gd name="T44" fmla="*/ 0 w 794"/>
                <a:gd name="T45" fmla="*/ 0 h 694"/>
                <a:gd name="T46" fmla="*/ 0 w 794"/>
                <a:gd name="T47" fmla="*/ 0 h 694"/>
                <a:gd name="T48" fmla="*/ 0 w 794"/>
                <a:gd name="T49" fmla="*/ 0 h 694"/>
                <a:gd name="T50" fmla="*/ 0 w 794"/>
                <a:gd name="T51" fmla="*/ 0 h 694"/>
                <a:gd name="T52" fmla="*/ 0 w 794"/>
                <a:gd name="T53" fmla="*/ 0 h 694"/>
                <a:gd name="T54" fmla="*/ 0 w 794"/>
                <a:gd name="T55" fmla="*/ 0 h 694"/>
                <a:gd name="T56" fmla="*/ 0 w 794"/>
                <a:gd name="T57" fmla="*/ 0 h 694"/>
                <a:gd name="T58" fmla="*/ 0 w 794"/>
                <a:gd name="T59" fmla="*/ 0 h 694"/>
                <a:gd name="T60" fmla="*/ 0 w 794"/>
                <a:gd name="T61" fmla="*/ 0 h 694"/>
                <a:gd name="T62" fmla="*/ 0 w 794"/>
                <a:gd name="T63" fmla="*/ 0 h 694"/>
                <a:gd name="T64" fmla="*/ 0 w 794"/>
                <a:gd name="T65" fmla="*/ 0 h 694"/>
                <a:gd name="T66" fmla="*/ 0 w 794"/>
                <a:gd name="T67" fmla="*/ 0 h 694"/>
                <a:gd name="T68" fmla="*/ 0 w 794"/>
                <a:gd name="T69" fmla="*/ 0 h 694"/>
                <a:gd name="T70" fmla="*/ 0 w 794"/>
                <a:gd name="T71" fmla="*/ 0 h 694"/>
                <a:gd name="T72" fmla="*/ 0 w 794"/>
                <a:gd name="T73" fmla="*/ 0 h 694"/>
                <a:gd name="T74" fmla="*/ 0 w 794"/>
                <a:gd name="T75" fmla="*/ 0 h 694"/>
                <a:gd name="T76" fmla="*/ 0 w 794"/>
                <a:gd name="T77" fmla="*/ 0 h 694"/>
                <a:gd name="T78" fmla="*/ 0 w 794"/>
                <a:gd name="T79" fmla="*/ 0 h 694"/>
                <a:gd name="T80" fmla="*/ 0 w 794"/>
                <a:gd name="T81" fmla="*/ 0 h 694"/>
                <a:gd name="T82" fmla="*/ 0 w 794"/>
                <a:gd name="T83" fmla="*/ 0 h 6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94"/>
                <a:gd name="T127" fmla="*/ 0 h 694"/>
                <a:gd name="T128" fmla="*/ 794 w 794"/>
                <a:gd name="T129" fmla="*/ 694 h 6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94" h="694">
                  <a:moveTo>
                    <a:pt x="0" y="685"/>
                  </a:moveTo>
                  <a:lnTo>
                    <a:pt x="5" y="685"/>
                  </a:lnTo>
                  <a:lnTo>
                    <a:pt x="14" y="690"/>
                  </a:lnTo>
                  <a:lnTo>
                    <a:pt x="19" y="694"/>
                  </a:lnTo>
                  <a:lnTo>
                    <a:pt x="23" y="694"/>
                  </a:lnTo>
                  <a:lnTo>
                    <a:pt x="32" y="690"/>
                  </a:lnTo>
                  <a:lnTo>
                    <a:pt x="37" y="672"/>
                  </a:lnTo>
                  <a:lnTo>
                    <a:pt x="41" y="681"/>
                  </a:lnTo>
                  <a:lnTo>
                    <a:pt x="50" y="694"/>
                  </a:lnTo>
                  <a:lnTo>
                    <a:pt x="55" y="676"/>
                  </a:lnTo>
                  <a:lnTo>
                    <a:pt x="64" y="681"/>
                  </a:lnTo>
                  <a:lnTo>
                    <a:pt x="68" y="681"/>
                  </a:lnTo>
                  <a:lnTo>
                    <a:pt x="73" y="672"/>
                  </a:lnTo>
                  <a:lnTo>
                    <a:pt x="82" y="667"/>
                  </a:lnTo>
                  <a:lnTo>
                    <a:pt x="87" y="667"/>
                  </a:lnTo>
                  <a:lnTo>
                    <a:pt x="96" y="658"/>
                  </a:lnTo>
                  <a:lnTo>
                    <a:pt x="100" y="663"/>
                  </a:lnTo>
                  <a:lnTo>
                    <a:pt x="105" y="672"/>
                  </a:lnTo>
                  <a:lnTo>
                    <a:pt x="114" y="676"/>
                  </a:lnTo>
                  <a:lnTo>
                    <a:pt x="118" y="694"/>
                  </a:lnTo>
                  <a:lnTo>
                    <a:pt x="123" y="694"/>
                  </a:lnTo>
                  <a:lnTo>
                    <a:pt x="132" y="676"/>
                  </a:lnTo>
                  <a:lnTo>
                    <a:pt x="136" y="663"/>
                  </a:lnTo>
                  <a:lnTo>
                    <a:pt x="146" y="649"/>
                  </a:lnTo>
                  <a:lnTo>
                    <a:pt x="150" y="635"/>
                  </a:lnTo>
                  <a:lnTo>
                    <a:pt x="155" y="617"/>
                  </a:lnTo>
                  <a:lnTo>
                    <a:pt x="164" y="635"/>
                  </a:lnTo>
                  <a:lnTo>
                    <a:pt x="168" y="644"/>
                  </a:lnTo>
                  <a:lnTo>
                    <a:pt x="173" y="626"/>
                  </a:lnTo>
                  <a:lnTo>
                    <a:pt x="182" y="631"/>
                  </a:lnTo>
                  <a:lnTo>
                    <a:pt x="186" y="631"/>
                  </a:lnTo>
                  <a:lnTo>
                    <a:pt x="195" y="626"/>
                  </a:lnTo>
                  <a:lnTo>
                    <a:pt x="200" y="640"/>
                  </a:lnTo>
                  <a:lnTo>
                    <a:pt x="205" y="644"/>
                  </a:lnTo>
                  <a:lnTo>
                    <a:pt x="214" y="658"/>
                  </a:lnTo>
                  <a:lnTo>
                    <a:pt x="218" y="649"/>
                  </a:lnTo>
                  <a:lnTo>
                    <a:pt x="223" y="640"/>
                  </a:lnTo>
                  <a:lnTo>
                    <a:pt x="232" y="622"/>
                  </a:lnTo>
                  <a:lnTo>
                    <a:pt x="236" y="622"/>
                  </a:lnTo>
                  <a:lnTo>
                    <a:pt x="245" y="617"/>
                  </a:lnTo>
                  <a:lnTo>
                    <a:pt x="250" y="622"/>
                  </a:lnTo>
                  <a:lnTo>
                    <a:pt x="254" y="622"/>
                  </a:lnTo>
                  <a:lnTo>
                    <a:pt x="263" y="613"/>
                  </a:lnTo>
                  <a:lnTo>
                    <a:pt x="268" y="613"/>
                  </a:lnTo>
                  <a:lnTo>
                    <a:pt x="273" y="626"/>
                  </a:lnTo>
                  <a:lnTo>
                    <a:pt x="282" y="640"/>
                  </a:lnTo>
                  <a:lnTo>
                    <a:pt x="286" y="658"/>
                  </a:lnTo>
                  <a:lnTo>
                    <a:pt x="295" y="640"/>
                  </a:lnTo>
                  <a:lnTo>
                    <a:pt x="300" y="635"/>
                  </a:lnTo>
                  <a:lnTo>
                    <a:pt x="304" y="626"/>
                  </a:lnTo>
                  <a:lnTo>
                    <a:pt x="313" y="649"/>
                  </a:lnTo>
                  <a:lnTo>
                    <a:pt x="318" y="672"/>
                  </a:lnTo>
                  <a:lnTo>
                    <a:pt x="322" y="685"/>
                  </a:lnTo>
                  <a:lnTo>
                    <a:pt x="332" y="681"/>
                  </a:lnTo>
                  <a:lnTo>
                    <a:pt x="336" y="694"/>
                  </a:lnTo>
                  <a:lnTo>
                    <a:pt x="345" y="685"/>
                  </a:lnTo>
                  <a:lnTo>
                    <a:pt x="350" y="676"/>
                  </a:lnTo>
                  <a:lnTo>
                    <a:pt x="354" y="676"/>
                  </a:lnTo>
                  <a:lnTo>
                    <a:pt x="363" y="685"/>
                  </a:lnTo>
                  <a:lnTo>
                    <a:pt x="368" y="681"/>
                  </a:lnTo>
                  <a:lnTo>
                    <a:pt x="377" y="653"/>
                  </a:lnTo>
                  <a:lnTo>
                    <a:pt x="381" y="658"/>
                  </a:lnTo>
                  <a:lnTo>
                    <a:pt x="386" y="640"/>
                  </a:lnTo>
                  <a:lnTo>
                    <a:pt x="395" y="640"/>
                  </a:lnTo>
                  <a:lnTo>
                    <a:pt x="400" y="631"/>
                  </a:lnTo>
                  <a:lnTo>
                    <a:pt x="404" y="622"/>
                  </a:lnTo>
                  <a:lnTo>
                    <a:pt x="413" y="626"/>
                  </a:lnTo>
                  <a:lnTo>
                    <a:pt x="418" y="622"/>
                  </a:lnTo>
                  <a:lnTo>
                    <a:pt x="427" y="622"/>
                  </a:lnTo>
                  <a:lnTo>
                    <a:pt x="431" y="604"/>
                  </a:lnTo>
                  <a:lnTo>
                    <a:pt x="436" y="585"/>
                  </a:lnTo>
                  <a:lnTo>
                    <a:pt x="445" y="608"/>
                  </a:lnTo>
                  <a:lnTo>
                    <a:pt x="449" y="613"/>
                  </a:lnTo>
                  <a:lnTo>
                    <a:pt x="454" y="608"/>
                  </a:lnTo>
                  <a:lnTo>
                    <a:pt x="463" y="617"/>
                  </a:lnTo>
                  <a:lnTo>
                    <a:pt x="468" y="626"/>
                  </a:lnTo>
                  <a:lnTo>
                    <a:pt x="477" y="631"/>
                  </a:lnTo>
                  <a:lnTo>
                    <a:pt x="481" y="613"/>
                  </a:lnTo>
                  <a:lnTo>
                    <a:pt x="486" y="617"/>
                  </a:lnTo>
                  <a:lnTo>
                    <a:pt x="495" y="608"/>
                  </a:lnTo>
                  <a:lnTo>
                    <a:pt x="499" y="604"/>
                  </a:lnTo>
                  <a:lnTo>
                    <a:pt x="504" y="599"/>
                  </a:lnTo>
                  <a:lnTo>
                    <a:pt x="513" y="594"/>
                  </a:lnTo>
                  <a:lnTo>
                    <a:pt x="517" y="599"/>
                  </a:lnTo>
                  <a:lnTo>
                    <a:pt x="527" y="608"/>
                  </a:lnTo>
                  <a:lnTo>
                    <a:pt x="531" y="608"/>
                  </a:lnTo>
                  <a:lnTo>
                    <a:pt x="536" y="617"/>
                  </a:lnTo>
                  <a:lnTo>
                    <a:pt x="545" y="640"/>
                  </a:lnTo>
                  <a:lnTo>
                    <a:pt x="549" y="640"/>
                  </a:lnTo>
                  <a:lnTo>
                    <a:pt x="554" y="644"/>
                  </a:lnTo>
                  <a:lnTo>
                    <a:pt x="563" y="663"/>
                  </a:lnTo>
                  <a:lnTo>
                    <a:pt x="567" y="653"/>
                  </a:lnTo>
                  <a:lnTo>
                    <a:pt x="576" y="640"/>
                  </a:lnTo>
                  <a:lnTo>
                    <a:pt x="581" y="626"/>
                  </a:lnTo>
                  <a:lnTo>
                    <a:pt x="586" y="653"/>
                  </a:lnTo>
                  <a:lnTo>
                    <a:pt x="595" y="653"/>
                  </a:lnTo>
                  <a:lnTo>
                    <a:pt x="599" y="640"/>
                  </a:lnTo>
                  <a:lnTo>
                    <a:pt x="604" y="608"/>
                  </a:lnTo>
                  <a:lnTo>
                    <a:pt x="613" y="617"/>
                  </a:lnTo>
                  <a:lnTo>
                    <a:pt x="617" y="617"/>
                  </a:lnTo>
                  <a:lnTo>
                    <a:pt x="626" y="626"/>
                  </a:lnTo>
                  <a:lnTo>
                    <a:pt x="631" y="658"/>
                  </a:lnTo>
                  <a:lnTo>
                    <a:pt x="635" y="672"/>
                  </a:lnTo>
                  <a:lnTo>
                    <a:pt x="644" y="653"/>
                  </a:lnTo>
                  <a:lnTo>
                    <a:pt x="649" y="640"/>
                  </a:lnTo>
                  <a:lnTo>
                    <a:pt x="658" y="644"/>
                  </a:lnTo>
                  <a:lnTo>
                    <a:pt x="663" y="653"/>
                  </a:lnTo>
                  <a:lnTo>
                    <a:pt x="667" y="653"/>
                  </a:lnTo>
                  <a:lnTo>
                    <a:pt x="676" y="676"/>
                  </a:lnTo>
                  <a:lnTo>
                    <a:pt x="681" y="676"/>
                  </a:lnTo>
                  <a:lnTo>
                    <a:pt x="685" y="676"/>
                  </a:lnTo>
                  <a:lnTo>
                    <a:pt x="694" y="667"/>
                  </a:lnTo>
                  <a:lnTo>
                    <a:pt x="699" y="663"/>
                  </a:lnTo>
                  <a:lnTo>
                    <a:pt x="708" y="635"/>
                  </a:lnTo>
                  <a:lnTo>
                    <a:pt x="713" y="640"/>
                  </a:lnTo>
                  <a:lnTo>
                    <a:pt x="717" y="649"/>
                  </a:lnTo>
                  <a:lnTo>
                    <a:pt x="726" y="653"/>
                  </a:lnTo>
                  <a:lnTo>
                    <a:pt x="731" y="649"/>
                  </a:lnTo>
                  <a:lnTo>
                    <a:pt x="735" y="644"/>
                  </a:lnTo>
                  <a:lnTo>
                    <a:pt x="744" y="667"/>
                  </a:lnTo>
                  <a:lnTo>
                    <a:pt x="749" y="681"/>
                  </a:lnTo>
                  <a:lnTo>
                    <a:pt x="758" y="667"/>
                  </a:lnTo>
                  <a:lnTo>
                    <a:pt x="762" y="604"/>
                  </a:lnTo>
                  <a:lnTo>
                    <a:pt x="767" y="463"/>
                  </a:lnTo>
                  <a:lnTo>
                    <a:pt x="776" y="322"/>
                  </a:lnTo>
                  <a:lnTo>
                    <a:pt x="781" y="204"/>
                  </a:lnTo>
                  <a:lnTo>
                    <a:pt x="785" y="82"/>
                  </a:lnTo>
                  <a:lnTo>
                    <a:pt x="794" y="0"/>
                  </a:lnTo>
                </a:path>
              </a:pathLst>
            </a:custGeom>
            <a:noFill/>
            <a:ln w="31750">
              <a:solidFill>
                <a:schemeClr val="accent6">
                  <a:lumMod val="50000"/>
                </a:schemeClr>
              </a:solidFill>
              <a:round/>
              <a:headEnd/>
              <a:tailEnd/>
            </a:ln>
          </p:spPr>
          <p:txBody>
            <a:bodyPr/>
            <a:lstStyle/>
            <a:p>
              <a:endParaRPr lang="en-US"/>
            </a:p>
          </p:txBody>
        </p:sp>
        <p:sp>
          <p:nvSpPr>
            <p:cNvPr id="160" name="Freeform 100"/>
            <p:cNvSpPr>
              <a:spLocks/>
            </p:cNvSpPr>
            <p:nvPr/>
          </p:nvSpPr>
          <p:spPr bwMode="auto">
            <a:xfrm>
              <a:off x="10984899" y="2444223"/>
              <a:ext cx="39938" cy="531160"/>
            </a:xfrm>
            <a:custGeom>
              <a:avLst/>
              <a:gdLst>
                <a:gd name="T0" fmla="*/ 0 w 794"/>
                <a:gd name="T1" fmla="*/ 0 h 1157"/>
                <a:gd name="T2" fmla="*/ 0 w 794"/>
                <a:gd name="T3" fmla="*/ 0 h 1157"/>
                <a:gd name="T4" fmla="*/ 0 w 794"/>
                <a:gd name="T5" fmla="*/ 0 h 1157"/>
                <a:gd name="T6" fmla="*/ 0 w 794"/>
                <a:gd name="T7" fmla="*/ 0 h 1157"/>
                <a:gd name="T8" fmla="*/ 0 w 794"/>
                <a:gd name="T9" fmla="*/ 0 h 1157"/>
                <a:gd name="T10" fmla="*/ 0 w 794"/>
                <a:gd name="T11" fmla="*/ 0 h 1157"/>
                <a:gd name="T12" fmla="*/ 0 w 794"/>
                <a:gd name="T13" fmla="*/ 0 h 1157"/>
                <a:gd name="T14" fmla="*/ 0 w 794"/>
                <a:gd name="T15" fmla="*/ 0 h 1157"/>
                <a:gd name="T16" fmla="*/ 0 w 794"/>
                <a:gd name="T17" fmla="*/ 0 h 1157"/>
                <a:gd name="T18" fmla="*/ 0 w 794"/>
                <a:gd name="T19" fmla="*/ 0 h 1157"/>
                <a:gd name="T20" fmla="*/ 0 w 794"/>
                <a:gd name="T21" fmla="*/ 0 h 1157"/>
                <a:gd name="T22" fmla="*/ 0 w 794"/>
                <a:gd name="T23" fmla="*/ 0 h 1157"/>
                <a:gd name="T24" fmla="*/ 0 w 794"/>
                <a:gd name="T25" fmla="*/ 0 h 1157"/>
                <a:gd name="T26" fmla="*/ 0 w 794"/>
                <a:gd name="T27" fmla="*/ 0 h 1157"/>
                <a:gd name="T28" fmla="*/ 0 w 794"/>
                <a:gd name="T29" fmla="*/ 0 h 1157"/>
                <a:gd name="T30" fmla="*/ 0 w 794"/>
                <a:gd name="T31" fmla="*/ 0 h 1157"/>
                <a:gd name="T32" fmla="*/ 0 w 794"/>
                <a:gd name="T33" fmla="*/ 0 h 1157"/>
                <a:gd name="T34" fmla="*/ 0 w 794"/>
                <a:gd name="T35" fmla="*/ 0 h 1157"/>
                <a:gd name="T36" fmla="*/ 0 w 794"/>
                <a:gd name="T37" fmla="*/ 0 h 1157"/>
                <a:gd name="T38" fmla="*/ 0 w 794"/>
                <a:gd name="T39" fmla="*/ 0 h 1157"/>
                <a:gd name="T40" fmla="*/ 0 w 794"/>
                <a:gd name="T41" fmla="*/ 0 h 1157"/>
                <a:gd name="T42" fmla="*/ 0 w 794"/>
                <a:gd name="T43" fmla="*/ 0 h 1157"/>
                <a:gd name="T44" fmla="*/ 0 w 794"/>
                <a:gd name="T45" fmla="*/ 0 h 1157"/>
                <a:gd name="T46" fmla="*/ 0 w 794"/>
                <a:gd name="T47" fmla="*/ 0 h 1157"/>
                <a:gd name="T48" fmla="*/ 0 w 794"/>
                <a:gd name="T49" fmla="*/ 0 h 1157"/>
                <a:gd name="T50" fmla="*/ 0 w 794"/>
                <a:gd name="T51" fmla="*/ 0 h 1157"/>
                <a:gd name="T52" fmla="*/ 0 w 794"/>
                <a:gd name="T53" fmla="*/ 0 h 1157"/>
                <a:gd name="T54" fmla="*/ 0 w 794"/>
                <a:gd name="T55" fmla="*/ 0 h 1157"/>
                <a:gd name="T56" fmla="*/ 0 w 794"/>
                <a:gd name="T57" fmla="*/ 0 h 1157"/>
                <a:gd name="T58" fmla="*/ 0 w 794"/>
                <a:gd name="T59" fmla="*/ 0 h 1157"/>
                <a:gd name="T60" fmla="*/ 0 w 794"/>
                <a:gd name="T61" fmla="*/ 0 h 1157"/>
                <a:gd name="T62" fmla="*/ 0 w 794"/>
                <a:gd name="T63" fmla="*/ 0 h 1157"/>
                <a:gd name="T64" fmla="*/ 0 w 794"/>
                <a:gd name="T65" fmla="*/ 0 h 1157"/>
                <a:gd name="T66" fmla="*/ 0 w 794"/>
                <a:gd name="T67" fmla="*/ 0 h 1157"/>
                <a:gd name="T68" fmla="*/ 0 w 794"/>
                <a:gd name="T69" fmla="*/ 0 h 1157"/>
                <a:gd name="T70" fmla="*/ 0 w 794"/>
                <a:gd name="T71" fmla="*/ 0 h 1157"/>
                <a:gd name="T72" fmla="*/ 0 w 794"/>
                <a:gd name="T73" fmla="*/ 0 h 1157"/>
                <a:gd name="T74" fmla="*/ 0 w 794"/>
                <a:gd name="T75" fmla="*/ 0 h 1157"/>
                <a:gd name="T76" fmla="*/ 0 w 794"/>
                <a:gd name="T77" fmla="*/ 0 h 1157"/>
                <a:gd name="T78" fmla="*/ 0 w 794"/>
                <a:gd name="T79" fmla="*/ 0 h 1157"/>
                <a:gd name="T80" fmla="*/ 0 w 794"/>
                <a:gd name="T81" fmla="*/ 0 h 1157"/>
                <a:gd name="T82" fmla="*/ 0 w 794"/>
                <a:gd name="T83" fmla="*/ 0 h 115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94"/>
                <a:gd name="T127" fmla="*/ 0 h 1157"/>
                <a:gd name="T128" fmla="*/ 794 w 794"/>
                <a:gd name="T129" fmla="*/ 1157 h 115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94" h="1157">
                  <a:moveTo>
                    <a:pt x="0" y="703"/>
                  </a:moveTo>
                  <a:lnTo>
                    <a:pt x="5" y="617"/>
                  </a:lnTo>
                  <a:lnTo>
                    <a:pt x="14" y="563"/>
                  </a:lnTo>
                  <a:lnTo>
                    <a:pt x="18" y="481"/>
                  </a:lnTo>
                  <a:lnTo>
                    <a:pt x="23" y="431"/>
                  </a:lnTo>
                  <a:lnTo>
                    <a:pt x="32" y="381"/>
                  </a:lnTo>
                  <a:lnTo>
                    <a:pt x="36" y="327"/>
                  </a:lnTo>
                  <a:lnTo>
                    <a:pt x="41" y="286"/>
                  </a:lnTo>
                  <a:lnTo>
                    <a:pt x="50" y="286"/>
                  </a:lnTo>
                  <a:lnTo>
                    <a:pt x="55" y="214"/>
                  </a:lnTo>
                  <a:lnTo>
                    <a:pt x="64" y="173"/>
                  </a:lnTo>
                  <a:lnTo>
                    <a:pt x="68" y="132"/>
                  </a:lnTo>
                  <a:lnTo>
                    <a:pt x="73" y="145"/>
                  </a:lnTo>
                  <a:lnTo>
                    <a:pt x="82" y="136"/>
                  </a:lnTo>
                  <a:lnTo>
                    <a:pt x="86" y="82"/>
                  </a:lnTo>
                  <a:lnTo>
                    <a:pt x="91" y="64"/>
                  </a:lnTo>
                  <a:lnTo>
                    <a:pt x="100" y="73"/>
                  </a:lnTo>
                  <a:lnTo>
                    <a:pt x="104" y="68"/>
                  </a:lnTo>
                  <a:lnTo>
                    <a:pt x="114" y="68"/>
                  </a:lnTo>
                  <a:lnTo>
                    <a:pt x="118" y="59"/>
                  </a:lnTo>
                  <a:lnTo>
                    <a:pt x="123" y="59"/>
                  </a:lnTo>
                  <a:lnTo>
                    <a:pt x="132" y="50"/>
                  </a:lnTo>
                  <a:lnTo>
                    <a:pt x="136" y="23"/>
                  </a:lnTo>
                  <a:lnTo>
                    <a:pt x="145" y="0"/>
                  </a:lnTo>
                  <a:lnTo>
                    <a:pt x="150" y="41"/>
                  </a:lnTo>
                  <a:lnTo>
                    <a:pt x="154" y="46"/>
                  </a:lnTo>
                  <a:lnTo>
                    <a:pt x="163" y="77"/>
                  </a:lnTo>
                  <a:lnTo>
                    <a:pt x="168" y="77"/>
                  </a:lnTo>
                  <a:lnTo>
                    <a:pt x="173" y="91"/>
                  </a:lnTo>
                  <a:lnTo>
                    <a:pt x="182" y="100"/>
                  </a:lnTo>
                  <a:lnTo>
                    <a:pt x="186" y="96"/>
                  </a:lnTo>
                  <a:lnTo>
                    <a:pt x="195" y="100"/>
                  </a:lnTo>
                  <a:lnTo>
                    <a:pt x="200" y="77"/>
                  </a:lnTo>
                  <a:lnTo>
                    <a:pt x="204" y="123"/>
                  </a:lnTo>
                  <a:lnTo>
                    <a:pt x="213" y="100"/>
                  </a:lnTo>
                  <a:lnTo>
                    <a:pt x="218" y="68"/>
                  </a:lnTo>
                  <a:lnTo>
                    <a:pt x="222" y="87"/>
                  </a:lnTo>
                  <a:lnTo>
                    <a:pt x="231" y="68"/>
                  </a:lnTo>
                  <a:lnTo>
                    <a:pt x="236" y="68"/>
                  </a:lnTo>
                  <a:lnTo>
                    <a:pt x="245" y="55"/>
                  </a:lnTo>
                  <a:lnTo>
                    <a:pt x="250" y="68"/>
                  </a:lnTo>
                  <a:lnTo>
                    <a:pt x="254" y="77"/>
                  </a:lnTo>
                  <a:lnTo>
                    <a:pt x="263" y="55"/>
                  </a:lnTo>
                  <a:lnTo>
                    <a:pt x="268" y="46"/>
                  </a:lnTo>
                  <a:lnTo>
                    <a:pt x="272" y="28"/>
                  </a:lnTo>
                  <a:lnTo>
                    <a:pt x="281" y="5"/>
                  </a:lnTo>
                  <a:lnTo>
                    <a:pt x="286" y="37"/>
                  </a:lnTo>
                  <a:lnTo>
                    <a:pt x="295" y="46"/>
                  </a:lnTo>
                  <a:lnTo>
                    <a:pt x="300" y="82"/>
                  </a:lnTo>
                  <a:lnTo>
                    <a:pt x="304" y="123"/>
                  </a:lnTo>
                  <a:lnTo>
                    <a:pt x="313" y="127"/>
                  </a:lnTo>
                  <a:lnTo>
                    <a:pt x="318" y="141"/>
                  </a:lnTo>
                  <a:lnTo>
                    <a:pt x="322" y="127"/>
                  </a:lnTo>
                  <a:lnTo>
                    <a:pt x="331" y="118"/>
                  </a:lnTo>
                  <a:lnTo>
                    <a:pt x="336" y="145"/>
                  </a:lnTo>
                  <a:lnTo>
                    <a:pt x="345" y="132"/>
                  </a:lnTo>
                  <a:lnTo>
                    <a:pt x="349" y="132"/>
                  </a:lnTo>
                  <a:lnTo>
                    <a:pt x="354" y="127"/>
                  </a:lnTo>
                  <a:lnTo>
                    <a:pt x="363" y="155"/>
                  </a:lnTo>
                  <a:lnTo>
                    <a:pt x="368" y="164"/>
                  </a:lnTo>
                  <a:lnTo>
                    <a:pt x="372" y="186"/>
                  </a:lnTo>
                  <a:lnTo>
                    <a:pt x="381" y="191"/>
                  </a:lnTo>
                  <a:lnTo>
                    <a:pt x="386" y="177"/>
                  </a:lnTo>
                  <a:lnTo>
                    <a:pt x="395" y="132"/>
                  </a:lnTo>
                  <a:lnTo>
                    <a:pt x="399" y="114"/>
                  </a:lnTo>
                  <a:lnTo>
                    <a:pt x="404" y="118"/>
                  </a:lnTo>
                  <a:lnTo>
                    <a:pt x="413" y="118"/>
                  </a:lnTo>
                  <a:lnTo>
                    <a:pt x="417" y="127"/>
                  </a:lnTo>
                  <a:lnTo>
                    <a:pt x="426" y="123"/>
                  </a:lnTo>
                  <a:lnTo>
                    <a:pt x="431" y="109"/>
                  </a:lnTo>
                  <a:lnTo>
                    <a:pt x="436" y="145"/>
                  </a:lnTo>
                  <a:lnTo>
                    <a:pt x="445" y="132"/>
                  </a:lnTo>
                  <a:lnTo>
                    <a:pt x="449" y="141"/>
                  </a:lnTo>
                  <a:lnTo>
                    <a:pt x="454" y="150"/>
                  </a:lnTo>
                  <a:lnTo>
                    <a:pt x="463" y="173"/>
                  </a:lnTo>
                  <a:lnTo>
                    <a:pt x="467" y="204"/>
                  </a:lnTo>
                  <a:lnTo>
                    <a:pt x="476" y="313"/>
                  </a:lnTo>
                  <a:lnTo>
                    <a:pt x="481" y="413"/>
                  </a:lnTo>
                  <a:lnTo>
                    <a:pt x="485" y="499"/>
                  </a:lnTo>
                  <a:lnTo>
                    <a:pt x="495" y="585"/>
                  </a:lnTo>
                  <a:lnTo>
                    <a:pt x="499" y="653"/>
                  </a:lnTo>
                  <a:lnTo>
                    <a:pt x="504" y="699"/>
                  </a:lnTo>
                  <a:lnTo>
                    <a:pt x="513" y="735"/>
                  </a:lnTo>
                  <a:lnTo>
                    <a:pt x="517" y="785"/>
                  </a:lnTo>
                  <a:lnTo>
                    <a:pt x="526" y="830"/>
                  </a:lnTo>
                  <a:lnTo>
                    <a:pt x="531" y="885"/>
                  </a:lnTo>
                  <a:lnTo>
                    <a:pt x="535" y="926"/>
                  </a:lnTo>
                  <a:lnTo>
                    <a:pt x="544" y="944"/>
                  </a:lnTo>
                  <a:lnTo>
                    <a:pt x="549" y="957"/>
                  </a:lnTo>
                  <a:lnTo>
                    <a:pt x="553" y="975"/>
                  </a:lnTo>
                  <a:lnTo>
                    <a:pt x="563" y="975"/>
                  </a:lnTo>
                  <a:lnTo>
                    <a:pt x="567" y="1003"/>
                  </a:lnTo>
                  <a:lnTo>
                    <a:pt x="576" y="1048"/>
                  </a:lnTo>
                  <a:lnTo>
                    <a:pt x="581" y="1071"/>
                  </a:lnTo>
                  <a:lnTo>
                    <a:pt x="585" y="1071"/>
                  </a:lnTo>
                  <a:lnTo>
                    <a:pt x="594" y="1089"/>
                  </a:lnTo>
                  <a:lnTo>
                    <a:pt x="599" y="1080"/>
                  </a:lnTo>
                  <a:lnTo>
                    <a:pt x="603" y="1098"/>
                  </a:lnTo>
                  <a:lnTo>
                    <a:pt x="612" y="1116"/>
                  </a:lnTo>
                  <a:lnTo>
                    <a:pt x="617" y="1121"/>
                  </a:lnTo>
                  <a:lnTo>
                    <a:pt x="626" y="1112"/>
                  </a:lnTo>
                  <a:lnTo>
                    <a:pt x="631" y="1102"/>
                  </a:lnTo>
                  <a:lnTo>
                    <a:pt x="635" y="1102"/>
                  </a:lnTo>
                  <a:lnTo>
                    <a:pt x="644" y="1107"/>
                  </a:lnTo>
                  <a:lnTo>
                    <a:pt x="649" y="1102"/>
                  </a:lnTo>
                  <a:lnTo>
                    <a:pt x="653" y="1098"/>
                  </a:lnTo>
                  <a:lnTo>
                    <a:pt x="662" y="1107"/>
                  </a:lnTo>
                  <a:lnTo>
                    <a:pt x="667" y="1107"/>
                  </a:lnTo>
                  <a:lnTo>
                    <a:pt x="676" y="1121"/>
                  </a:lnTo>
                  <a:lnTo>
                    <a:pt x="680" y="1134"/>
                  </a:lnTo>
                  <a:lnTo>
                    <a:pt x="685" y="1125"/>
                  </a:lnTo>
                  <a:lnTo>
                    <a:pt x="694" y="1107"/>
                  </a:lnTo>
                  <a:lnTo>
                    <a:pt x="699" y="1112"/>
                  </a:lnTo>
                  <a:lnTo>
                    <a:pt x="708" y="1130"/>
                  </a:lnTo>
                  <a:lnTo>
                    <a:pt x="712" y="1134"/>
                  </a:lnTo>
                  <a:lnTo>
                    <a:pt x="717" y="1139"/>
                  </a:lnTo>
                  <a:lnTo>
                    <a:pt x="726" y="1143"/>
                  </a:lnTo>
                  <a:lnTo>
                    <a:pt x="730" y="1152"/>
                  </a:lnTo>
                  <a:lnTo>
                    <a:pt x="735" y="1143"/>
                  </a:lnTo>
                  <a:lnTo>
                    <a:pt x="744" y="1112"/>
                  </a:lnTo>
                  <a:lnTo>
                    <a:pt x="749" y="1134"/>
                  </a:lnTo>
                  <a:lnTo>
                    <a:pt x="758" y="1139"/>
                  </a:lnTo>
                  <a:lnTo>
                    <a:pt x="762" y="1134"/>
                  </a:lnTo>
                  <a:lnTo>
                    <a:pt x="767" y="1134"/>
                  </a:lnTo>
                  <a:lnTo>
                    <a:pt x="776" y="1152"/>
                  </a:lnTo>
                  <a:lnTo>
                    <a:pt x="780" y="1157"/>
                  </a:lnTo>
                  <a:lnTo>
                    <a:pt x="785" y="1148"/>
                  </a:lnTo>
                  <a:lnTo>
                    <a:pt x="794" y="1157"/>
                  </a:lnTo>
                </a:path>
              </a:pathLst>
            </a:custGeom>
            <a:noFill/>
            <a:ln w="31750">
              <a:solidFill>
                <a:schemeClr val="accent6">
                  <a:lumMod val="50000"/>
                </a:schemeClr>
              </a:solidFill>
              <a:round/>
              <a:headEnd/>
              <a:tailEnd/>
            </a:ln>
          </p:spPr>
          <p:txBody>
            <a:bodyPr/>
            <a:lstStyle/>
            <a:p>
              <a:endParaRPr lang="en-US"/>
            </a:p>
          </p:txBody>
        </p:sp>
        <p:sp>
          <p:nvSpPr>
            <p:cNvPr id="161" name="Freeform 101"/>
            <p:cNvSpPr>
              <a:spLocks/>
            </p:cNvSpPr>
            <p:nvPr/>
          </p:nvSpPr>
          <p:spPr bwMode="auto">
            <a:xfrm>
              <a:off x="11024836" y="2774524"/>
              <a:ext cx="43931" cy="232104"/>
            </a:xfrm>
            <a:custGeom>
              <a:avLst/>
              <a:gdLst>
                <a:gd name="T0" fmla="*/ 0 w 794"/>
                <a:gd name="T1" fmla="*/ 0 h 499"/>
                <a:gd name="T2" fmla="*/ 0 w 794"/>
                <a:gd name="T3" fmla="*/ 0 h 499"/>
                <a:gd name="T4" fmla="*/ 0 w 794"/>
                <a:gd name="T5" fmla="*/ 0 h 499"/>
                <a:gd name="T6" fmla="*/ 0 w 794"/>
                <a:gd name="T7" fmla="*/ 0 h 499"/>
                <a:gd name="T8" fmla="*/ 0 w 794"/>
                <a:gd name="T9" fmla="*/ 0 h 499"/>
                <a:gd name="T10" fmla="*/ 0 w 794"/>
                <a:gd name="T11" fmla="*/ 0 h 499"/>
                <a:gd name="T12" fmla="*/ 0 w 794"/>
                <a:gd name="T13" fmla="*/ 0 h 499"/>
                <a:gd name="T14" fmla="*/ 0 w 794"/>
                <a:gd name="T15" fmla="*/ 0 h 499"/>
                <a:gd name="T16" fmla="*/ 0 w 794"/>
                <a:gd name="T17" fmla="*/ 0 h 499"/>
                <a:gd name="T18" fmla="*/ 0 w 794"/>
                <a:gd name="T19" fmla="*/ 0 h 499"/>
                <a:gd name="T20" fmla="*/ 0 w 794"/>
                <a:gd name="T21" fmla="*/ 0 h 499"/>
                <a:gd name="T22" fmla="*/ 0 w 794"/>
                <a:gd name="T23" fmla="*/ 0 h 499"/>
                <a:gd name="T24" fmla="*/ 0 w 794"/>
                <a:gd name="T25" fmla="*/ 0 h 499"/>
                <a:gd name="T26" fmla="*/ 0 w 794"/>
                <a:gd name="T27" fmla="*/ 0 h 499"/>
                <a:gd name="T28" fmla="*/ 0 w 794"/>
                <a:gd name="T29" fmla="*/ 0 h 499"/>
                <a:gd name="T30" fmla="*/ 0 w 794"/>
                <a:gd name="T31" fmla="*/ 0 h 499"/>
                <a:gd name="T32" fmla="*/ 0 w 794"/>
                <a:gd name="T33" fmla="*/ 0 h 499"/>
                <a:gd name="T34" fmla="*/ 0 w 794"/>
                <a:gd name="T35" fmla="*/ 0 h 499"/>
                <a:gd name="T36" fmla="*/ 0 w 794"/>
                <a:gd name="T37" fmla="*/ 0 h 499"/>
                <a:gd name="T38" fmla="*/ 0 w 794"/>
                <a:gd name="T39" fmla="*/ 0 h 499"/>
                <a:gd name="T40" fmla="*/ 0 w 794"/>
                <a:gd name="T41" fmla="*/ 0 h 499"/>
                <a:gd name="T42" fmla="*/ 0 w 794"/>
                <a:gd name="T43" fmla="*/ 0 h 499"/>
                <a:gd name="T44" fmla="*/ 0 w 794"/>
                <a:gd name="T45" fmla="*/ 0 h 499"/>
                <a:gd name="T46" fmla="*/ 0 w 794"/>
                <a:gd name="T47" fmla="*/ 0 h 499"/>
                <a:gd name="T48" fmla="*/ 0 w 794"/>
                <a:gd name="T49" fmla="*/ 0 h 499"/>
                <a:gd name="T50" fmla="*/ 0 w 794"/>
                <a:gd name="T51" fmla="*/ 0 h 499"/>
                <a:gd name="T52" fmla="*/ 0 w 794"/>
                <a:gd name="T53" fmla="*/ 0 h 499"/>
                <a:gd name="T54" fmla="*/ 0 w 794"/>
                <a:gd name="T55" fmla="*/ 0 h 499"/>
                <a:gd name="T56" fmla="*/ 0 w 794"/>
                <a:gd name="T57" fmla="*/ 0 h 499"/>
                <a:gd name="T58" fmla="*/ 0 w 794"/>
                <a:gd name="T59" fmla="*/ 0 h 499"/>
                <a:gd name="T60" fmla="*/ 0 w 794"/>
                <a:gd name="T61" fmla="*/ 0 h 499"/>
                <a:gd name="T62" fmla="*/ 0 w 794"/>
                <a:gd name="T63" fmla="*/ 0 h 499"/>
                <a:gd name="T64" fmla="*/ 0 w 794"/>
                <a:gd name="T65" fmla="*/ 0 h 499"/>
                <a:gd name="T66" fmla="*/ 0 w 794"/>
                <a:gd name="T67" fmla="*/ 0 h 499"/>
                <a:gd name="T68" fmla="*/ 0 w 794"/>
                <a:gd name="T69" fmla="*/ 0 h 499"/>
                <a:gd name="T70" fmla="*/ 0 w 794"/>
                <a:gd name="T71" fmla="*/ 0 h 499"/>
                <a:gd name="T72" fmla="*/ 0 w 794"/>
                <a:gd name="T73" fmla="*/ 0 h 499"/>
                <a:gd name="T74" fmla="*/ 0 w 794"/>
                <a:gd name="T75" fmla="*/ 0 h 499"/>
                <a:gd name="T76" fmla="*/ 0 w 794"/>
                <a:gd name="T77" fmla="*/ 0 h 499"/>
                <a:gd name="T78" fmla="*/ 0 w 794"/>
                <a:gd name="T79" fmla="*/ 0 h 499"/>
                <a:gd name="T80" fmla="*/ 0 w 794"/>
                <a:gd name="T81" fmla="*/ 0 h 499"/>
                <a:gd name="T82" fmla="*/ 0 w 794"/>
                <a:gd name="T83" fmla="*/ 0 h 4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94"/>
                <a:gd name="T127" fmla="*/ 0 h 499"/>
                <a:gd name="T128" fmla="*/ 794 w 794"/>
                <a:gd name="T129" fmla="*/ 499 h 4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94" h="499">
                  <a:moveTo>
                    <a:pt x="0" y="440"/>
                  </a:moveTo>
                  <a:lnTo>
                    <a:pt x="4" y="463"/>
                  </a:lnTo>
                  <a:lnTo>
                    <a:pt x="13" y="463"/>
                  </a:lnTo>
                  <a:lnTo>
                    <a:pt x="18" y="458"/>
                  </a:lnTo>
                  <a:lnTo>
                    <a:pt x="23" y="472"/>
                  </a:lnTo>
                  <a:lnTo>
                    <a:pt x="32" y="485"/>
                  </a:lnTo>
                  <a:lnTo>
                    <a:pt x="36" y="472"/>
                  </a:lnTo>
                  <a:lnTo>
                    <a:pt x="41" y="467"/>
                  </a:lnTo>
                  <a:lnTo>
                    <a:pt x="50" y="454"/>
                  </a:lnTo>
                  <a:lnTo>
                    <a:pt x="54" y="435"/>
                  </a:lnTo>
                  <a:lnTo>
                    <a:pt x="63" y="435"/>
                  </a:lnTo>
                  <a:lnTo>
                    <a:pt x="68" y="444"/>
                  </a:lnTo>
                  <a:lnTo>
                    <a:pt x="72" y="449"/>
                  </a:lnTo>
                  <a:lnTo>
                    <a:pt x="82" y="463"/>
                  </a:lnTo>
                  <a:lnTo>
                    <a:pt x="86" y="454"/>
                  </a:lnTo>
                  <a:lnTo>
                    <a:pt x="91" y="463"/>
                  </a:lnTo>
                  <a:lnTo>
                    <a:pt x="100" y="481"/>
                  </a:lnTo>
                  <a:lnTo>
                    <a:pt x="104" y="490"/>
                  </a:lnTo>
                  <a:lnTo>
                    <a:pt x="113" y="476"/>
                  </a:lnTo>
                  <a:lnTo>
                    <a:pt x="118" y="494"/>
                  </a:lnTo>
                  <a:lnTo>
                    <a:pt x="122" y="485"/>
                  </a:lnTo>
                  <a:lnTo>
                    <a:pt x="131" y="472"/>
                  </a:lnTo>
                  <a:lnTo>
                    <a:pt x="136" y="463"/>
                  </a:lnTo>
                  <a:lnTo>
                    <a:pt x="140" y="463"/>
                  </a:lnTo>
                  <a:lnTo>
                    <a:pt x="150" y="476"/>
                  </a:lnTo>
                  <a:lnTo>
                    <a:pt x="154" y="490"/>
                  </a:lnTo>
                  <a:lnTo>
                    <a:pt x="163" y="485"/>
                  </a:lnTo>
                  <a:lnTo>
                    <a:pt x="168" y="467"/>
                  </a:lnTo>
                  <a:lnTo>
                    <a:pt x="172" y="463"/>
                  </a:lnTo>
                  <a:lnTo>
                    <a:pt x="181" y="454"/>
                  </a:lnTo>
                  <a:lnTo>
                    <a:pt x="186" y="449"/>
                  </a:lnTo>
                  <a:lnTo>
                    <a:pt x="195" y="449"/>
                  </a:lnTo>
                  <a:lnTo>
                    <a:pt x="199" y="454"/>
                  </a:lnTo>
                  <a:lnTo>
                    <a:pt x="204" y="467"/>
                  </a:lnTo>
                  <a:lnTo>
                    <a:pt x="213" y="458"/>
                  </a:lnTo>
                  <a:lnTo>
                    <a:pt x="218" y="444"/>
                  </a:lnTo>
                  <a:lnTo>
                    <a:pt x="222" y="444"/>
                  </a:lnTo>
                  <a:lnTo>
                    <a:pt x="231" y="449"/>
                  </a:lnTo>
                  <a:lnTo>
                    <a:pt x="236" y="454"/>
                  </a:lnTo>
                  <a:lnTo>
                    <a:pt x="245" y="449"/>
                  </a:lnTo>
                  <a:lnTo>
                    <a:pt x="249" y="435"/>
                  </a:lnTo>
                  <a:lnTo>
                    <a:pt x="254" y="431"/>
                  </a:lnTo>
                  <a:lnTo>
                    <a:pt x="263" y="417"/>
                  </a:lnTo>
                  <a:lnTo>
                    <a:pt x="267" y="399"/>
                  </a:lnTo>
                  <a:lnTo>
                    <a:pt x="272" y="408"/>
                  </a:lnTo>
                  <a:lnTo>
                    <a:pt x="281" y="426"/>
                  </a:lnTo>
                  <a:lnTo>
                    <a:pt x="286" y="426"/>
                  </a:lnTo>
                  <a:lnTo>
                    <a:pt x="295" y="435"/>
                  </a:lnTo>
                  <a:lnTo>
                    <a:pt x="299" y="440"/>
                  </a:lnTo>
                  <a:lnTo>
                    <a:pt x="304" y="444"/>
                  </a:lnTo>
                  <a:lnTo>
                    <a:pt x="313" y="444"/>
                  </a:lnTo>
                  <a:lnTo>
                    <a:pt x="317" y="454"/>
                  </a:lnTo>
                  <a:lnTo>
                    <a:pt x="322" y="440"/>
                  </a:lnTo>
                  <a:lnTo>
                    <a:pt x="331" y="435"/>
                  </a:lnTo>
                  <a:lnTo>
                    <a:pt x="336" y="426"/>
                  </a:lnTo>
                  <a:lnTo>
                    <a:pt x="345" y="435"/>
                  </a:lnTo>
                  <a:lnTo>
                    <a:pt x="349" y="449"/>
                  </a:lnTo>
                  <a:lnTo>
                    <a:pt x="354" y="449"/>
                  </a:lnTo>
                  <a:lnTo>
                    <a:pt x="363" y="435"/>
                  </a:lnTo>
                  <a:lnTo>
                    <a:pt x="367" y="435"/>
                  </a:lnTo>
                  <a:lnTo>
                    <a:pt x="372" y="435"/>
                  </a:lnTo>
                  <a:lnTo>
                    <a:pt x="381" y="444"/>
                  </a:lnTo>
                  <a:lnTo>
                    <a:pt x="385" y="444"/>
                  </a:lnTo>
                  <a:lnTo>
                    <a:pt x="394" y="431"/>
                  </a:lnTo>
                  <a:lnTo>
                    <a:pt x="399" y="431"/>
                  </a:lnTo>
                  <a:lnTo>
                    <a:pt x="404" y="426"/>
                  </a:lnTo>
                  <a:lnTo>
                    <a:pt x="413" y="431"/>
                  </a:lnTo>
                  <a:lnTo>
                    <a:pt x="417" y="444"/>
                  </a:lnTo>
                  <a:lnTo>
                    <a:pt x="422" y="458"/>
                  </a:lnTo>
                  <a:lnTo>
                    <a:pt x="431" y="449"/>
                  </a:lnTo>
                  <a:lnTo>
                    <a:pt x="435" y="454"/>
                  </a:lnTo>
                  <a:lnTo>
                    <a:pt x="444" y="449"/>
                  </a:lnTo>
                  <a:lnTo>
                    <a:pt x="449" y="440"/>
                  </a:lnTo>
                  <a:lnTo>
                    <a:pt x="453" y="449"/>
                  </a:lnTo>
                  <a:lnTo>
                    <a:pt x="463" y="440"/>
                  </a:lnTo>
                  <a:lnTo>
                    <a:pt x="467" y="431"/>
                  </a:lnTo>
                  <a:lnTo>
                    <a:pt x="476" y="417"/>
                  </a:lnTo>
                  <a:lnTo>
                    <a:pt x="481" y="422"/>
                  </a:lnTo>
                  <a:lnTo>
                    <a:pt x="485" y="431"/>
                  </a:lnTo>
                  <a:lnTo>
                    <a:pt x="494" y="440"/>
                  </a:lnTo>
                  <a:lnTo>
                    <a:pt x="499" y="444"/>
                  </a:lnTo>
                  <a:lnTo>
                    <a:pt x="503" y="449"/>
                  </a:lnTo>
                  <a:lnTo>
                    <a:pt x="512" y="444"/>
                  </a:lnTo>
                  <a:lnTo>
                    <a:pt x="517" y="435"/>
                  </a:lnTo>
                  <a:lnTo>
                    <a:pt x="526" y="449"/>
                  </a:lnTo>
                  <a:lnTo>
                    <a:pt x="531" y="449"/>
                  </a:lnTo>
                  <a:lnTo>
                    <a:pt x="535" y="454"/>
                  </a:lnTo>
                  <a:lnTo>
                    <a:pt x="544" y="454"/>
                  </a:lnTo>
                  <a:lnTo>
                    <a:pt x="549" y="458"/>
                  </a:lnTo>
                  <a:lnTo>
                    <a:pt x="553" y="454"/>
                  </a:lnTo>
                  <a:lnTo>
                    <a:pt x="562" y="449"/>
                  </a:lnTo>
                  <a:lnTo>
                    <a:pt x="567" y="463"/>
                  </a:lnTo>
                  <a:lnTo>
                    <a:pt x="576" y="449"/>
                  </a:lnTo>
                  <a:lnTo>
                    <a:pt x="580" y="454"/>
                  </a:lnTo>
                  <a:lnTo>
                    <a:pt x="585" y="458"/>
                  </a:lnTo>
                  <a:lnTo>
                    <a:pt x="594" y="467"/>
                  </a:lnTo>
                  <a:lnTo>
                    <a:pt x="599" y="476"/>
                  </a:lnTo>
                  <a:lnTo>
                    <a:pt x="603" y="463"/>
                  </a:lnTo>
                  <a:lnTo>
                    <a:pt x="612" y="463"/>
                  </a:lnTo>
                  <a:lnTo>
                    <a:pt x="617" y="458"/>
                  </a:lnTo>
                  <a:lnTo>
                    <a:pt x="626" y="472"/>
                  </a:lnTo>
                  <a:lnTo>
                    <a:pt x="630" y="472"/>
                  </a:lnTo>
                  <a:lnTo>
                    <a:pt x="635" y="476"/>
                  </a:lnTo>
                  <a:lnTo>
                    <a:pt x="644" y="476"/>
                  </a:lnTo>
                  <a:lnTo>
                    <a:pt x="648" y="490"/>
                  </a:lnTo>
                  <a:lnTo>
                    <a:pt x="653" y="494"/>
                  </a:lnTo>
                  <a:lnTo>
                    <a:pt x="662" y="499"/>
                  </a:lnTo>
                  <a:lnTo>
                    <a:pt x="667" y="490"/>
                  </a:lnTo>
                  <a:lnTo>
                    <a:pt x="676" y="463"/>
                  </a:lnTo>
                  <a:lnTo>
                    <a:pt x="680" y="422"/>
                  </a:lnTo>
                  <a:lnTo>
                    <a:pt x="685" y="395"/>
                  </a:lnTo>
                  <a:lnTo>
                    <a:pt x="694" y="340"/>
                  </a:lnTo>
                  <a:lnTo>
                    <a:pt x="698" y="290"/>
                  </a:lnTo>
                  <a:lnTo>
                    <a:pt x="703" y="249"/>
                  </a:lnTo>
                  <a:lnTo>
                    <a:pt x="712" y="218"/>
                  </a:lnTo>
                  <a:lnTo>
                    <a:pt x="717" y="200"/>
                  </a:lnTo>
                  <a:lnTo>
                    <a:pt x="726" y="181"/>
                  </a:lnTo>
                  <a:lnTo>
                    <a:pt x="730" y="163"/>
                  </a:lnTo>
                  <a:lnTo>
                    <a:pt x="735" y="145"/>
                  </a:lnTo>
                  <a:lnTo>
                    <a:pt x="744" y="127"/>
                  </a:lnTo>
                  <a:lnTo>
                    <a:pt x="748" y="118"/>
                  </a:lnTo>
                  <a:lnTo>
                    <a:pt x="757" y="118"/>
                  </a:lnTo>
                  <a:lnTo>
                    <a:pt x="762" y="77"/>
                  </a:lnTo>
                  <a:lnTo>
                    <a:pt x="766" y="36"/>
                  </a:lnTo>
                  <a:lnTo>
                    <a:pt x="775" y="0"/>
                  </a:lnTo>
                  <a:lnTo>
                    <a:pt x="780" y="0"/>
                  </a:lnTo>
                  <a:lnTo>
                    <a:pt x="785" y="14"/>
                  </a:lnTo>
                  <a:lnTo>
                    <a:pt x="794" y="27"/>
                  </a:lnTo>
                </a:path>
              </a:pathLst>
            </a:custGeom>
            <a:noFill/>
            <a:ln w="31750">
              <a:solidFill>
                <a:schemeClr val="accent6">
                  <a:lumMod val="50000"/>
                </a:schemeClr>
              </a:solidFill>
              <a:round/>
              <a:headEnd/>
              <a:tailEnd/>
            </a:ln>
          </p:spPr>
          <p:txBody>
            <a:bodyPr/>
            <a:lstStyle/>
            <a:p>
              <a:endParaRPr lang="en-US"/>
            </a:p>
          </p:txBody>
        </p:sp>
        <p:sp>
          <p:nvSpPr>
            <p:cNvPr id="162" name="Freeform 102"/>
            <p:cNvSpPr>
              <a:spLocks/>
            </p:cNvSpPr>
            <p:nvPr/>
          </p:nvSpPr>
          <p:spPr bwMode="auto">
            <a:xfrm>
              <a:off x="11068768" y="2725425"/>
              <a:ext cx="39938" cy="272276"/>
            </a:xfrm>
            <a:custGeom>
              <a:avLst/>
              <a:gdLst>
                <a:gd name="T0" fmla="*/ 0 w 793"/>
                <a:gd name="T1" fmla="*/ 0 h 594"/>
                <a:gd name="T2" fmla="*/ 0 w 793"/>
                <a:gd name="T3" fmla="*/ 0 h 594"/>
                <a:gd name="T4" fmla="*/ 0 w 793"/>
                <a:gd name="T5" fmla="*/ 0 h 594"/>
                <a:gd name="T6" fmla="*/ 0 w 793"/>
                <a:gd name="T7" fmla="*/ 0 h 594"/>
                <a:gd name="T8" fmla="*/ 0 w 793"/>
                <a:gd name="T9" fmla="*/ 0 h 594"/>
                <a:gd name="T10" fmla="*/ 0 w 793"/>
                <a:gd name="T11" fmla="*/ 0 h 594"/>
                <a:gd name="T12" fmla="*/ 0 w 793"/>
                <a:gd name="T13" fmla="*/ 0 h 594"/>
                <a:gd name="T14" fmla="*/ 0 w 793"/>
                <a:gd name="T15" fmla="*/ 0 h 594"/>
                <a:gd name="T16" fmla="*/ 0 w 793"/>
                <a:gd name="T17" fmla="*/ 0 h 594"/>
                <a:gd name="T18" fmla="*/ 0 w 793"/>
                <a:gd name="T19" fmla="*/ 0 h 594"/>
                <a:gd name="T20" fmla="*/ 0 w 793"/>
                <a:gd name="T21" fmla="*/ 0 h 594"/>
                <a:gd name="T22" fmla="*/ 0 w 793"/>
                <a:gd name="T23" fmla="*/ 0 h 594"/>
                <a:gd name="T24" fmla="*/ 0 w 793"/>
                <a:gd name="T25" fmla="*/ 0 h 594"/>
                <a:gd name="T26" fmla="*/ 0 w 793"/>
                <a:gd name="T27" fmla="*/ 0 h 594"/>
                <a:gd name="T28" fmla="*/ 0 w 793"/>
                <a:gd name="T29" fmla="*/ 0 h 594"/>
                <a:gd name="T30" fmla="*/ 0 w 793"/>
                <a:gd name="T31" fmla="*/ 0 h 594"/>
                <a:gd name="T32" fmla="*/ 0 w 793"/>
                <a:gd name="T33" fmla="*/ 0 h 594"/>
                <a:gd name="T34" fmla="*/ 0 w 793"/>
                <a:gd name="T35" fmla="*/ 0 h 594"/>
                <a:gd name="T36" fmla="*/ 0 w 793"/>
                <a:gd name="T37" fmla="*/ 0 h 594"/>
                <a:gd name="T38" fmla="*/ 0 w 793"/>
                <a:gd name="T39" fmla="*/ 0 h 594"/>
                <a:gd name="T40" fmla="*/ 0 w 793"/>
                <a:gd name="T41" fmla="*/ 0 h 594"/>
                <a:gd name="T42" fmla="*/ 0 w 793"/>
                <a:gd name="T43" fmla="*/ 0 h 594"/>
                <a:gd name="T44" fmla="*/ 0 w 793"/>
                <a:gd name="T45" fmla="*/ 0 h 594"/>
                <a:gd name="T46" fmla="*/ 0 w 793"/>
                <a:gd name="T47" fmla="*/ 0 h 594"/>
                <a:gd name="T48" fmla="*/ 0 w 793"/>
                <a:gd name="T49" fmla="*/ 0 h 594"/>
                <a:gd name="T50" fmla="*/ 0 w 793"/>
                <a:gd name="T51" fmla="*/ 0 h 594"/>
                <a:gd name="T52" fmla="*/ 0 w 793"/>
                <a:gd name="T53" fmla="*/ 0 h 594"/>
                <a:gd name="T54" fmla="*/ 0 w 793"/>
                <a:gd name="T55" fmla="*/ 0 h 594"/>
                <a:gd name="T56" fmla="*/ 0 w 793"/>
                <a:gd name="T57" fmla="*/ 0 h 594"/>
                <a:gd name="T58" fmla="*/ 0 w 793"/>
                <a:gd name="T59" fmla="*/ 0 h 594"/>
                <a:gd name="T60" fmla="*/ 0 w 793"/>
                <a:gd name="T61" fmla="*/ 0 h 594"/>
                <a:gd name="T62" fmla="*/ 0 w 793"/>
                <a:gd name="T63" fmla="*/ 0 h 594"/>
                <a:gd name="T64" fmla="*/ 0 w 793"/>
                <a:gd name="T65" fmla="*/ 0 h 594"/>
                <a:gd name="T66" fmla="*/ 0 w 793"/>
                <a:gd name="T67" fmla="*/ 0 h 594"/>
                <a:gd name="T68" fmla="*/ 0 w 793"/>
                <a:gd name="T69" fmla="*/ 0 h 594"/>
                <a:gd name="T70" fmla="*/ 0 w 793"/>
                <a:gd name="T71" fmla="*/ 0 h 594"/>
                <a:gd name="T72" fmla="*/ 0 w 793"/>
                <a:gd name="T73" fmla="*/ 0 h 594"/>
                <a:gd name="T74" fmla="*/ 0 w 793"/>
                <a:gd name="T75" fmla="*/ 0 h 594"/>
                <a:gd name="T76" fmla="*/ 0 w 793"/>
                <a:gd name="T77" fmla="*/ 0 h 594"/>
                <a:gd name="T78" fmla="*/ 0 w 793"/>
                <a:gd name="T79" fmla="*/ 0 h 594"/>
                <a:gd name="T80" fmla="*/ 0 w 793"/>
                <a:gd name="T81" fmla="*/ 0 h 594"/>
                <a:gd name="T82" fmla="*/ 0 w 793"/>
                <a:gd name="T83" fmla="*/ 0 h 5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93"/>
                <a:gd name="T127" fmla="*/ 0 h 594"/>
                <a:gd name="T128" fmla="*/ 793 w 793"/>
                <a:gd name="T129" fmla="*/ 594 h 5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93" h="594">
                  <a:moveTo>
                    <a:pt x="0" y="140"/>
                  </a:moveTo>
                  <a:lnTo>
                    <a:pt x="4" y="136"/>
                  </a:lnTo>
                  <a:lnTo>
                    <a:pt x="13" y="117"/>
                  </a:lnTo>
                  <a:lnTo>
                    <a:pt x="18" y="117"/>
                  </a:lnTo>
                  <a:lnTo>
                    <a:pt x="22" y="127"/>
                  </a:lnTo>
                  <a:lnTo>
                    <a:pt x="31" y="99"/>
                  </a:lnTo>
                  <a:lnTo>
                    <a:pt x="36" y="113"/>
                  </a:lnTo>
                  <a:lnTo>
                    <a:pt x="40" y="86"/>
                  </a:lnTo>
                  <a:lnTo>
                    <a:pt x="50" y="81"/>
                  </a:lnTo>
                  <a:lnTo>
                    <a:pt x="54" y="86"/>
                  </a:lnTo>
                  <a:lnTo>
                    <a:pt x="63" y="72"/>
                  </a:lnTo>
                  <a:lnTo>
                    <a:pt x="68" y="68"/>
                  </a:lnTo>
                  <a:lnTo>
                    <a:pt x="72" y="45"/>
                  </a:lnTo>
                  <a:lnTo>
                    <a:pt x="81" y="27"/>
                  </a:lnTo>
                  <a:lnTo>
                    <a:pt x="86" y="31"/>
                  </a:lnTo>
                  <a:lnTo>
                    <a:pt x="90" y="27"/>
                  </a:lnTo>
                  <a:lnTo>
                    <a:pt x="99" y="22"/>
                  </a:lnTo>
                  <a:lnTo>
                    <a:pt x="104" y="36"/>
                  </a:lnTo>
                  <a:lnTo>
                    <a:pt x="113" y="59"/>
                  </a:lnTo>
                  <a:lnTo>
                    <a:pt x="118" y="40"/>
                  </a:lnTo>
                  <a:lnTo>
                    <a:pt x="122" y="59"/>
                  </a:lnTo>
                  <a:lnTo>
                    <a:pt x="131" y="99"/>
                  </a:lnTo>
                  <a:lnTo>
                    <a:pt x="136" y="99"/>
                  </a:lnTo>
                  <a:lnTo>
                    <a:pt x="140" y="90"/>
                  </a:lnTo>
                  <a:lnTo>
                    <a:pt x="149" y="99"/>
                  </a:lnTo>
                  <a:lnTo>
                    <a:pt x="154" y="113"/>
                  </a:lnTo>
                  <a:lnTo>
                    <a:pt x="163" y="99"/>
                  </a:lnTo>
                  <a:lnTo>
                    <a:pt x="167" y="77"/>
                  </a:lnTo>
                  <a:lnTo>
                    <a:pt x="172" y="68"/>
                  </a:lnTo>
                  <a:lnTo>
                    <a:pt x="181" y="45"/>
                  </a:lnTo>
                  <a:lnTo>
                    <a:pt x="186" y="36"/>
                  </a:lnTo>
                  <a:lnTo>
                    <a:pt x="190" y="49"/>
                  </a:lnTo>
                  <a:lnTo>
                    <a:pt x="199" y="63"/>
                  </a:lnTo>
                  <a:lnTo>
                    <a:pt x="204" y="54"/>
                  </a:lnTo>
                  <a:lnTo>
                    <a:pt x="213" y="49"/>
                  </a:lnTo>
                  <a:lnTo>
                    <a:pt x="217" y="36"/>
                  </a:lnTo>
                  <a:lnTo>
                    <a:pt x="222" y="49"/>
                  </a:lnTo>
                  <a:lnTo>
                    <a:pt x="231" y="49"/>
                  </a:lnTo>
                  <a:lnTo>
                    <a:pt x="235" y="59"/>
                  </a:lnTo>
                  <a:lnTo>
                    <a:pt x="245" y="49"/>
                  </a:lnTo>
                  <a:lnTo>
                    <a:pt x="249" y="40"/>
                  </a:lnTo>
                  <a:lnTo>
                    <a:pt x="254" y="63"/>
                  </a:lnTo>
                  <a:lnTo>
                    <a:pt x="263" y="90"/>
                  </a:lnTo>
                  <a:lnTo>
                    <a:pt x="267" y="72"/>
                  </a:lnTo>
                  <a:lnTo>
                    <a:pt x="272" y="40"/>
                  </a:lnTo>
                  <a:lnTo>
                    <a:pt x="281" y="27"/>
                  </a:lnTo>
                  <a:lnTo>
                    <a:pt x="285" y="13"/>
                  </a:lnTo>
                  <a:lnTo>
                    <a:pt x="294" y="18"/>
                  </a:lnTo>
                  <a:lnTo>
                    <a:pt x="299" y="18"/>
                  </a:lnTo>
                  <a:lnTo>
                    <a:pt x="304" y="31"/>
                  </a:lnTo>
                  <a:lnTo>
                    <a:pt x="313" y="22"/>
                  </a:lnTo>
                  <a:lnTo>
                    <a:pt x="317" y="0"/>
                  </a:lnTo>
                  <a:lnTo>
                    <a:pt x="322" y="9"/>
                  </a:lnTo>
                  <a:lnTo>
                    <a:pt x="331" y="13"/>
                  </a:lnTo>
                  <a:lnTo>
                    <a:pt x="335" y="22"/>
                  </a:lnTo>
                  <a:lnTo>
                    <a:pt x="344" y="36"/>
                  </a:lnTo>
                  <a:lnTo>
                    <a:pt x="349" y="49"/>
                  </a:lnTo>
                  <a:lnTo>
                    <a:pt x="353" y="59"/>
                  </a:lnTo>
                  <a:lnTo>
                    <a:pt x="362" y="36"/>
                  </a:lnTo>
                  <a:lnTo>
                    <a:pt x="367" y="63"/>
                  </a:lnTo>
                  <a:lnTo>
                    <a:pt x="372" y="81"/>
                  </a:lnTo>
                  <a:lnTo>
                    <a:pt x="381" y="122"/>
                  </a:lnTo>
                  <a:lnTo>
                    <a:pt x="385" y="190"/>
                  </a:lnTo>
                  <a:lnTo>
                    <a:pt x="394" y="240"/>
                  </a:lnTo>
                  <a:lnTo>
                    <a:pt x="399" y="272"/>
                  </a:lnTo>
                  <a:lnTo>
                    <a:pt x="403" y="285"/>
                  </a:lnTo>
                  <a:lnTo>
                    <a:pt x="412" y="331"/>
                  </a:lnTo>
                  <a:lnTo>
                    <a:pt x="417" y="367"/>
                  </a:lnTo>
                  <a:lnTo>
                    <a:pt x="421" y="394"/>
                  </a:lnTo>
                  <a:lnTo>
                    <a:pt x="431" y="417"/>
                  </a:lnTo>
                  <a:lnTo>
                    <a:pt x="435" y="444"/>
                  </a:lnTo>
                  <a:lnTo>
                    <a:pt x="444" y="476"/>
                  </a:lnTo>
                  <a:lnTo>
                    <a:pt x="449" y="498"/>
                  </a:lnTo>
                  <a:lnTo>
                    <a:pt x="453" y="512"/>
                  </a:lnTo>
                  <a:lnTo>
                    <a:pt x="462" y="521"/>
                  </a:lnTo>
                  <a:lnTo>
                    <a:pt x="467" y="512"/>
                  </a:lnTo>
                  <a:lnTo>
                    <a:pt x="471" y="521"/>
                  </a:lnTo>
                  <a:lnTo>
                    <a:pt x="480" y="521"/>
                  </a:lnTo>
                  <a:lnTo>
                    <a:pt x="485" y="512"/>
                  </a:lnTo>
                  <a:lnTo>
                    <a:pt x="494" y="508"/>
                  </a:lnTo>
                  <a:lnTo>
                    <a:pt x="499" y="517"/>
                  </a:lnTo>
                  <a:lnTo>
                    <a:pt x="503" y="535"/>
                  </a:lnTo>
                  <a:lnTo>
                    <a:pt x="512" y="535"/>
                  </a:lnTo>
                  <a:lnTo>
                    <a:pt x="517" y="526"/>
                  </a:lnTo>
                  <a:lnTo>
                    <a:pt x="526" y="517"/>
                  </a:lnTo>
                  <a:lnTo>
                    <a:pt x="530" y="517"/>
                  </a:lnTo>
                  <a:lnTo>
                    <a:pt x="535" y="526"/>
                  </a:lnTo>
                  <a:lnTo>
                    <a:pt x="544" y="539"/>
                  </a:lnTo>
                  <a:lnTo>
                    <a:pt x="548" y="553"/>
                  </a:lnTo>
                  <a:lnTo>
                    <a:pt x="553" y="557"/>
                  </a:lnTo>
                  <a:lnTo>
                    <a:pt x="562" y="562"/>
                  </a:lnTo>
                  <a:lnTo>
                    <a:pt x="567" y="557"/>
                  </a:lnTo>
                  <a:lnTo>
                    <a:pt x="576" y="557"/>
                  </a:lnTo>
                  <a:lnTo>
                    <a:pt x="580" y="567"/>
                  </a:lnTo>
                  <a:lnTo>
                    <a:pt x="585" y="548"/>
                  </a:lnTo>
                  <a:lnTo>
                    <a:pt x="594" y="530"/>
                  </a:lnTo>
                  <a:lnTo>
                    <a:pt x="598" y="517"/>
                  </a:lnTo>
                  <a:lnTo>
                    <a:pt x="603" y="526"/>
                  </a:lnTo>
                  <a:lnTo>
                    <a:pt x="612" y="544"/>
                  </a:lnTo>
                  <a:lnTo>
                    <a:pt x="616" y="562"/>
                  </a:lnTo>
                  <a:lnTo>
                    <a:pt x="626" y="571"/>
                  </a:lnTo>
                  <a:lnTo>
                    <a:pt x="630" y="580"/>
                  </a:lnTo>
                  <a:lnTo>
                    <a:pt x="635" y="580"/>
                  </a:lnTo>
                  <a:lnTo>
                    <a:pt x="644" y="576"/>
                  </a:lnTo>
                  <a:lnTo>
                    <a:pt x="648" y="576"/>
                  </a:lnTo>
                  <a:lnTo>
                    <a:pt x="653" y="580"/>
                  </a:lnTo>
                  <a:lnTo>
                    <a:pt x="662" y="580"/>
                  </a:lnTo>
                  <a:lnTo>
                    <a:pt x="666" y="562"/>
                  </a:lnTo>
                  <a:lnTo>
                    <a:pt x="675" y="557"/>
                  </a:lnTo>
                  <a:lnTo>
                    <a:pt x="680" y="562"/>
                  </a:lnTo>
                  <a:lnTo>
                    <a:pt x="684" y="557"/>
                  </a:lnTo>
                  <a:lnTo>
                    <a:pt x="694" y="557"/>
                  </a:lnTo>
                  <a:lnTo>
                    <a:pt x="698" y="571"/>
                  </a:lnTo>
                  <a:lnTo>
                    <a:pt x="703" y="576"/>
                  </a:lnTo>
                  <a:lnTo>
                    <a:pt x="712" y="576"/>
                  </a:lnTo>
                  <a:lnTo>
                    <a:pt x="716" y="576"/>
                  </a:lnTo>
                  <a:lnTo>
                    <a:pt x="725" y="589"/>
                  </a:lnTo>
                  <a:lnTo>
                    <a:pt x="730" y="594"/>
                  </a:lnTo>
                  <a:lnTo>
                    <a:pt x="734" y="594"/>
                  </a:lnTo>
                  <a:lnTo>
                    <a:pt x="743" y="585"/>
                  </a:lnTo>
                  <a:lnTo>
                    <a:pt x="748" y="567"/>
                  </a:lnTo>
                  <a:lnTo>
                    <a:pt x="753" y="562"/>
                  </a:lnTo>
                  <a:lnTo>
                    <a:pt x="762" y="557"/>
                  </a:lnTo>
                  <a:lnTo>
                    <a:pt x="766" y="553"/>
                  </a:lnTo>
                  <a:lnTo>
                    <a:pt x="775" y="562"/>
                  </a:lnTo>
                  <a:lnTo>
                    <a:pt x="780" y="567"/>
                  </a:lnTo>
                  <a:lnTo>
                    <a:pt x="784" y="567"/>
                  </a:lnTo>
                  <a:lnTo>
                    <a:pt x="793" y="562"/>
                  </a:lnTo>
                </a:path>
              </a:pathLst>
            </a:custGeom>
            <a:noFill/>
            <a:ln w="31750">
              <a:solidFill>
                <a:schemeClr val="accent6">
                  <a:lumMod val="50000"/>
                </a:schemeClr>
              </a:solidFill>
              <a:round/>
              <a:headEnd/>
              <a:tailEnd/>
            </a:ln>
          </p:spPr>
          <p:txBody>
            <a:bodyPr/>
            <a:lstStyle/>
            <a:p>
              <a:endParaRPr lang="en-US"/>
            </a:p>
          </p:txBody>
        </p:sp>
      </p:grpSp>
      <p:grpSp>
        <p:nvGrpSpPr>
          <p:cNvPr id="166" name="Group 165"/>
          <p:cNvGrpSpPr/>
          <p:nvPr/>
        </p:nvGrpSpPr>
        <p:grpSpPr>
          <a:xfrm>
            <a:off x="1219201" y="4812911"/>
            <a:ext cx="2912785" cy="591730"/>
            <a:chOff x="3451012" y="3343177"/>
            <a:chExt cx="1764282" cy="591730"/>
          </a:xfrm>
        </p:grpSpPr>
        <p:sp>
          <p:nvSpPr>
            <p:cNvPr id="167" name="Freeform 98"/>
            <p:cNvSpPr>
              <a:spLocks/>
            </p:cNvSpPr>
            <p:nvPr/>
          </p:nvSpPr>
          <p:spPr bwMode="auto">
            <a:xfrm>
              <a:off x="3451012" y="3348656"/>
              <a:ext cx="336861" cy="586251"/>
            </a:xfrm>
            <a:custGeom>
              <a:avLst/>
              <a:gdLst>
                <a:gd name="T0" fmla="*/ 4 w 221"/>
                <a:gd name="T1" fmla="*/ 82 h 338"/>
                <a:gd name="T2" fmla="*/ 7 w 221"/>
                <a:gd name="T3" fmla="*/ 71 h 338"/>
                <a:gd name="T4" fmla="*/ 15 w 221"/>
                <a:gd name="T5" fmla="*/ 11 h 338"/>
                <a:gd name="T6" fmla="*/ 25 w 221"/>
                <a:gd name="T7" fmla="*/ 14 h 338"/>
                <a:gd name="T8" fmla="*/ 29 w 221"/>
                <a:gd name="T9" fmla="*/ 43 h 338"/>
                <a:gd name="T10" fmla="*/ 32 w 221"/>
                <a:gd name="T11" fmla="*/ 292 h 338"/>
                <a:gd name="T12" fmla="*/ 36 w 221"/>
                <a:gd name="T13" fmla="*/ 310 h 338"/>
                <a:gd name="T14" fmla="*/ 43 w 221"/>
                <a:gd name="T15" fmla="*/ 242 h 338"/>
                <a:gd name="T16" fmla="*/ 50 w 221"/>
                <a:gd name="T17" fmla="*/ 75 h 338"/>
                <a:gd name="T18" fmla="*/ 54 w 221"/>
                <a:gd name="T19" fmla="*/ 82 h 338"/>
                <a:gd name="T20" fmla="*/ 61 w 221"/>
                <a:gd name="T21" fmla="*/ 14 h 338"/>
                <a:gd name="T22" fmla="*/ 68 w 221"/>
                <a:gd name="T23" fmla="*/ 21 h 338"/>
                <a:gd name="T24" fmla="*/ 75 w 221"/>
                <a:gd name="T25" fmla="*/ 64 h 338"/>
                <a:gd name="T26" fmla="*/ 79 w 221"/>
                <a:gd name="T27" fmla="*/ 310 h 338"/>
                <a:gd name="T28" fmla="*/ 82 w 221"/>
                <a:gd name="T29" fmla="*/ 313 h 338"/>
                <a:gd name="T30" fmla="*/ 86 w 221"/>
                <a:gd name="T31" fmla="*/ 121 h 338"/>
                <a:gd name="T32" fmla="*/ 93 w 221"/>
                <a:gd name="T33" fmla="*/ 60 h 338"/>
                <a:gd name="T34" fmla="*/ 97 w 221"/>
                <a:gd name="T35" fmla="*/ 36 h 338"/>
                <a:gd name="T36" fmla="*/ 104 w 221"/>
                <a:gd name="T37" fmla="*/ 3 h 338"/>
                <a:gd name="T38" fmla="*/ 107 w 221"/>
                <a:gd name="T39" fmla="*/ 0 h 338"/>
                <a:gd name="T40" fmla="*/ 114 w 221"/>
                <a:gd name="T41" fmla="*/ 43 h 338"/>
                <a:gd name="T42" fmla="*/ 121 w 221"/>
                <a:gd name="T43" fmla="*/ 149 h 338"/>
                <a:gd name="T44" fmla="*/ 125 w 221"/>
                <a:gd name="T45" fmla="*/ 331 h 338"/>
                <a:gd name="T46" fmla="*/ 129 w 221"/>
                <a:gd name="T47" fmla="*/ 246 h 338"/>
                <a:gd name="T48" fmla="*/ 136 w 221"/>
                <a:gd name="T49" fmla="*/ 103 h 338"/>
                <a:gd name="T50" fmla="*/ 139 w 221"/>
                <a:gd name="T51" fmla="*/ 78 h 338"/>
                <a:gd name="T52" fmla="*/ 143 w 221"/>
                <a:gd name="T53" fmla="*/ 11 h 338"/>
                <a:gd name="T54" fmla="*/ 154 w 221"/>
                <a:gd name="T55" fmla="*/ 3 h 338"/>
                <a:gd name="T56" fmla="*/ 161 w 221"/>
                <a:gd name="T57" fmla="*/ 46 h 338"/>
                <a:gd name="T58" fmla="*/ 164 w 221"/>
                <a:gd name="T59" fmla="*/ 149 h 338"/>
                <a:gd name="T60" fmla="*/ 168 w 221"/>
                <a:gd name="T61" fmla="*/ 324 h 338"/>
                <a:gd name="T62" fmla="*/ 171 w 221"/>
                <a:gd name="T63" fmla="*/ 317 h 338"/>
                <a:gd name="T64" fmla="*/ 175 w 221"/>
                <a:gd name="T65" fmla="*/ 274 h 338"/>
                <a:gd name="T66" fmla="*/ 182 w 221"/>
                <a:gd name="T67" fmla="*/ 100 h 338"/>
                <a:gd name="T68" fmla="*/ 182 w 221"/>
                <a:gd name="T69" fmla="*/ 100 h 338"/>
                <a:gd name="T70" fmla="*/ 186 w 221"/>
                <a:gd name="T71" fmla="*/ 21 h 338"/>
                <a:gd name="T72" fmla="*/ 189 w 221"/>
                <a:gd name="T73" fmla="*/ 60 h 338"/>
                <a:gd name="T74" fmla="*/ 200 w 221"/>
                <a:gd name="T75" fmla="*/ 206 h 338"/>
                <a:gd name="T76" fmla="*/ 203 w 221"/>
                <a:gd name="T77" fmla="*/ 203 h 338"/>
                <a:gd name="T78" fmla="*/ 207 w 221"/>
                <a:gd name="T79" fmla="*/ 178 h 338"/>
                <a:gd name="T80" fmla="*/ 211 w 221"/>
                <a:gd name="T81" fmla="*/ 224 h 338"/>
                <a:gd name="T82" fmla="*/ 218 w 221"/>
                <a:gd name="T83" fmla="*/ 31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1" h="338">
                  <a:moveTo>
                    <a:pt x="0" y="210"/>
                  </a:moveTo>
                  <a:lnTo>
                    <a:pt x="0" y="85"/>
                  </a:lnTo>
                  <a:lnTo>
                    <a:pt x="4" y="82"/>
                  </a:lnTo>
                  <a:lnTo>
                    <a:pt x="4" y="64"/>
                  </a:lnTo>
                  <a:lnTo>
                    <a:pt x="4" y="71"/>
                  </a:lnTo>
                  <a:lnTo>
                    <a:pt x="7" y="71"/>
                  </a:lnTo>
                  <a:lnTo>
                    <a:pt x="7" y="11"/>
                  </a:lnTo>
                  <a:lnTo>
                    <a:pt x="11" y="11"/>
                  </a:lnTo>
                  <a:lnTo>
                    <a:pt x="15" y="11"/>
                  </a:lnTo>
                  <a:lnTo>
                    <a:pt x="18" y="11"/>
                  </a:lnTo>
                  <a:lnTo>
                    <a:pt x="22" y="11"/>
                  </a:lnTo>
                  <a:lnTo>
                    <a:pt x="25" y="14"/>
                  </a:lnTo>
                  <a:lnTo>
                    <a:pt x="25" y="50"/>
                  </a:lnTo>
                  <a:lnTo>
                    <a:pt x="29" y="53"/>
                  </a:lnTo>
                  <a:lnTo>
                    <a:pt x="29" y="43"/>
                  </a:lnTo>
                  <a:lnTo>
                    <a:pt x="29" y="64"/>
                  </a:lnTo>
                  <a:lnTo>
                    <a:pt x="32" y="75"/>
                  </a:lnTo>
                  <a:lnTo>
                    <a:pt x="32" y="292"/>
                  </a:lnTo>
                  <a:lnTo>
                    <a:pt x="36" y="306"/>
                  </a:lnTo>
                  <a:lnTo>
                    <a:pt x="36" y="331"/>
                  </a:lnTo>
                  <a:lnTo>
                    <a:pt x="36" y="310"/>
                  </a:lnTo>
                  <a:lnTo>
                    <a:pt x="40" y="306"/>
                  </a:lnTo>
                  <a:lnTo>
                    <a:pt x="43" y="310"/>
                  </a:lnTo>
                  <a:lnTo>
                    <a:pt x="43" y="242"/>
                  </a:lnTo>
                  <a:lnTo>
                    <a:pt x="47" y="224"/>
                  </a:lnTo>
                  <a:lnTo>
                    <a:pt x="47" y="82"/>
                  </a:lnTo>
                  <a:lnTo>
                    <a:pt x="50" y="75"/>
                  </a:lnTo>
                  <a:lnTo>
                    <a:pt x="50" y="57"/>
                  </a:lnTo>
                  <a:lnTo>
                    <a:pt x="50" y="78"/>
                  </a:lnTo>
                  <a:lnTo>
                    <a:pt x="54" y="82"/>
                  </a:lnTo>
                  <a:lnTo>
                    <a:pt x="54" y="14"/>
                  </a:lnTo>
                  <a:lnTo>
                    <a:pt x="57" y="14"/>
                  </a:lnTo>
                  <a:lnTo>
                    <a:pt x="61" y="14"/>
                  </a:lnTo>
                  <a:lnTo>
                    <a:pt x="68" y="14"/>
                  </a:lnTo>
                  <a:lnTo>
                    <a:pt x="64" y="14"/>
                  </a:lnTo>
                  <a:lnTo>
                    <a:pt x="68" y="21"/>
                  </a:lnTo>
                  <a:lnTo>
                    <a:pt x="72" y="28"/>
                  </a:lnTo>
                  <a:lnTo>
                    <a:pt x="72" y="50"/>
                  </a:lnTo>
                  <a:lnTo>
                    <a:pt x="75" y="64"/>
                  </a:lnTo>
                  <a:lnTo>
                    <a:pt x="75" y="303"/>
                  </a:lnTo>
                  <a:lnTo>
                    <a:pt x="79" y="313"/>
                  </a:lnTo>
                  <a:lnTo>
                    <a:pt x="79" y="310"/>
                  </a:lnTo>
                  <a:lnTo>
                    <a:pt x="79" y="313"/>
                  </a:lnTo>
                  <a:lnTo>
                    <a:pt x="82" y="310"/>
                  </a:lnTo>
                  <a:lnTo>
                    <a:pt x="82" y="313"/>
                  </a:lnTo>
                  <a:lnTo>
                    <a:pt x="82" y="288"/>
                  </a:lnTo>
                  <a:lnTo>
                    <a:pt x="86" y="278"/>
                  </a:lnTo>
                  <a:lnTo>
                    <a:pt x="86" y="121"/>
                  </a:lnTo>
                  <a:lnTo>
                    <a:pt x="89" y="114"/>
                  </a:lnTo>
                  <a:lnTo>
                    <a:pt x="89" y="57"/>
                  </a:lnTo>
                  <a:lnTo>
                    <a:pt x="93" y="60"/>
                  </a:lnTo>
                  <a:lnTo>
                    <a:pt x="93" y="71"/>
                  </a:lnTo>
                  <a:lnTo>
                    <a:pt x="93" y="46"/>
                  </a:lnTo>
                  <a:lnTo>
                    <a:pt x="97" y="36"/>
                  </a:lnTo>
                  <a:lnTo>
                    <a:pt x="97" y="0"/>
                  </a:lnTo>
                  <a:lnTo>
                    <a:pt x="97" y="3"/>
                  </a:lnTo>
                  <a:lnTo>
                    <a:pt x="104" y="3"/>
                  </a:lnTo>
                  <a:lnTo>
                    <a:pt x="100" y="3"/>
                  </a:lnTo>
                  <a:lnTo>
                    <a:pt x="104" y="3"/>
                  </a:lnTo>
                  <a:lnTo>
                    <a:pt x="107" y="0"/>
                  </a:lnTo>
                  <a:lnTo>
                    <a:pt x="111" y="0"/>
                  </a:lnTo>
                  <a:lnTo>
                    <a:pt x="114" y="3"/>
                  </a:lnTo>
                  <a:lnTo>
                    <a:pt x="114" y="43"/>
                  </a:lnTo>
                  <a:lnTo>
                    <a:pt x="118" y="43"/>
                  </a:lnTo>
                  <a:lnTo>
                    <a:pt x="118" y="125"/>
                  </a:lnTo>
                  <a:lnTo>
                    <a:pt x="121" y="149"/>
                  </a:lnTo>
                  <a:lnTo>
                    <a:pt x="121" y="338"/>
                  </a:lnTo>
                  <a:lnTo>
                    <a:pt x="121" y="335"/>
                  </a:lnTo>
                  <a:lnTo>
                    <a:pt x="125" y="331"/>
                  </a:lnTo>
                  <a:lnTo>
                    <a:pt x="125" y="320"/>
                  </a:lnTo>
                  <a:lnTo>
                    <a:pt x="129" y="317"/>
                  </a:lnTo>
                  <a:lnTo>
                    <a:pt x="129" y="246"/>
                  </a:lnTo>
                  <a:lnTo>
                    <a:pt x="132" y="228"/>
                  </a:lnTo>
                  <a:lnTo>
                    <a:pt x="132" y="110"/>
                  </a:lnTo>
                  <a:lnTo>
                    <a:pt x="136" y="103"/>
                  </a:lnTo>
                  <a:lnTo>
                    <a:pt x="136" y="60"/>
                  </a:lnTo>
                  <a:lnTo>
                    <a:pt x="136" y="68"/>
                  </a:lnTo>
                  <a:lnTo>
                    <a:pt x="139" y="78"/>
                  </a:lnTo>
                  <a:lnTo>
                    <a:pt x="139" y="89"/>
                  </a:lnTo>
                  <a:lnTo>
                    <a:pt x="139" y="14"/>
                  </a:lnTo>
                  <a:lnTo>
                    <a:pt x="143" y="11"/>
                  </a:lnTo>
                  <a:lnTo>
                    <a:pt x="146" y="7"/>
                  </a:lnTo>
                  <a:lnTo>
                    <a:pt x="150" y="3"/>
                  </a:lnTo>
                  <a:lnTo>
                    <a:pt x="154" y="3"/>
                  </a:lnTo>
                  <a:lnTo>
                    <a:pt x="157" y="3"/>
                  </a:lnTo>
                  <a:lnTo>
                    <a:pt x="161" y="7"/>
                  </a:lnTo>
                  <a:lnTo>
                    <a:pt x="161" y="46"/>
                  </a:lnTo>
                  <a:lnTo>
                    <a:pt x="161" y="43"/>
                  </a:lnTo>
                  <a:lnTo>
                    <a:pt x="164" y="53"/>
                  </a:lnTo>
                  <a:lnTo>
                    <a:pt x="164" y="149"/>
                  </a:lnTo>
                  <a:lnTo>
                    <a:pt x="168" y="178"/>
                  </a:lnTo>
                  <a:lnTo>
                    <a:pt x="168" y="338"/>
                  </a:lnTo>
                  <a:lnTo>
                    <a:pt x="168" y="324"/>
                  </a:lnTo>
                  <a:lnTo>
                    <a:pt x="171" y="320"/>
                  </a:lnTo>
                  <a:lnTo>
                    <a:pt x="171" y="320"/>
                  </a:lnTo>
                  <a:lnTo>
                    <a:pt x="171" y="317"/>
                  </a:lnTo>
                  <a:lnTo>
                    <a:pt x="171" y="317"/>
                  </a:lnTo>
                  <a:lnTo>
                    <a:pt x="175" y="313"/>
                  </a:lnTo>
                  <a:lnTo>
                    <a:pt x="175" y="274"/>
                  </a:lnTo>
                  <a:lnTo>
                    <a:pt x="178" y="260"/>
                  </a:lnTo>
                  <a:lnTo>
                    <a:pt x="178" y="107"/>
                  </a:lnTo>
                  <a:lnTo>
                    <a:pt x="182" y="100"/>
                  </a:lnTo>
                  <a:lnTo>
                    <a:pt x="182" y="103"/>
                  </a:lnTo>
                  <a:lnTo>
                    <a:pt x="182" y="78"/>
                  </a:lnTo>
                  <a:lnTo>
                    <a:pt x="182" y="100"/>
                  </a:lnTo>
                  <a:lnTo>
                    <a:pt x="186" y="89"/>
                  </a:lnTo>
                  <a:lnTo>
                    <a:pt x="186" y="14"/>
                  </a:lnTo>
                  <a:lnTo>
                    <a:pt x="186" y="21"/>
                  </a:lnTo>
                  <a:lnTo>
                    <a:pt x="189" y="18"/>
                  </a:lnTo>
                  <a:lnTo>
                    <a:pt x="189" y="14"/>
                  </a:lnTo>
                  <a:lnTo>
                    <a:pt x="189" y="60"/>
                  </a:lnTo>
                  <a:lnTo>
                    <a:pt x="193" y="78"/>
                  </a:lnTo>
                  <a:lnTo>
                    <a:pt x="193" y="199"/>
                  </a:lnTo>
                  <a:lnTo>
                    <a:pt x="200" y="206"/>
                  </a:lnTo>
                  <a:lnTo>
                    <a:pt x="200" y="210"/>
                  </a:lnTo>
                  <a:lnTo>
                    <a:pt x="200" y="199"/>
                  </a:lnTo>
                  <a:lnTo>
                    <a:pt x="203" y="203"/>
                  </a:lnTo>
                  <a:lnTo>
                    <a:pt x="203" y="210"/>
                  </a:lnTo>
                  <a:lnTo>
                    <a:pt x="207" y="206"/>
                  </a:lnTo>
                  <a:lnTo>
                    <a:pt x="207" y="178"/>
                  </a:lnTo>
                  <a:lnTo>
                    <a:pt x="211" y="178"/>
                  </a:lnTo>
                  <a:lnTo>
                    <a:pt x="211" y="231"/>
                  </a:lnTo>
                  <a:lnTo>
                    <a:pt x="211" y="224"/>
                  </a:lnTo>
                  <a:lnTo>
                    <a:pt x="214" y="228"/>
                  </a:lnTo>
                  <a:lnTo>
                    <a:pt x="214" y="320"/>
                  </a:lnTo>
                  <a:lnTo>
                    <a:pt x="218" y="317"/>
                  </a:lnTo>
                  <a:lnTo>
                    <a:pt x="218" y="320"/>
                  </a:lnTo>
                  <a:lnTo>
                    <a:pt x="221" y="313"/>
                  </a:lnTo>
                </a:path>
              </a:pathLst>
            </a:custGeom>
            <a:noFill/>
            <a:ln w="9525">
              <a:solidFill>
                <a:schemeClr val="accent1">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 name="Freeform 99"/>
            <p:cNvSpPr>
              <a:spLocks/>
            </p:cNvSpPr>
            <p:nvPr/>
          </p:nvSpPr>
          <p:spPr bwMode="auto">
            <a:xfrm>
              <a:off x="3787874" y="3343177"/>
              <a:ext cx="346555" cy="575293"/>
            </a:xfrm>
            <a:custGeom>
              <a:avLst/>
              <a:gdLst>
                <a:gd name="T0" fmla="*/ 0 w 225"/>
                <a:gd name="T1" fmla="*/ 114 h 332"/>
                <a:gd name="T2" fmla="*/ 4 w 225"/>
                <a:gd name="T3" fmla="*/ 104 h 332"/>
                <a:gd name="T4" fmla="*/ 14 w 225"/>
                <a:gd name="T5" fmla="*/ 150 h 332"/>
                <a:gd name="T6" fmla="*/ 18 w 225"/>
                <a:gd name="T7" fmla="*/ 150 h 332"/>
                <a:gd name="T8" fmla="*/ 22 w 225"/>
                <a:gd name="T9" fmla="*/ 104 h 332"/>
                <a:gd name="T10" fmla="*/ 32 w 225"/>
                <a:gd name="T11" fmla="*/ 68 h 332"/>
                <a:gd name="T12" fmla="*/ 36 w 225"/>
                <a:gd name="T13" fmla="*/ 86 h 332"/>
                <a:gd name="T14" fmla="*/ 39 w 225"/>
                <a:gd name="T15" fmla="*/ 4 h 332"/>
                <a:gd name="T16" fmla="*/ 47 w 225"/>
                <a:gd name="T17" fmla="*/ 11 h 332"/>
                <a:gd name="T18" fmla="*/ 54 w 225"/>
                <a:gd name="T19" fmla="*/ 29 h 332"/>
                <a:gd name="T20" fmla="*/ 61 w 225"/>
                <a:gd name="T21" fmla="*/ 22 h 332"/>
                <a:gd name="T22" fmla="*/ 64 w 225"/>
                <a:gd name="T23" fmla="*/ 40 h 332"/>
                <a:gd name="T24" fmla="*/ 68 w 225"/>
                <a:gd name="T25" fmla="*/ 57 h 332"/>
                <a:gd name="T26" fmla="*/ 75 w 225"/>
                <a:gd name="T27" fmla="*/ 210 h 332"/>
                <a:gd name="T28" fmla="*/ 79 w 225"/>
                <a:gd name="T29" fmla="*/ 68 h 332"/>
                <a:gd name="T30" fmla="*/ 86 w 225"/>
                <a:gd name="T31" fmla="*/ 40 h 332"/>
                <a:gd name="T32" fmla="*/ 89 w 225"/>
                <a:gd name="T33" fmla="*/ 11 h 332"/>
                <a:gd name="T34" fmla="*/ 96 w 225"/>
                <a:gd name="T35" fmla="*/ 15 h 332"/>
                <a:gd name="T36" fmla="*/ 100 w 225"/>
                <a:gd name="T37" fmla="*/ 11 h 332"/>
                <a:gd name="T38" fmla="*/ 114 w 225"/>
                <a:gd name="T39" fmla="*/ 7 h 332"/>
                <a:gd name="T40" fmla="*/ 118 w 225"/>
                <a:gd name="T41" fmla="*/ 47 h 332"/>
                <a:gd name="T42" fmla="*/ 121 w 225"/>
                <a:gd name="T43" fmla="*/ 129 h 332"/>
                <a:gd name="T44" fmla="*/ 125 w 225"/>
                <a:gd name="T45" fmla="*/ 328 h 332"/>
                <a:gd name="T46" fmla="*/ 132 w 225"/>
                <a:gd name="T47" fmla="*/ 129 h 332"/>
                <a:gd name="T48" fmla="*/ 136 w 225"/>
                <a:gd name="T49" fmla="*/ 57 h 332"/>
                <a:gd name="T50" fmla="*/ 139 w 225"/>
                <a:gd name="T51" fmla="*/ 7 h 332"/>
                <a:gd name="T52" fmla="*/ 146 w 225"/>
                <a:gd name="T53" fmla="*/ 7 h 332"/>
                <a:gd name="T54" fmla="*/ 157 w 225"/>
                <a:gd name="T55" fmla="*/ 7 h 332"/>
                <a:gd name="T56" fmla="*/ 161 w 225"/>
                <a:gd name="T57" fmla="*/ 57 h 332"/>
                <a:gd name="T58" fmla="*/ 164 w 225"/>
                <a:gd name="T59" fmla="*/ 47 h 332"/>
                <a:gd name="T60" fmla="*/ 168 w 225"/>
                <a:gd name="T61" fmla="*/ 129 h 332"/>
                <a:gd name="T62" fmla="*/ 171 w 225"/>
                <a:gd name="T63" fmla="*/ 107 h 332"/>
                <a:gd name="T64" fmla="*/ 178 w 225"/>
                <a:gd name="T65" fmla="*/ 68 h 332"/>
                <a:gd name="T66" fmla="*/ 182 w 225"/>
                <a:gd name="T67" fmla="*/ 86 h 332"/>
                <a:gd name="T68" fmla="*/ 185 w 225"/>
                <a:gd name="T69" fmla="*/ 11 h 332"/>
                <a:gd name="T70" fmla="*/ 193 w 225"/>
                <a:gd name="T71" fmla="*/ 7 h 332"/>
                <a:gd name="T72" fmla="*/ 196 w 225"/>
                <a:gd name="T73" fmla="*/ 15 h 332"/>
                <a:gd name="T74" fmla="*/ 203 w 225"/>
                <a:gd name="T75" fmla="*/ 15 h 332"/>
                <a:gd name="T76" fmla="*/ 207 w 225"/>
                <a:gd name="T77" fmla="*/ 186 h 332"/>
                <a:gd name="T78" fmla="*/ 210 w 225"/>
                <a:gd name="T79" fmla="*/ 317 h 332"/>
                <a:gd name="T80" fmla="*/ 218 w 225"/>
                <a:gd name="T81" fmla="*/ 321 h 332"/>
                <a:gd name="T82" fmla="*/ 221 w 225"/>
                <a:gd name="T83" fmla="*/ 8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5" h="332">
                  <a:moveTo>
                    <a:pt x="0" y="317"/>
                  </a:moveTo>
                  <a:lnTo>
                    <a:pt x="0" y="111"/>
                  </a:lnTo>
                  <a:lnTo>
                    <a:pt x="0" y="114"/>
                  </a:lnTo>
                  <a:lnTo>
                    <a:pt x="4" y="111"/>
                  </a:lnTo>
                  <a:lnTo>
                    <a:pt x="4" y="100"/>
                  </a:lnTo>
                  <a:lnTo>
                    <a:pt x="4" y="104"/>
                  </a:lnTo>
                  <a:lnTo>
                    <a:pt x="11" y="111"/>
                  </a:lnTo>
                  <a:lnTo>
                    <a:pt x="11" y="146"/>
                  </a:lnTo>
                  <a:lnTo>
                    <a:pt x="14" y="150"/>
                  </a:lnTo>
                  <a:lnTo>
                    <a:pt x="14" y="153"/>
                  </a:lnTo>
                  <a:lnTo>
                    <a:pt x="14" y="153"/>
                  </a:lnTo>
                  <a:lnTo>
                    <a:pt x="18" y="150"/>
                  </a:lnTo>
                  <a:lnTo>
                    <a:pt x="18" y="121"/>
                  </a:lnTo>
                  <a:lnTo>
                    <a:pt x="22" y="118"/>
                  </a:lnTo>
                  <a:lnTo>
                    <a:pt x="22" y="104"/>
                  </a:lnTo>
                  <a:lnTo>
                    <a:pt x="29" y="96"/>
                  </a:lnTo>
                  <a:lnTo>
                    <a:pt x="29" y="64"/>
                  </a:lnTo>
                  <a:lnTo>
                    <a:pt x="32" y="68"/>
                  </a:lnTo>
                  <a:lnTo>
                    <a:pt x="32" y="79"/>
                  </a:lnTo>
                  <a:lnTo>
                    <a:pt x="36" y="82"/>
                  </a:lnTo>
                  <a:lnTo>
                    <a:pt x="36" y="86"/>
                  </a:lnTo>
                  <a:lnTo>
                    <a:pt x="36" y="29"/>
                  </a:lnTo>
                  <a:lnTo>
                    <a:pt x="39" y="25"/>
                  </a:lnTo>
                  <a:lnTo>
                    <a:pt x="39" y="4"/>
                  </a:lnTo>
                  <a:lnTo>
                    <a:pt x="43" y="0"/>
                  </a:lnTo>
                  <a:lnTo>
                    <a:pt x="43" y="15"/>
                  </a:lnTo>
                  <a:lnTo>
                    <a:pt x="47" y="11"/>
                  </a:lnTo>
                  <a:lnTo>
                    <a:pt x="50" y="15"/>
                  </a:lnTo>
                  <a:lnTo>
                    <a:pt x="50" y="25"/>
                  </a:lnTo>
                  <a:lnTo>
                    <a:pt x="54" y="29"/>
                  </a:lnTo>
                  <a:lnTo>
                    <a:pt x="54" y="32"/>
                  </a:lnTo>
                  <a:lnTo>
                    <a:pt x="61" y="25"/>
                  </a:lnTo>
                  <a:lnTo>
                    <a:pt x="61" y="22"/>
                  </a:lnTo>
                  <a:lnTo>
                    <a:pt x="61" y="40"/>
                  </a:lnTo>
                  <a:lnTo>
                    <a:pt x="64" y="43"/>
                  </a:lnTo>
                  <a:lnTo>
                    <a:pt x="64" y="40"/>
                  </a:lnTo>
                  <a:lnTo>
                    <a:pt x="64" y="43"/>
                  </a:lnTo>
                  <a:lnTo>
                    <a:pt x="68" y="47"/>
                  </a:lnTo>
                  <a:lnTo>
                    <a:pt x="68" y="57"/>
                  </a:lnTo>
                  <a:lnTo>
                    <a:pt x="71" y="54"/>
                  </a:lnTo>
                  <a:lnTo>
                    <a:pt x="71" y="207"/>
                  </a:lnTo>
                  <a:lnTo>
                    <a:pt x="75" y="210"/>
                  </a:lnTo>
                  <a:lnTo>
                    <a:pt x="75" y="107"/>
                  </a:lnTo>
                  <a:lnTo>
                    <a:pt x="79" y="96"/>
                  </a:lnTo>
                  <a:lnTo>
                    <a:pt x="79" y="68"/>
                  </a:lnTo>
                  <a:lnTo>
                    <a:pt x="82" y="64"/>
                  </a:lnTo>
                  <a:lnTo>
                    <a:pt x="82" y="43"/>
                  </a:lnTo>
                  <a:lnTo>
                    <a:pt x="86" y="40"/>
                  </a:lnTo>
                  <a:lnTo>
                    <a:pt x="86" y="22"/>
                  </a:lnTo>
                  <a:lnTo>
                    <a:pt x="89" y="18"/>
                  </a:lnTo>
                  <a:lnTo>
                    <a:pt x="89" y="11"/>
                  </a:lnTo>
                  <a:lnTo>
                    <a:pt x="89" y="15"/>
                  </a:lnTo>
                  <a:lnTo>
                    <a:pt x="96" y="7"/>
                  </a:lnTo>
                  <a:lnTo>
                    <a:pt x="96" y="15"/>
                  </a:lnTo>
                  <a:lnTo>
                    <a:pt x="93" y="7"/>
                  </a:lnTo>
                  <a:lnTo>
                    <a:pt x="96" y="11"/>
                  </a:lnTo>
                  <a:lnTo>
                    <a:pt x="100" y="11"/>
                  </a:lnTo>
                  <a:lnTo>
                    <a:pt x="104" y="7"/>
                  </a:lnTo>
                  <a:lnTo>
                    <a:pt x="107" y="7"/>
                  </a:lnTo>
                  <a:lnTo>
                    <a:pt x="114" y="7"/>
                  </a:lnTo>
                  <a:lnTo>
                    <a:pt x="111" y="7"/>
                  </a:lnTo>
                  <a:lnTo>
                    <a:pt x="114" y="50"/>
                  </a:lnTo>
                  <a:lnTo>
                    <a:pt x="118" y="47"/>
                  </a:lnTo>
                  <a:lnTo>
                    <a:pt x="118" y="43"/>
                  </a:lnTo>
                  <a:lnTo>
                    <a:pt x="118" y="107"/>
                  </a:lnTo>
                  <a:lnTo>
                    <a:pt x="121" y="129"/>
                  </a:lnTo>
                  <a:lnTo>
                    <a:pt x="121" y="328"/>
                  </a:lnTo>
                  <a:lnTo>
                    <a:pt x="125" y="332"/>
                  </a:lnTo>
                  <a:lnTo>
                    <a:pt x="125" y="328"/>
                  </a:lnTo>
                  <a:lnTo>
                    <a:pt x="128" y="324"/>
                  </a:lnTo>
                  <a:lnTo>
                    <a:pt x="128" y="132"/>
                  </a:lnTo>
                  <a:lnTo>
                    <a:pt x="132" y="129"/>
                  </a:lnTo>
                  <a:lnTo>
                    <a:pt x="132" y="79"/>
                  </a:lnTo>
                  <a:lnTo>
                    <a:pt x="136" y="72"/>
                  </a:lnTo>
                  <a:lnTo>
                    <a:pt x="136" y="57"/>
                  </a:lnTo>
                  <a:lnTo>
                    <a:pt x="136" y="64"/>
                  </a:lnTo>
                  <a:lnTo>
                    <a:pt x="139" y="68"/>
                  </a:lnTo>
                  <a:lnTo>
                    <a:pt x="139" y="7"/>
                  </a:lnTo>
                  <a:lnTo>
                    <a:pt x="146" y="7"/>
                  </a:lnTo>
                  <a:lnTo>
                    <a:pt x="143" y="7"/>
                  </a:lnTo>
                  <a:lnTo>
                    <a:pt x="146" y="7"/>
                  </a:lnTo>
                  <a:lnTo>
                    <a:pt x="150" y="7"/>
                  </a:lnTo>
                  <a:lnTo>
                    <a:pt x="157" y="7"/>
                  </a:lnTo>
                  <a:lnTo>
                    <a:pt x="157" y="7"/>
                  </a:lnTo>
                  <a:lnTo>
                    <a:pt x="157" y="11"/>
                  </a:lnTo>
                  <a:lnTo>
                    <a:pt x="161" y="15"/>
                  </a:lnTo>
                  <a:lnTo>
                    <a:pt x="161" y="57"/>
                  </a:lnTo>
                  <a:lnTo>
                    <a:pt x="161" y="54"/>
                  </a:lnTo>
                  <a:lnTo>
                    <a:pt x="164" y="50"/>
                  </a:lnTo>
                  <a:lnTo>
                    <a:pt x="164" y="47"/>
                  </a:lnTo>
                  <a:lnTo>
                    <a:pt x="164" y="164"/>
                  </a:lnTo>
                  <a:lnTo>
                    <a:pt x="168" y="171"/>
                  </a:lnTo>
                  <a:lnTo>
                    <a:pt x="168" y="129"/>
                  </a:lnTo>
                  <a:lnTo>
                    <a:pt x="171" y="121"/>
                  </a:lnTo>
                  <a:lnTo>
                    <a:pt x="171" y="100"/>
                  </a:lnTo>
                  <a:lnTo>
                    <a:pt x="171" y="107"/>
                  </a:lnTo>
                  <a:lnTo>
                    <a:pt x="175" y="104"/>
                  </a:lnTo>
                  <a:lnTo>
                    <a:pt x="175" y="72"/>
                  </a:lnTo>
                  <a:lnTo>
                    <a:pt x="178" y="68"/>
                  </a:lnTo>
                  <a:lnTo>
                    <a:pt x="178" y="79"/>
                  </a:lnTo>
                  <a:lnTo>
                    <a:pt x="182" y="82"/>
                  </a:lnTo>
                  <a:lnTo>
                    <a:pt x="182" y="86"/>
                  </a:lnTo>
                  <a:lnTo>
                    <a:pt x="182" y="25"/>
                  </a:lnTo>
                  <a:lnTo>
                    <a:pt x="185" y="22"/>
                  </a:lnTo>
                  <a:lnTo>
                    <a:pt x="185" y="11"/>
                  </a:lnTo>
                  <a:lnTo>
                    <a:pt x="185" y="15"/>
                  </a:lnTo>
                  <a:lnTo>
                    <a:pt x="189" y="11"/>
                  </a:lnTo>
                  <a:lnTo>
                    <a:pt x="193" y="7"/>
                  </a:lnTo>
                  <a:lnTo>
                    <a:pt x="193" y="15"/>
                  </a:lnTo>
                  <a:lnTo>
                    <a:pt x="196" y="18"/>
                  </a:lnTo>
                  <a:lnTo>
                    <a:pt x="196" y="15"/>
                  </a:lnTo>
                  <a:lnTo>
                    <a:pt x="200" y="11"/>
                  </a:lnTo>
                  <a:lnTo>
                    <a:pt x="200" y="18"/>
                  </a:lnTo>
                  <a:lnTo>
                    <a:pt x="203" y="15"/>
                  </a:lnTo>
                  <a:lnTo>
                    <a:pt x="203" y="54"/>
                  </a:lnTo>
                  <a:lnTo>
                    <a:pt x="207" y="57"/>
                  </a:lnTo>
                  <a:lnTo>
                    <a:pt x="207" y="186"/>
                  </a:lnTo>
                  <a:lnTo>
                    <a:pt x="210" y="210"/>
                  </a:lnTo>
                  <a:lnTo>
                    <a:pt x="210" y="321"/>
                  </a:lnTo>
                  <a:lnTo>
                    <a:pt x="210" y="317"/>
                  </a:lnTo>
                  <a:lnTo>
                    <a:pt x="214" y="314"/>
                  </a:lnTo>
                  <a:lnTo>
                    <a:pt x="214" y="324"/>
                  </a:lnTo>
                  <a:lnTo>
                    <a:pt x="218" y="321"/>
                  </a:lnTo>
                  <a:lnTo>
                    <a:pt x="218" y="207"/>
                  </a:lnTo>
                  <a:lnTo>
                    <a:pt x="221" y="193"/>
                  </a:lnTo>
                  <a:lnTo>
                    <a:pt x="221" y="82"/>
                  </a:lnTo>
                  <a:lnTo>
                    <a:pt x="225" y="72"/>
                  </a:lnTo>
                  <a:lnTo>
                    <a:pt x="225" y="57"/>
                  </a:lnTo>
                </a:path>
              </a:pathLst>
            </a:custGeom>
            <a:noFill/>
            <a:ln w="19050">
              <a:solidFill>
                <a:schemeClr val="accent6">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 name="Freeform 100"/>
            <p:cNvSpPr>
              <a:spLocks/>
            </p:cNvSpPr>
            <p:nvPr/>
          </p:nvSpPr>
          <p:spPr bwMode="auto">
            <a:xfrm>
              <a:off x="4134429" y="3343177"/>
              <a:ext cx="353826" cy="591730"/>
            </a:xfrm>
            <a:custGeom>
              <a:avLst/>
              <a:gdLst>
                <a:gd name="T0" fmla="*/ 3 w 231"/>
                <a:gd name="T1" fmla="*/ 68 h 342"/>
                <a:gd name="T2" fmla="*/ 10 w 231"/>
                <a:gd name="T3" fmla="*/ 4 h 342"/>
                <a:gd name="T4" fmla="*/ 14 w 231"/>
                <a:gd name="T5" fmla="*/ 4 h 342"/>
                <a:gd name="T6" fmla="*/ 21 w 231"/>
                <a:gd name="T7" fmla="*/ 32 h 342"/>
                <a:gd name="T8" fmla="*/ 28 w 231"/>
                <a:gd name="T9" fmla="*/ 64 h 342"/>
                <a:gd name="T10" fmla="*/ 32 w 231"/>
                <a:gd name="T11" fmla="*/ 321 h 342"/>
                <a:gd name="T12" fmla="*/ 39 w 231"/>
                <a:gd name="T13" fmla="*/ 317 h 342"/>
                <a:gd name="T14" fmla="*/ 42 w 231"/>
                <a:gd name="T15" fmla="*/ 118 h 342"/>
                <a:gd name="T16" fmla="*/ 50 w 231"/>
                <a:gd name="T17" fmla="*/ 61 h 342"/>
                <a:gd name="T18" fmla="*/ 53 w 231"/>
                <a:gd name="T19" fmla="*/ 4 h 342"/>
                <a:gd name="T20" fmla="*/ 60 w 231"/>
                <a:gd name="T21" fmla="*/ 4 h 342"/>
                <a:gd name="T22" fmla="*/ 67 w 231"/>
                <a:gd name="T23" fmla="*/ 64 h 342"/>
                <a:gd name="T24" fmla="*/ 71 w 231"/>
                <a:gd name="T25" fmla="*/ 136 h 342"/>
                <a:gd name="T26" fmla="*/ 74 w 231"/>
                <a:gd name="T27" fmla="*/ 328 h 342"/>
                <a:gd name="T28" fmla="*/ 82 w 231"/>
                <a:gd name="T29" fmla="*/ 317 h 342"/>
                <a:gd name="T30" fmla="*/ 85 w 231"/>
                <a:gd name="T31" fmla="*/ 314 h 342"/>
                <a:gd name="T32" fmla="*/ 89 w 231"/>
                <a:gd name="T33" fmla="*/ 96 h 342"/>
                <a:gd name="T34" fmla="*/ 96 w 231"/>
                <a:gd name="T35" fmla="*/ 50 h 342"/>
                <a:gd name="T36" fmla="*/ 103 w 231"/>
                <a:gd name="T37" fmla="*/ 4 h 342"/>
                <a:gd name="T38" fmla="*/ 110 w 231"/>
                <a:gd name="T39" fmla="*/ 7 h 342"/>
                <a:gd name="T40" fmla="*/ 114 w 231"/>
                <a:gd name="T41" fmla="*/ 54 h 342"/>
                <a:gd name="T42" fmla="*/ 117 w 231"/>
                <a:gd name="T43" fmla="*/ 146 h 342"/>
                <a:gd name="T44" fmla="*/ 121 w 231"/>
                <a:gd name="T45" fmla="*/ 332 h 342"/>
                <a:gd name="T46" fmla="*/ 128 w 231"/>
                <a:gd name="T47" fmla="*/ 243 h 342"/>
                <a:gd name="T48" fmla="*/ 131 w 231"/>
                <a:gd name="T49" fmla="*/ 57 h 342"/>
                <a:gd name="T50" fmla="*/ 135 w 231"/>
                <a:gd name="T51" fmla="*/ 11 h 342"/>
                <a:gd name="T52" fmla="*/ 142 w 231"/>
                <a:gd name="T53" fmla="*/ 4 h 342"/>
                <a:gd name="T54" fmla="*/ 153 w 231"/>
                <a:gd name="T55" fmla="*/ 7 h 342"/>
                <a:gd name="T56" fmla="*/ 156 w 231"/>
                <a:gd name="T57" fmla="*/ 93 h 342"/>
                <a:gd name="T58" fmla="*/ 160 w 231"/>
                <a:gd name="T59" fmla="*/ 328 h 342"/>
                <a:gd name="T60" fmla="*/ 164 w 231"/>
                <a:gd name="T61" fmla="*/ 324 h 342"/>
                <a:gd name="T62" fmla="*/ 167 w 231"/>
                <a:gd name="T63" fmla="*/ 260 h 342"/>
                <a:gd name="T64" fmla="*/ 174 w 231"/>
                <a:gd name="T65" fmla="*/ 89 h 342"/>
                <a:gd name="T66" fmla="*/ 178 w 231"/>
                <a:gd name="T67" fmla="*/ 64 h 342"/>
                <a:gd name="T68" fmla="*/ 185 w 231"/>
                <a:gd name="T69" fmla="*/ 11 h 342"/>
                <a:gd name="T70" fmla="*/ 199 w 231"/>
                <a:gd name="T71" fmla="*/ 11 h 342"/>
                <a:gd name="T72" fmla="*/ 203 w 231"/>
                <a:gd name="T73" fmla="*/ 61 h 342"/>
                <a:gd name="T74" fmla="*/ 206 w 231"/>
                <a:gd name="T75" fmla="*/ 332 h 342"/>
                <a:gd name="T76" fmla="*/ 210 w 231"/>
                <a:gd name="T77" fmla="*/ 307 h 342"/>
                <a:gd name="T78" fmla="*/ 217 w 231"/>
                <a:gd name="T79" fmla="*/ 118 h 342"/>
                <a:gd name="T80" fmla="*/ 221 w 231"/>
                <a:gd name="T81" fmla="*/ 18 h 342"/>
                <a:gd name="T82" fmla="*/ 224 w 231"/>
                <a:gd name="T83" fmla="*/ 11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1" h="342">
                  <a:moveTo>
                    <a:pt x="0" y="57"/>
                  </a:moveTo>
                  <a:lnTo>
                    <a:pt x="0" y="72"/>
                  </a:lnTo>
                  <a:lnTo>
                    <a:pt x="3" y="68"/>
                  </a:lnTo>
                  <a:lnTo>
                    <a:pt x="3" y="0"/>
                  </a:lnTo>
                  <a:lnTo>
                    <a:pt x="7" y="0"/>
                  </a:lnTo>
                  <a:lnTo>
                    <a:pt x="10" y="4"/>
                  </a:lnTo>
                  <a:lnTo>
                    <a:pt x="10" y="0"/>
                  </a:lnTo>
                  <a:lnTo>
                    <a:pt x="10" y="0"/>
                  </a:lnTo>
                  <a:lnTo>
                    <a:pt x="14" y="4"/>
                  </a:lnTo>
                  <a:lnTo>
                    <a:pt x="17" y="4"/>
                  </a:lnTo>
                  <a:lnTo>
                    <a:pt x="21" y="0"/>
                  </a:lnTo>
                  <a:lnTo>
                    <a:pt x="21" y="32"/>
                  </a:lnTo>
                  <a:lnTo>
                    <a:pt x="25" y="40"/>
                  </a:lnTo>
                  <a:lnTo>
                    <a:pt x="25" y="68"/>
                  </a:lnTo>
                  <a:lnTo>
                    <a:pt x="28" y="64"/>
                  </a:lnTo>
                  <a:lnTo>
                    <a:pt x="28" y="210"/>
                  </a:lnTo>
                  <a:lnTo>
                    <a:pt x="32" y="228"/>
                  </a:lnTo>
                  <a:lnTo>
                    <a:pt x="32" y="321"/>
                  </a:lnTo>
                  <a:lnTo>
                    <a:pt x="32" y="310"/>
                  </a:lnTo>
                  <a:lnTo>
                    <a:pt x="39" y="310"/>
                  </a:lnTo>
                  <a:lnTo>
                    <a:pt x="39" y="317"/>
                  </a:lnTo>
                  <a:lnTo>
                    <a:pt x="39" y="303"/>
                  </a:lnTo>
                  <a:lnTo>
                    <a:pt x="42" y="292"/>
                  </a:lnTo>
                  <a:lnTo>
                    <a:pt x="42" y="118"/>
                  </a:lnTo>
                  <a:lnTo>
                    <a:pt x="46" y="107"/>
                  </a:lnTo>
                  <a:lnTo>
                    <a:pt x="46" y="57"/>
                  </a:lnTo>
                  <a:lnTo>
                    <a:pt x="50" y="61"/>
                  </a:lnTo>
                  <a:lnTo>
                    <a:pt x="50" y="75"/>
                  </a:lnTo>
                  <a:lnTo>
                    <a:pt x="50" y="7"/>
                  </a:lnTo>
                  <a:lnTo>
                    <a:pt x="53" y="4"/>
                  </a:lnTo>
                  <a:lnTo>
                    <a:pt x="60" y="4"/>
                  </a:lnTo>
                  <a:lnTo>
                    <a:pt x="57" y="4"/>
                  </a:lnTo>
                  <a:lnTo>
                    <a:pt x="60" y="4"/>
                  </a:lnTo>
                  <a:lnTo>
                    <a:pt x="64" y="4"/>
                  </a:lnTo>
                  <a:lnTo>
                    <a:pt x="67" y="7"/>
                  </a:lnTo>
                  <a:lnTo>
                    <a:pt x="67" y="64"/>
                  </a:lnTo>
                  <a:lnTo>
                    <a:pt x="71" y="64"/>
                  </a:lnTo>
                  <a:lnTo>
                    <a:pt x="71" y="50"/>
                  </a:lnTo>
                  <a:lnTo>
                    <a:pt x="71" y="136"/>
                  </a:lnTo>
                  <a:lnTo>
                    <a:pt x="74" y="161"/>
                  </a:lnTo>
                  <a:lnTo>
                    <a:pt x="74" y="332"/>
                  </a:lnTo>
                  <a:lnTo>
                    <a:pt x="74" y="328"/>
                  </a:lnTo>
                  <a:lnTo>
                    <a:pt x="78" y="324"/>
                  </a:lnTo>
                  <a:lnTo>
                    <a:pt x="78" y="321"/>
                  </a:lnTo>
                  <a:lnTo>
                    <a:pt x="82" y="317"/>
                  </a:lnTo>
                  <a:lnTo>
                    <a:pt x="82" y="321"/>
                  </a:lnTo>
                  <a:lnTo>
                    <a:pt x="82" y="317"/>
                  </a:lnTo>
                  <a:lnTo>
                    <a:pt x="85" y="314"/>
                  </a:lnTo>
                  <a:lnTo>
                    <a:pt x="85" y="114"/>
                  </a:lnTo>
                  <a:lnTo>
                    <a:pt x="89" y="107"/>
                  </a:lnTo>
                  <a:lnTo>
                    <a:pt x="89" y="96"/>
                  </a:lnTo>
                  <a:lnTo>
                    <a:pt x="92" y="86"/>
                  </a:lnTo>
                  <a:lnTo>
                    <a:pt x="92" y="54"/>
                  </a:lnTo>
                  <a:lnTo>
                    <a:pt x="96" y="50"/>
                  </a:lnTo>
                  <a:lnTo>
                    <a:pt x="96" y="7"/>
                  </a:lnTo>
                  <a:lnTo>
                    <a:pt x="99" y="4"/>
                  </a:lnTo>
                  <a:lnTo>
                    <a:pt x="103" y="4"/>
                  </a:lnTo>
                  <a:lnTo>
                    <a:pt x="107" y="7"/>
                  </a:lnTo>
                  <a:lnTo>
                    <a:pt x="107" y="4"/>
                  </a:lnTo>
                  <a:lnTo>
                    <a:pt x="110" y="7"/>
                  </a:lnTo>
                  <a:lnTo>
                    <a:pt x="110" y="4"/>
                  </a:lnTo>
                  <a:lnTo>
                    <a:pt x="110" y="43"/>
                  </a:lnTo>
                  <a:lnTo>
                    <a:pt x="114" y="54"/>
                  </a:lnTo>
                  <a:lnTo>
                    <a:pt x="114" y="47"/>
                  </a:lnTo>
                  <a:lnTo>
                    <a:pt x="114" y="118"/>
                  </a:lnTo>
                  <a:lnTo>
                    <a:pt x="117" y="146"/>
                  </a:lnTo>
                  <a:lnTo>
                    <a:pt x="117" y="339"/>
                  </a:lnTo>
                  <a:lnTo>
                    <a:pt x="117" y="335"/>
                  </a:lnTo>
                  <a:lnTo>
                    <a:pt x="121" y="332"/>
                  </a:lnTo>
                  <a:lnTo>
                    <a:pt x="124" y="328"/>
                  </a:lnTo>
                  <a:lnTo>
                    <a:pt x="124" y="260"/>
                  </a:lnTo>
                  <a:lnTo>
                    <a:pt x="128" y="243"/>
                  </a:lnTo>
                  <a:lnTo>
                    <a:pt x="128" y="104"/>
                  </a:lnTo>
                  <a:lnTo>
                    <a:pt x="131" y="96"/>
                  </a:lnTo>
                  <a:lnTo>
                    <a:pt x="131" y="57"/>
                  </a:lnTo>
                  <a:lnTo>
                    <a:pt x="131" y="64"/>
                  </a:lnTo>
                  <a:lnTo>
                    <a:pt x="135" y="61"/>
                  </a:lnTo>
                  <a:lnTo>
                    <a:pt x="135" y="11"/>
                  </a:lnTo>
                  <a:lnTo>
                    <a:pt x="142" y="4"/>
                  </a:lnTo>
                  <a:lnTo>
                    <a:pt x="139" y="4"/>
                  </a:lnTo>
                  <a:lnTo>
                    <a:pt x="142" y="4"/>
                  </a:lnTo>
                  <a:lnTo>
                    <a:pt x="146" y="4"/>
                  </a:lnTo>
                  <a:lnTo>
                    <a:pt x="149" y="4"/>
                  </a:lnTo>
                  <a:lnTo>
                    <a:pt x="153" y="7"/>
                  </a:lnTo>
                  <a:lnTo>
                    <a:pt x="153" y="29"/>
                  </a:lnTo>
                  <a:lnTo>
                    <a:pt x="156" y="43"/>
                  </a:lnTo>
                  <a:lnTo>
                    <a:pt x="156" y="93"/>
                  </a:lnTo>
                  <a:lnTo>
                    <a:pt x="160" y="114"/>
                  </a:lnTo>
                  <a:lnTo>
                    <a:pt x="160" y="342"/>
                  </a:lnTo>
                  <a:lnTo>
                    <a:pt x="160" y="328"/>
                  </a:lnTo>
                  <a:lnTo>
                    <a:pt x="164" y="321"/>
                  </a:lnTo>
                  <a:lnTo>
                    <a:pt x="164" y="314"/>
                  </a:lnTo>
                  <a:lnTo>
                    <a:pt x="164" y="324"/>
                  </a:lnTo>
                  <a:lnTo>
                    <a:pt x="167" y="328"/>
                  </a:lnTo>
                  <a:lnTo>
                    <a:pt x="167" y="332"/>
                  </a:lnTo>
                  <a:lnTo>
                    <a:pt x="167" y="260"/>
                  </a:lnTo>
                  <a:lnTo>
                    <a:pt x="171" y="239"/>
                  </a:lnTo>
                  <a:lnTo>
                    <a:pt x="171" y="100"/>
                  </a:lnTo>
                  <a:lnTo>
                    <a:pt x="174" y="89"/>
                  </a:lnTo>
                  <a:lnTo>
                    <a:pt x="174" y="61"/>
                  </a:lnTo>
                  <a:lnTo>
                    <a:pt x="174" y="68"/>
                  </a:lnTo>
                  <a:lnTo>
                    <a:pt x="178" y="64"/>
                  </a:lnTo>
                  <a:lnTo>
                    <a:pt x="178" y="11"/>
                  </a:lnTo>
                  <a:lnTo>
                    <a:pt x="181" y="11"/>
                  </a:lnTo>
                  <a:lnTo>
                    <a:pt x="185" y="11"/>
                  </a:lnTo>
                  <a:lnTo>
                    <a:pt x="188" y="11"/>
                  </a:lnTo>
                  <a:lnTo>
                    <a:pt x="192" y="11"/>
                  </a:lnTo>
                  <a:lnTo>
                    <a:pt x="199" y="11"/>
                  </a:lnTo>
                  <a:lnTo>
                    <a:pt x="199" y="54"/>
                  </a:lnTo>
                  <a:lnTo>
                    <a:pt x="199" y="50"/>
                  </a:lnTo>
                  <a:lnTo>
                    <a:pt x="203" y="61"/>
                  </a:lnTo>
                  <a:lnTo>
                    <a:pt x="203" y="314"/>
                  </a:lnTo>
                  <a:lnTo>
                    <a:pt x="206" y="324"/>
                  </a:lnTo>
                  <a:lnTo>
                    <a:pt x="206" y="332"/>
                  </a:lnTo>
                  <a:lnTo>
                    <a:pt x="206" y="317"/>
                  </a:lnTo>
                  <a:lnTo>
                    <a:pt x="210" y="321"/>
                  </a:lnTo>
                  <a:lnTo>
                    <a:pt x="210" y="307"/>
                  </a:lnTo>
                  <a:lnTo>
                    <a:pt x="213" y="296"/>
                  </a:lnTo>
                  <a:lnTo>
                    <a:pt x="213" y="125"/>
                  </a:lnTo>
                  <a:lnTo>
                    <a:pt x="217" y="118"/>
                  </a:lnTo>
                  <a:lnTo>
                    <a:pt x="217" y="75"/>
                  </a:lnTo>
                  <a:lnTo>
                    <a:pt x="221" y="72"/>
                  </a:lnTo>
                  <a:lnTo>
                    <a:pt x="221" y="18"/>
                  </a:lnTo>
                  <a:lnTo>
                    <a:pt x="224" y="15"/>
                  </a:lnTo>
                  <a:lnTo>
                    <a:pt x="224" y="11"/>
                  </a:lnTo>
                  <a:lnTo>
                    <a:pt x="224" y="11"/>
                  </a:lnTo>
                  <a:lnTo>
                    <a:pt x="231" y="11"/>
                  </a:lnTo>
                  <a:lnTo>
                    <a:pt x="228" y="11"/>
                  </a:lnTo>
                </a:path>
              </a:pathLst>
            </a:custGeom>
            <a:noFill/>
            <a:ln w="9525">
              <a:solidFill>
                <a:schemeClr val="accent1">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0" name="Freeform 101"/>
            <p:cNvSpPr>
              <a:spLocks/>
            </p:cNvSpPr>
            <p:nvPr/>
          </p:nvSpPr>
          <p:spPr bwMode="auto">
            <a:xfrm>
              <a:off x="4483408" y="3348656"/>
              <a:ext cx="370790" cy="580772"/>
            </a:xfrm>
            <a:custGeom>
              <a:avLst/>
              <a:gdLst>
                <a:gd name="T0" fmla="*/ 7 w 242"/>
                <a:gd name="T1" fmla="*/ 7 h 335"/>
                <a:gd name="T2" fmla="*/ 14 w 242"/>
                <a:gd name="T3" fmla="*/ 50 h 335"/>
                <a:gd name="T4" fmla="*/ 17 w 242"/>
                <a:gd name="T5" fmla="*/ 146 h 335"/>
                <a:gd name="T6" fmla="*/ 25 w 242"/>
                <a:gd name="T7" fmla="*/ 317 h 335"/>
                <a:gd name="T8" fmla="*/ 28 w 242"/>
                <a:gd name="T9" fmla="*/ 320 h 335"/>
                <a:gd name="T10" fmla="*/ 32 w 242"/>
                <a:gd name="T11" fmla="*/ 132 h 335"/>
                <a:gd name="T12" fmla="*/ 35 w 242"/>
                <a:gd name="T13" fmla="*/ 71 h 335"/>
                <a:gd name="T14" fmla="*/ 42 w 242"/>
                <a:gd name="T15" fmla="*/ 3 h 335"/>
                <a:gd name="T16" fmla="*/ 53 w 242"/>
                <a:gd name="T17" fmla="*/ 3 h 335"/>
                <a:gd name="T18" fmla="*/ 60 w 242"/>
                <a:gd name="T19" fmla="*/ 53 h 335"/>
                <a:gd name="T20" fmla="*/ 67 w 242"/>
                <a:gd name="T21" fmla="*/ 299 h 335"/>
                <a:gd name="T22" fmla="*/ 71 w 242"/>
                <a:gd name="T23" fmla="*/ 313 h 335"/>
                <a:gd name="T24" fmla="*/ 74 w 242"/>
                <a:gd name="T25" fmla="*/ 164 h 335"/>
                <a:gd name="T26" fmla="*/ 82 w 242"/>
                <a:gd name="T27" fmla="*/ 60 h 335"/>
                <a:gd name="T28" fmla="*/ 85 w 242"/>
                <a:gd name="T29" fmla="*/ 32 h 335"/>
                <a:gd name="T30" fmla="*/ 92 w 242"/>
                <a:gd name="T31" fmla="*/ 0 h 335"/>
                <a:gd name="T32" fmla="*/ 96 w 242"/>
                <a:gd name="T33" fmla="*/ 3 h 335"/>
                <a:gd name="T34" fmla="*/ 103 w 242"/>
                <a:gd name="T35" fmla="*/ 46 h 335"/>
                <a:gd name="T36" fmla="*/ 110 w 242"/>
                <a:gd name="T37" fmla="*/ 199 h 335"/>
                <a:gd name="T38" fmla="*/ 117 w 242"/>
                <a:gd name="T39" fmla="*/ 313 h 335"/>
                <a:gd name="T40" fmla="*/ 121 w 242"/>
                <a:gd name="T41" fmla="*/ 253 h 335"/>
                <a:gd name="T42" fmla="*/ 124 w 242"/>
                <a:gd name="T43" fmla="*/ 71 h 335"/>
                <a:gd name="T44" fmla="*/ 131 w 242"/>
                <a:gd name="T45" fmla="*/ 0 h 335"/>
                <a:gd name="T46" fmla="*/ 139 w 242"/>
                <a:gd name="T47" fmla="*/ 0 h 335"/>
                <a:gd name="T48" fmla="*/ 142 w 242"/>
                <a:gd name="T49" fmla="*/ 3 h 335"/>
                <a:gd name="T50" fmla="*/ 149 w 242"/>
                <a:gd name="T51" fmla="*/ 7 h 335"/>
                <a:gd name="T52" fmla="*/ 153 w 242"/>
                <a:gd name="T53" fmla="*/ 50 h 335"/>
                <a:gd name="T54" fmla="*/ 156 w 242"/>
                <a:gd name="T55" fmla="*/ 335 h 335"/>
                <a:gd name="T56" fmla="*/ 164 w 242"/>
                <a:gd name="T57" fmla="*/ 320 h 335"/>
                <a:gd name="T58" fmla="*/ 167 w 242"/>
                <a:gd name="T59" fmla="*/ 296 h 335"/>
                <a:gd name="T60" fmla="*/ 171 w 242"/>
                <a:gd name="T61" fmla="*/ 60 h 335"/>
                <a:gd name="T62" fmla="*/ 174 w 242"/>
                <a:gd name="T63" fmla="*/ 3 h 335"/>
                <a:gd name="T64" fmla="*/ 185 w 242"/>
                <a:gd name="T65" fmla="*/ 3 h 335"/>
                <a:gd name="T66" fmla="*/ 192 w 242"/>
                <a:gd name="T67" fmla="*/ 57 h 335"/>
                <a:gd name="T68" fmla="*/ 196 w 242"/>
                <a:gd name="T69" fmla="*/ 267 h 335"/>
                <a:gd name="T70" fmla="*/ 199 w 242"/>
                <a:gd name="T71" fmla="*/ 317 h 335"/>
                <a:gd name="T72" fmla="*/ 206 w 242"/>
                <a:gd name="T73" fmla="*/ 288 h 335"/>
                <a:gd name="T74" fmla="*/ 213 w 242"/>
                <a:gd name="T75" fmla="*/ 117 h 335"/>
                <a:gd name="T76" fmla="*/ 217 w 242"/>
                <a:gd name="T77" fmla="*/ 75 h 335"/>
                <a:gd name="T78" fmla="*/ 224 w 242"/>
                <a:gd name="T79" fmla="*/ 3 h 335"/>
                <a:gd name="T80" fmla="*/ 235 w 242"/>
                <a:gd name="T81" fmla="*/ 7 h 335"/>
                <a:gd name="T82" fmla="*/ 238 w 242"/>
                <a:gd name="T83" fmla="*/ 43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2" h="335">
                  <a:moveTo>
                    <a:pt x="0" y="7"/>
                  </a:moveTo>
                  <a:lnTo>
                    <a:pt x="3" y="7"/>
                  </a:lnTo>
                  <a:lnTo>
                    <a:pt x="7" y="7"/>
                  </a:lnTo>
                  <a:lnTo>
                    <a:pt x="10" y="7"/>
                  </a:lnTo>
                  <a:lnTo>
                    <a:pt x="14" y="7"/>
                  </a:lnTo>
                  <a:lnTo>
                    <a:pt x="14" y="50"/>
                  </a:lnTo>
                  <a:lnTo>
                    <a:pt x="17" y="46"/>
                  </a:lnTo>
                  <a:lnTo>
                    <a:pt x="17" y="43"/>
                  </a:lnTo>
                  <a:lnTo>
                    <a:pt x="17" y="146"/>
                  </a:lnTo>
                  <a:lnTo>
                    <a:pt x="21" y="171"/>
                  </a:lnTo>
                  <a:lnTo>
                    <a:pt x="21" y="320"/>
                  </a:lnTo>
                  <a:lnTo>
                    <a:pt x="25" y="317"/>
                  </a:lnTo>
                  <a:lnTo>
                    <a:pt x="25" y="310"/>
                  </a:lnTo>
                  <a:lnTo>
                    <a:pt x="28" y="313"/>
                  </a:lnTo>
                  <a:lnTo>
                    <a:pt x="28" y="320"/>
                  </a:lnTo>
                  <a:lnTo>
                    <a:pt x="28" y="292"/>
                  </a:lnTo>
                  <a:lnTo>
                    <a:pt x="32" y="285"/>
                  </a:lnTo>
                  <a:lnTo>
                    <a:pt x="32" y="132"/>
                  </a:lnTo>
                  <a:lnTo>
                    <a:pt x="35" y="121"/>
                  </a:lnTo>
                  <a:lnTo>
                    <a:pt x="35" y="68"/>
                  </a:lnTo>
                  <a:lnTo>
                    <a:pt x="35" y="71"/>
                  </a:lnTo>
                  <a:lnTo>
                    <a:pt x="39" y="71"/>
                  </a:lnTo>
                  <a:lnTo>
                    <a:pt x="39" y="3"/>
                  </a:lnTo>
                  <a:lnTo>
                    <a:pt x="42" y="3"/>
                  </a:lnTo>
                  <a:lnTo>
                    <a:pt x="46" y="3"/>
                  </a:lnTo>
                  <a:lnTo>
                    <a:pt x="50" y="3"/>
                  </a:lnTo>
                  <a:lnTo>
                    <a:pt x="53" y="3"/>
                  </a:lnTo>
                  <a:lnTo>
                    <a:pt x="57" y="3"/>
                  </a:lnTo>
                  <a:lnTo>
                    <a:pt x="60" y="11"/>
                  </a:lnTo>
                  <a:lnTo>
                    <a:pt x="60" y="53"/>
                  </a:lnTo>
                  <a:lnTo>
                    <a:pt x="64" y="57"/>
                  </a:lnTo>
                  <a:lnTo>
                    <a:pt x="64" y="285"/>
                  </a:lnTo>
                  <a:lnTo>
                    <a:pt x="67" y="299"/>
                  </a:lnTo>
                  <a:lnTo>
                    <a:pt x="67" y="317"/>
                  </a:lnTo>
                  <a:lnTo>
                    <a:pt x="67" y="310"/>
                  </a:lnTo>
                  <a:lnTo>
                    <a:pt x="71" y="313"/>
                  </a:lnTo>
                  <a:lnTo>
                    <a:pt x="71" y="317"/>
                  </a:lnTo>
                  <a:lnTo>
                    <a:pt x="74" y="313"/>
                  </a:lnTo>
                  <a:lnTo>
                    <a:pt x="74" y="164"/>
                  </a:lnTo>
                  <a:lnTo>
                    <a:pt x="78" y="146"/>
                  </a:lnTo>
                  <a:lnTo>
                    <a:pt x="78" y="64"/>
                  </a:lnTo>
                  <a:lnTo>
                    <a:pt x="82" y="60"/>
                  </a:lnTo>
                  <a:lnTo>
                    <a:pt x="82" y="64"/>
                  </a:lnTo>
                  <a:lnTo>
                    <a:pt x="82" y="43"/>
                  </a:lnTo>
                  <a:lnTo>
                    <a:pt x="85" y="32"/>
                  </a:lnTo>
                  <a:lnTo>
                    <a:pt x="85" y="0"/>
                  </a:lnTo>
                  <a:lnTo>
                    <a:pt x="89" y="0"/>
                  </a:lnTo>
                  <a:lnTo>
                    <a:pt x="92" y="0"/>
                  </a:lnTo>
                  <a:lnTo>
                    <a:pt x="96" y="3"/>
                  </a:lnTo>
                  <a:lnTo>
                    <a:pt x="96" y="0"/>
                  </a:lnTo>
                  <a:lnTo>
                    <a:pt x="96" y="3"/>
                  </a:lnTo>
                  <a:lnTo>
                    <a:pt x="99" y="3"/>
                  </a:lnTo>
                  <a:lnTo>
                    <a:pt x="103" y="7"/>
                  </a:lnTo>
                  <a:lnTo>
                    <a:pt x="103" y="46"/>
                  </a:lnTo>
                  <a:lnTo>
                    <a:pt x="107" y="43"/>
                  </a:lnTo>
                  <a:lnTo>
                    <a:pt x="107" y="185"/>
                  </a:lnTo>
                  <a:lnTo>
                    <a:pt x="110" y="199"/>
                  </a:lnTo>
                  <a:lnTo>
                    <a:pt x="110" y="310"/>
                  </a:lnTo>
                  <a:lnTo>
                    <a:pt x="114" y="310"/>
                  </a:lnTo>
                  <a:lnTo>
                    <a:pt x="117" y="313"/>
                  </a:lnTo>
                  <a:lnTo>
                    <a:pt x="117" y="317"/>
                  </a:lnTo>
                  <a:lnTo>
                    <a:pt x="117" y="267"/>
                  </a:lnTo>
                  <a:lnTo>
                    <a:pt x="121" y="253"/>
                  </a:lnTo>
                  <a:lnTo>
                    <a:pt x="121" y="117"/>
                  </a:lnTo>
                  <a:lnTo>
                    <a:pt x="124" y="110"/>
                  </a:lnTo>
                  <a:lnTo>
                    <a:pt x="124" y="71"/>
                  </a:lnTo>
                  <a:lnTo>
                    <a:pt x="128" y="71"/>
                  </a:lnTo>
                  <a:lnTo>
                    <a:pt x="128" y="3"/>
                  </a:lnTo>
                  <a:lnTo>
                    <a:pt x="131" y="0"/>
                  </a:lnTo>
                  <a:lnTo>
                    <a:pt x="135" y="0"/>
                  </a:lnTo>
                  <a:lnTo>
                    <a:pt x="139" y="3"/>
                  </a:lnTo>
                  <a:lnTo>
                    <a:pt x="139" y="0"/>
                  </a:lnTo>
                  <a:lnTo>
                    <a:pt x="139" y="3"/>
                  </a:lnTo>
                  <a:lnTo>
                    <a:pt x="142" y="0"/>
                  </a:lnTo>
                  <a:lnTo>
                    <a:pt x="142" y="3"/>
                  </a:lnTo>
                  <a:lnTo>
                    <a:pt x="142" y="0"/>
                  </a:lnTo>
                  <a:lnTo>
                    <a:pt x="146" y="3"/>
                  </a:lnTo>
                  <a:lnTo>
                    <a:pt x="149" y="7"/>
                  </a:lnTo>
                  <a:lnTo>
                    <a:pt x="149" y="53"/>
                  </a:lnTo>
                  <a:lnTo>
                    <a:pt x="149" y="46"/>
                  </a:lnTo>
                  <a:lnTo>
                    <a:pt x="153" y="50"/>
                  </a:lnTo>
                  <a:lnTo>
                    <a:pt x="153" y="313"/>
                  </a:lnTo>
                  <a:lnTo>
                    <a:pt x="156" y="331"/>
                  </a:lnTo>
                  <a:lnTo>
                    <a:pt x="156" y="335"/>
                  </a:lnTo>
                  <a:lnTo>
                    <a:pt x="156" y="313"/>
                  </a:lnTo>
                  <a:lnTo>
                    <a:pt x="160" y="317"/>
                  </a:lnTo>
                  <a:lnTo>
                    <a:pt x="164" y="320"/>
                  </a:lnTo>
                  <a:lnTo>
                    <a:pt x="164" y="324"/>
                  </a:lnTo>
                  <a:lnTo>
                    <a:pt x="164" y="306"/>
                  </a:lnTo>
                  <a:lnTo>
                    <a:pt x="167" y="296"/>
                  </a:lnTo>
                  <a:lnTo>
                    <a:pt x="167" y="128"/>
                  </a:lnTo>
                  <a:lnTo>
                    <a:pt x="171" y="117"/>
                  </a:lnTo>
                  <a:lnTo>
                    <a:pt x="171" y="60"/>
                  </a:lnTo>
                  <a:lnTo>
                    <a:pt x="171" y="71"/>
                  </a:lnTo>
                  <a:lnTo>
                    <a:pt x="174" y="71"/>
                  </a:lnTo>
                  <a:lnTo>
                    <a:pt x="174" y="3"/>
                  </a:lnTo>
                  <a:lnTo>
                    <a:pt x="178" y="3"/>
                  </a:lnTo>
                  <a:lnTo>
                    <a:pt x="181" y="3"/>
                  </a:lnTo>
                  <a:lnTo>
                    <a:pt x="185" y="3"/>
                  </a:lnTo>
                  <a:lnTo>
                    <a:pt x="188" y="3"/>
                  </a:lnTo>
                  <a:lnTo>
                    <a:pt x="192" y="7"/>
                  </a:lnTo>
                  <a:lnTo>
                    <a:pt x="192" y="57"/>
                  </a:lnTo>
                  <a:lnTo>
                    <a:pt x="192" y="46"/>
                  </a:lnTo>
                  <a:lnTo>
                    <a:pt x="196" y="50"/>
                  </a:lnTo>
                  <a:lnTo>
                    <a:pt x="196" y="267"/>
                  </a:lnTo>
                  <a:lnTo>
                    <a:pt x="199" y="288"/>
                  </a:lnTo>
                  <a:lnTo>
                    <a:pt x="199" y="328"/>
                  </a:lnTo>
                  <a:lnTo>
                    <a:pt x="199" y="317"/>
                  </a:lnTo>
                  <a:lnTo>
                    <a:pt x="203" y="313"/>
                  </a:lnTo>
                  <a:lnTo>
                    <a:pt x="206" y="310"/>
                  </a:lnTo>
                  <a:lnTo>
                    <a:pt x="206" y="288"/>
                  </a:lnTo>
                  <a:lnTo>
                    <a:pt x="210" y="278"/>
                  </a:lnTo>
                  <a:lnTo>
                    <a:pt x="210" y="125"/>
                  </a:lnTo>
                  <a:lnTo>
                    <a:pt x="213" y="117"/>
                  </a:lnTo>
                  <a:lnTo>
                    <a:pt x="213" y="68"/>
                  </a:lnTo>
                  <a:lnTo>
                    <a:pt x="213" y="78"/>
                  </a:lnTo>
                  <a:lnTo>
                    <a:pt x="217" y="75"/>
                  </a:lnTo>
                  <a:lnTo>
                    <a:pt x="217" y="3"/>
                  </a:lnTo>
                  <a:lnTo>
                    <a:pt x="221" y="3"/>
                  </a:lnTo>
                  <a:lnTo>
                    <a:pt x="224" y="3"/>
                  </a:lnTo>
                  <a:lnTo>
                    <a:pt x="228" y="3"/>
                  </a:lnTo>
                  <a:lnTo>
                    <a:pt x="231" y="3"/>
                  </a:lnTo>
                  <a:lnTo>
                    <a:pt x="235" y="7"/>
                  </a:lnTo>
                  <a:lnTo>
                    <a:pt x="235" y="50"/>
                  </a:lnTo>
                  <a:lnTo>
                    <a:pt x="238" y="46"/>
                  </a:lnTo>
                  <a:lnTo>
                    <a:pt x="238" y="43"/>
                  </a:lnTo>
                  <a:lnTo>
                    <a:pt x="238" y="189"/>
                  </a:lnTo>
                  <a:lnTo>
                    <a:pt x="242" y="210"/>
                  </a:lnTo>
                </a:path>
              </a:pathLst>
            </a:custGeom>
            <a:noFill/>
            <a:ln w="9525">
              <a:solidFill>
                <a:schemeClr val="accent1">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1" name="Freeform 102"/>
            <p:cNvSpPr>
              <a:spLocks/>
            </p:cNvSpPr>
            <p:nvPr/>
          </p:nvSpPr>
          <p:spPr bwMode="auto">
            <a:xfrm>
              <a:off x="4854198" y="3348656"/>
              <a:ext cx="361096" cy="580772"/>
            </a:xfrm>
            <a:custGeom>
              <a:avLst/>
              <a:gdLst>
                <a:gd name="T0" fmla="*/ 0 w 235"/>
                <a:gd name="T1" fmla="*/ 320 h 335"/>
                <a:gd name="T2" fmla="*/ 7 w 235"/>
                <a:gd name="T3" fmla="*/ 313 h 335"/>
                <a:gd name="T4" fmla="*/ 11 w 235"/>
                <a:gd name="T5" fmla="*/ 299 h 335"/>
                <a:gd name="T6" fmla="*/ 14 w 235"/>
                <a:gd name="T7" fmla="*/ 75 h 335"/>
                <a:gd name="T8" fmla="*/ 21 w 235"/>
                <a:gd name="T9" fmla="*/ 0 h 335"/>
                <a:gd name="T10" fmla="*/ 32 w 235"/>
                <a:gd name="T11" fmla="*/ 0 h 335"/>
                <a:gd name="T12" fmla="*/ 39 w 235"/>
                <a:gd name="T13" fmla="*/ 18 h 335"/>
                <a:gd name="T14" fmla="*/ 43 w 235"/>
                <a:gd name="T15" fmla="*/ 310 h 335"/>
                <a:gd name="T16" fmla="*/ 46 w 235"/>
                <a:gd name="T17" fmla="*/ 317 h 335"/>
                <a:gd name="T18" fmla="*/ 53 w 235"/>
                <a:gd name="T19" fmla="*/ 320 h 335"/>
                <a:gd name="T20" fmla="*/ 57 w 235"/>
                <a:gd name="T21" fmla="*/ 75 h 335"/>
                <a:gd name="T22" fmla="*/ 64 w 235"/>
                <a:gd name="T23" fmla="*/ 39 h 335"/>
                <a:gd name="T24" fmla="*/ 71 w 235"/>
                <a:gd name="T25" fmla="*/ 3 h 335"/>
                <a:gd name="T26" fmla="*/ 82 w 235"/>
                <a:gd name="T27" fmla="*/ 7 h 335"/>
                <a:gd name="T28" fmla="*/ 85 w 235"/>
                <a:gd name="T29" fmla="*/ 43 h 335"/>
                <a:gd name="T30" fmla="*/ 89 w 235"/>
                <a:gd name="T31" fmla="*/ 331 h 335"/>
                <a:gd name="T32" fmla="*/ 93 w 235"/>
                <a:gd name="T33" fmla="*/ 310 h 335"/>
                <a:gd name="T34" fmla="*/ 96 w 235"/>
                <a:gd name="T35" fmla="*/ 288 h 335"/>
                <a:gd name="T36" fmla="*/ 103 w 235"/>
                <a:gd name="T37" fmla="*/ 96 h 335"/>
                <a:gd name="T38" fmla="*/ 107 w 235"/>
                <a:gd name="T39" fmla="*/ 64 h 335"/>
                <a:gd name="T40" fmla="*/ 114 w 235"/>
                <a:gd name="T41" fmla="*/ 0 h 335"/>
                <a:gd name="T42" fmla="*/ 121 w 235"/>
                <a:gd name="T43" fmla="*/ 3 h 335"/>
                <a:gd name="T44" fmla="*/ 128 w 235"/>
                <a:gd name="T45" fmla="*/ 36 h 335"/>
                <a:gd name="T46" fmla="*/ 132 w 235"/>
                <a:gd name="T47" fmla="*/ 320 h 335"/>
                <a:gd name="T48" fmla="*/ 135 w 235"/>
                <a:gd name="T49" fmla="*/ 313 h 335"/>
                <a:gd name="T50" fmla="*/ 142 w 235"/>
                <a:gd name="T51" fmla="*/ 196 h 335"/>
                <a:gd name="T52" fmla="*/ 150 w 235"/>
                <a:gd name="T53" fmla="*/ 71 h 335"/>
                <a:gd name="T54" fmla="*/ 153 w 235"/>
                <a:gd name="T55" fmla="*/ 3 h 335"/>
                <a:gd name="T56" fmla="*/ 160 w 235"/>
                <a:gd name="T57" fmla="*/ 36 h 335"/>
                <a:gd name="T58" fmla="*/ 167 w 235"/>
                <a:gd name="T59" fmla="*/ 25 h 335"/>
                <a:gd name="T60" fmla="*/ 171 w 235"/>
                <a:gd name="T61" fmla="*/ 50 h 335"/>
                <a:gd name="T62" fmla="*/ 174 w 235"/>
                <a:gd name="T63" fmla="*/ 217 h 335"/>
                <a:gd name="T64" fmla="*/ 178 w 235"/>
                <a:gd name="T65" fmla="*/ 317 h 335"/>
                <a:gd name="T66" fmla="*/ 185 w 235"/>
                <a:gd name="T67" fmla="*/ 303 h 335"/>
                <a:gd name="T68" fmla="*/ 192 w 235"/>
                <a:gd name="T69" fmla="*/ 132 h 335"/>
                <a:gd name="T70" fmla="*/ 196 w 235"/>
                <a:gd name="T71" fmla="*/ 3 h 335"/>
                <a:gd name="T72" fmla="*/ 203 w 235"/>
                <a:gd name="T73" fmla="*/ 7 h 335"/>
                <a:gd name="T74" fmla="*/ 214 w 235"/>
                <a:gd name="T75" fmla="*/ 11 h 335"/>
                <a:gd name="T76" fmla="*/ 217 w 235"/>
                <a:gd name="T77" fmla="*/ 68 h 335"/>
                <a:gd name="T78" fmla="*/ 224 w 235"/>
                <a:gd name="T79" fmla="*/ 328 h 335"/>
                <a:gd name="T80" fmla="*/ 228 w 235"/>
                <a:gd name="T81" fmla="*/ 313 h 335"/>
                <a:gd name="T82" fmla="*/ 231 w 235"/>
                <a:gd name="T83" fmla="*/ 23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5" h="335">
                  <a:moveTo>
                    <a:pt x="0" y="210"/>
                  </a:moveTo>
                  <a:lnTo>
                    <a:pt x="0" y="324"/>
                  </a:lnTo>
                  <a:lnTo>
                    <a:pt x="0" y="320"/>
                  </a:lnTo>
                  <a:lnTo>
                    <a:pt x="3" y="317"/>
                  </a:lnTo>
                  <a:lnTo>
                    <a:pt x="3" y="310"/>
                  </a:lnTo>
                  <a:lnTo>
                    <a:pt x="7" y="313"/>
                  </a:lnTo>
                  <a:lnTo>
                    <a:pt x="7" y="320"/>
                  </a:lnTo>
                  <a:lnTo>
                    <a:pt x="7" y="306"/>
                  </a:lnTo>
                  <a:lnTo>
                    <a:pt x="11" y="299"/>
                  </a:lnTo>
                  <a:lnTo>
                    <a:pt x="11" y="125"/>
                  </a:lnTo>
                  <a:lnTo>
                    <a:pt x="14" y="114"/>
                  </a:lnTo>
                  <a:lnTo>
                    <a:pt x="14" y="75"/>
                  </a:lnTo>
                  <a:lnTo>
                    <a:pt x="18" y="75"/>
                  </a:lnTo>
                  <a:lnTo>
                    <a:pt x="18" y="0"/>
                  </a:lnTo>
                  <a:lnTo>
                    <a:pt x="21" y="0"/>
                  </a:lnTo>
                  <a:lnTo>
                    <a:pt x="25" y="0"/>
                  </a:lnTo>
                  <a:lnTo>
                    <a:pt x="28" y="0"/>
                  </a:lnTo>
                  <a:lnTo>
                    <a:pt x="32" y="0"/>
                  </a:lnTo>
                  <a:lnTo>
                    <a:pt x="36" y="3"/>
                  </a:lnTo>
                  <a:lnTo>
                    <a:pt x="36" y="7"/>
                  </a:lnTo>
                  <a:lnTo>
                    <a:pt x="39" y="18"/>
                  </a:lnTo>
                  <a:lnTo>
                    <a:pt x="39" y="57"/>
                  </a:lnTo>
                  <a:lnTo>
                    <a:pt x="43" y="71"/>
                  </a:lnTo>
                  <a:lnTo>
                    <a:pt x="43" y="310"/>
                  </a:lnTo>
                  <a:lnTo>
                    <a:pt x="46" y="320"/>
                  </a:lnTo>
                  <a:lnTo>
                    <a:pt x="46" y="324"/>
                  </a:lnTo>
                  <a:lnTo>
                    <a:pt x="46" y="317"/>
                  </a:lnTo>
                  <a:lnTo>
                    <a:pt x="50" y="313"/>
                  </a:lnTo>
                  <a:lnTo>
                    <a:pt x="50" y="317"/>
                  </a:lnTo>
                  <a:lnTo>
                    <a:pt x="53" y="320"/>
                  </a:lnTo>
                  <a:lnTo>
                    <a:pt x="53" y="174"/>
                  </a:lnTo>
                  <a:lnTo>
                    <a:pt x="57" y="160"/>
                  </a:lnTo>
                  <a:lnTo>
                    <a:pt x="57" y="75"/>
                  </a:lnTo>
                  <a:lnTo>
                    <a:pt x="60" y="71"/>
                  </a:lnTo>
                  <a:lnTo>
                    <a:pt x="60" y="50"/>
                  </a:lnTo>
                  <a:lnTo>
                    <a:pt x="64" y="39"/>
                  </a:lnTo>
                  <a:lnTo>
                    <a:pt x="64" y="3"/>
                  </a:lnTo>
                  <a:lnTo>
                    <a:pt x="68" y="3"/>
                  </a:lnTo>
                  <a:lnTo>
                    <a:pt x="71" y="3"/>
                  </a:lnTo>
                  <a:lnTo>
                    <a:pt x="75" y="3"/>
                  </a:lnTo>
                  <a:lnTo>
                    <a:pt x="78" y="3"/>
                  </a:lnTo>
                  <a:lnTo>
                    <a:pt x="82" y="7"/>
                  </a:lnTo>
                  <a:lnTo>
                    <a:pt x="82" y="57"/>
                  </a:lnTo>
                  <a:lnTo>
                    <a:pt x="85" y="53"/>
                  </a:lnTo>
                  <a:lnTo>
                    <a:pt x="85" y="43"/>
                  </a:lnTo>
                  <a:lnTo>
                    <a:pt x="85" y="185"/>
                  </a:lnTo>
                  <a:lnTo>
                    <a:pt x="89" y="206"/>
                  </a:lnTo>
                  <a:lnTo>
                    <a:pt x="89" y="331"/>
                  </a:lnTo>
                  <a:lnTo>
                    <a:pt x="89" y="320"/>
                  </a:lnTo>
                  <a:lnTo>
                    <a:pt x="93" y="317"/>
                  </a:lnTo>
                  <a:lnTo>
                    <a:pt x="93" y="310"/>
                  </a:lnTo>
                  <a:lnTo>
                    <a:pt x="96" y="313"/>
                  </a:lnTo>
                  <a:lnTo>
                    <a:pt x="96" y="320"/>
                  </a:lnTo>
                  <a:lnTo>
                    <a:pt x="96" y="288"/>
                  </a:lnTo>
                  <a:lnTo>
                    <a:pt x="100" y="274"/>
                  </a:lnTo>
                  <a:lnTo>
                    <a:pt x="100" y="103"/>
                  </a:lnTo>
                  <a:lnTo>
                    <a:pt x="103" y="96"/>
                  </a:lnTo>
                  <a:lnTo>
                    <a:pt x="103" y="64"/>
                  </a:lnTo>
                  <a:lnTo>
                    <a:pt x="103" y="68"/>
                  </a:lnTo>
                  <a:lnTo>
                    <a:pt x="107" y="64"/>
                  </a:lnTo>
                  <a:lnTo>
                    <a:pt x="107" y="0"/>
                  </a:lnTo>
                  <a:lnTo>
                    <a:pt x="110" y="3"/>
                  </a:lnTo>
                  <a:lnTo>
                    <a:pt x="114" y="0"/>
                  </a:lnTo>
                  <a:lnTo>
                    <a:pt x="114" y="3"/>
                  </a:lnTo>
                  <a:lnTo>
                    <a:pt x="117" y="3"/>
                  </a:lnTo>
                  <a:lnTo>
                    <a:pt x="121" y="3"/>
                  </a:lnTo>
                  <a:lnTo>
                    <a:pt x="125" y="7"/>
                  </a:lnTo>
                  <a:lnTo>
                    <a:pt x="125" y="25"/>
                  </a:lnTo>
                  <a:lnTo>
                    <a:pt x="128" y="36"/>
                  </a:lnTo>
                  <a:lnTo>
                    <a:pt x="128" y="78"/>
                  </a:lnTo>
                  <a:lnTo>
                    <a:pt x="132" y="96"/>
                  </a:lnTo>
                  <a:lnTo>
                    <a:pt x="132" y="320"/>
                  </a:lnTo>
                  <a:lnTo>
                    <a:pt x="135" y="317"/>
                  </a:lnTo>
                  <a:lnTo>
                    <a:pt x="135" y="310"/>
                  </a:lnTo>
                  <a:lnTo>
                    <a:pt x="135" y="313"/>
                  </a:lnTo>
                  <a:lnTo>
                    <a:pt x="142" y="313"/>
                  </a:lnTo>
                  <a:lnTo>
                    <a:pt x="139" y="313"/>
                  </a:lnTo>
                  <a:lnTo>
                    <a:pt x="142" y="196"/>
                  </a:lnTo>
                  <a:lnTo>
                    <a:pt x="146" y="182"/>
                  </a:lnTo>
                  <a:lnTo>
                    <a:pt x="146" y="75"/>
                  </a:lnTo>
                  <a:lnTo>
                    <a:pt x="150" y="71"/>
                  </a:lnTo>
                  <a:lnTo>
                    <a:pt x="150" y="75"/>
                  </a:lnTo>
                  <a:lnTo>
                    <a:pt x="150" y="3"/>
                  </a:lnTo>
                  <a:lnTo>
                    <a:pt x="153" y="3"/>
                  </a:lnTo>
                  <a:lnTo>
                    <a:pt x="157" y="3"/>
                  </a:lnTo>
                  <a:lnTo>
                    <a:pt x="160" y="7"/>
                  </a:lnTo>
                  <a:lnTo>
                    <a:pt x="160" y="36"/>
                  </a:lnTo>
                  <a:lnTo>
                    <a:pt x="164" y="39"/>
                  </a:lnTo>
                  <a:lnTo>
                    <a:pt x="164" y="28"/>
                  </a:lnTo>
                  <a:lnTo>
                    <a:pt x="167" y="25"/>
                  </a:lnTo>
                  <a:lnTo>
                    <a:pt x="167" y="11"/>
                  </a:lnTo>
                  <a:lnTo>
                    <a:pt x="171" y="14"/>
                  </a:lnTo>
                  <a:lnTo>
                    <a:pt x="171" y="50"/>
                  </a:lnTo>
                  <a:lnTo>
                    <a:pt x="171" y="46"/>
                  </a:lnTo>
                  <a:lnTo>
                    <a:pt x="174" y="43"/>
                  </a:lnTo>
                  <a:lnTo>
                    <a:pt x="174" y="217"/>
                  </a:lnTo>
                  <a:lnTo>
                    <a:pt x="178" y="242"/>
                  </a:lnTo>
                  <a:lnTo>
                    <a:pt x="178" y="335"/>
                  </a:lnTo>
                  <a:lnTo>
                    <a:pt x="178" y="317"/>
                  </a:lnTo>
                  <a:lnTo>
                    <a:pt x="185" y="310"/>
                  </a:lnTo>
                  <a:lnTo>
                    <a:pt x="185" y="320"/>
                  </a:lnTo>
                  <a:lnTo>
                    <a:pt x="185" y="303"/>
                  </a:lnTo>
                  <a:lnTo>
                    <a:pt x="189" y="292"/>
                  </a:lnTo>
                  <a:lnTo>
                    <a:pt x="189" y="139"/>
                  </a:lnTo>
                  <a:lnTo>
                    <a:pt x="192" y="132"/>
                  </a:lnTo>
                  <a:lnTo>
                    <a:pt x="192" y="71"/>
                  </a:lnTo>
                  <a:lnTo>
                    <a:pt x="196" y="68"/>
                  </a:lnTo>
                  <a:lnTo>
                    <a:pt x="196" y="3"/>
                  </a:lnTo>
                  <a:lnTo>
                    <a:pt x="199" y="7"/>
                  </a:lnTo>
                  <a:lnTo>
                    <a:pt x="207" y="7"/>
                  </a:lnTo>
                  <a:lnTo>
                    <a:pt x="203" y="7"/>
                  </a:lnTo>
                  <a:lnTo>
                    <a:pt x="207" y="7"/>
                  </a:lnTo>
                  <a:lnTo>
                    <a:pt x="210" y="7"/>
                  </a:lnTo>
                  <a:lnTo>
                    <a:pt x="214" y="11"/>
                  </a:lnTo>
                  <a:lnTo>
                    <a:pt x="214" y="32"/>
                  </a:lnTo>
                  <a:lnTo>
                    <a:pt x="217" y="43"/>
                  </a:lnTo>
                  <a:lnTo>
                    <a:pt x="217" y="68"/>
                  </a:lnTo>
                  <a:lnTo>
                    <a:pt x="221" y="85"/>
                  </a:lnTo>
                  <a:lnTo>
                    <a:pt x="221" y="331"/>
                  </a:lnTo>
                  <a:lnTo>
                    <a:pt x="224" y="328"/>
                  </a:lnTo>
                  <a:lnTo>
                    <a:pt x="224" y="320"/>
                  </a:lnTo>
                  <a:lnTo>
                    <a:pt x="228" y="317"/>
                  </a:lnTo>
                  <a:lnTo>
                    <a:pt x="228" y="313"/>
                  </a:lnTo>
                  <a:lnTo>
                    <a:pt x="228" y="313"/>
                  </a:lnTo>
                  <a:lnTo>
                    <a:pt x="231" y="317"/>
                  </a:lnTo>
                  <a:lnTo>
                    <a:pt x="231" y="235"/>
                  </a:lnTo>
                  <a:lnTo>
                    <a:pt x="235" y="217"/>
                  </a:lnTo>
                  <a:lnTo>
                    <a:pt x="235" y="96"/>
                  </a:lnTo>
                </a:path>
              </a:pathLst>
            </a:custGeom>
            <a:noFill/>
            <a:ln w="9525">
              <a:solidFill>
                <a:schemeClr val="accent1">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76" name="Group 175"/>
          <p:cNvGrpSpPr/>
          <p:nvPr/>
        </p:nvGrpSpPr>
        <p:grpSpPr>
          <a:xfrm>
            <a:off x="4574874" y="5102300"/>
            <a:ext cx="2985784" cy="560272"/>
            <a:chOff x="5283592" y="4929061"/>
            <a:chExt cx="3404086" cy="593830"/>
          </a:xfrm>
        </p:grpSpPr>
        <p:sp>
          <p:nvSpPr>
            <p:cNvPr id="172" name="Freeform 171"/>
            <p:cNvSpPr>
              <a:spLocks/>
            </p:cNvSpPr>
            <p:nvPr/>
          </p:nvSpPr>
          <p:spPr bwMode="auto">
            <a:xfrm>
              <a:off x="5283592" y="4929061"/>
              <a:ext cx="3404086" cy="593830"/>
            </a:xfrm>
            <a:custGeom>
              <a:avLst/>
              <a:gdLst>
                <a:gd name="T0" fmla="*/ 24 w 2454"/>
                <a:gd name="T1" fmla="*/ 275 h 292"/>
                <a:gd name="T2" fmla="*/ 66 w 2454"/>
                <a:gd name="T3" fmla="*/ 142 h 292"/>
                <a:gd name="T4" fmla="*/ 108 w 2454"/>
                <a:gd name="T5" fmla="*/ 100 h 292"/>
                <a:gd name="T6" fmla="*/ 150 w 2454"/>
                <a:gd name="T7" fmla="*/ 25 h 292"/>
                <a:gd name="T8" fmla="*/ 198 w 2454"/>
                <a:gd name="T9" fmla="*/ 75 h 292"/>
                <a:gd name="T10" fmla="*/ 240 w 2454"/>
                <a:gd name="T11" fmla="*/ 175 h 292"/>
                <a:gd name="T12" fmla="*/ 282 w 2454"/>
                <a:gd name="T13" fmla="*/ 158 h 292"/>
                <a:gd name="T14" fmla="*/ 324 w 2454"/>
                <a:gd name="T15" fmla="*/ 142 h 292"/>
                <a:gd name="T16" fmla="*/ 372 w 2454"/>
                <a:gd name="T17" fmla="*/ 133 h 292"/>
                <a:gd name="T18" fmla="*/ 414 w 2454"/>
                <a:gd name="T19" fmla="*/ 133 h 292"/>
                <a:gd name="T20" fmla="*/ 456 w 2454"/>
                <a:gd name="T21" fmla="*/ 150 h 292"/>
                <a:gd name="T22" fmla="*/ 498 w 2454"/>
                <a:gd name="T23" fmla="*/ 150 h 292"/>
                <a:gd name="T24" fmla="*/ 546 w 2454"/>
                <a:gd name="T25" fmla="*/ 117 h 292"/>
                <a:gd name="T26" fmla="*/ 588 w 2454"/>
                <a:gd name="T27" fmla="*/ 92 h 292"/>
                <a:gd name="T28" fmla="*/ 630 w 2454"/>
                <a:gd name="T29" fmla="*/ 133 h 292"/>
                <a:gd name="T30" fmla="*/ 672 w 2454"/>
                <a:gd name="T31" fmla="*/ 133 h 292"/>
                <a:gd name="T32" fmla="*/ 714 w 2454"/>
                <a:gd name="T33" fmla="*/ 117 h 292"/>
                <a:gd name="T34" fmla="*/ 762 w 2454"/>
                <a:gd name="T35" fmla="*/ 117 h 292"/>
                <a:gd name="T36" fmla="*/ 804 w 2454"/>
                <a:gd name="T37" fmla="*/ 117 h 292"/>
                <a:gd name="T38" fmla="*/ 846 w 2454"/>
                <a:gd name="T39" fmla="*/ 133 h 292"/>
                <a:gd name="T40" fmla="*/ 888 w 2454"/>
                <a:gd name="T41" fmla="*/ 133 h 292"/>
                <a:gd name="T42" fmla="*/ 936 w 2454"/>
                <a:gd name="T43" fmla="*/ 108 h 292"/>
                <a:gd name="T44" fmla="*/ 978 w 2454"/>
                <a:gd name="T45" fmla="*/ 108 h 292"/>
                <a:gd name="T46" fmla="*/ 1020 w 2454"/>
                <a:gd name="T47" fmla="*/ 117 h 292"/>
                <a:gd name="T48" fmla="*/ 1062 w 2454"/>
                <a:gd name="T49" fmla="*/ 125 h 292"/>
                <a:gd name="T50" fmla="*/ 1110 w 2454"/>
                <a:gd name="T51" fmla="*/ 117 h 292"/>
                <a:gd name="T52" fmla="*/ 1152 w 2454"/>
                <a:gd name="T53" fmla="*/ 142 h 292"/>
                <a:gd name="T54" fmla="*/ 1194 w 2454"/>
                <a:gd name="T55" fmla="*/ 275 h 292"/>
                <a:gd name="T56" fmla="*/ 1236 w 2454"/>
                <a:gd name="T57" fmla="*/ 242 h 292"/>
                <a:gd name="T58" fmla="*/ 1284 w 2454"/>
                <a:gd name="T59" fmla="*/ 125 h 292"/>
                <a:gd name="T60" fmla="*/ 1326 w 2454"/>
                <a:gd name="T61" fmla="*/ 125 h 292"/>
                <a:gd name="T62" fmla="*/ 1368 w 2454"/>
                <a:gd name="T63" fmla="*/ 125 h 292"/>
                <a:gd name="T64" fmla="*/ 1410 w 2454"/>
                <a:gd name="T65" fmla="*/ 117 h 292"/>
                <a:gd name="T66" fmla="*/ 1452 w 2454"/>
                <a:gd name="T67" fmla="*/ 117 h 292"/>
                <a:gd name="T68" fmla="*/ 1500 w 2454"/>
                <a:gd name="T69" fmla="*/ 125 h 292"/>
                <a:gd name="T70" fmla="*/ 1542 w 2454"/>
                <a:gd name="T71" fmla="*/ 117 h 292"/>
                <a:gd name="T72" fmla="*/ 1584 w 2454"/>
                <a:gd name="T73" fmla="*/ 117 h 292"/>
                <a:gd name="T74" fmla="*/ 1626 w 2454"/>
                <a:gd name="T75" fmla="*/ 167 h 292"/>
                <a:gd name="T76" fmla="*/ 1674 w 2454"/>
                <a:gd name="T77" fmla="*/ 167 h 292"/>
                <a:gd name="T78" fmla="*/ 1716 w 2454"/>
                <a:gd name="T79" fmla="*/ 25 h 292"/>
                <a:gd name="T80" fmla="*/ 1758 w 2454"/>
                <a:gd name="T81" fmla="*/ 33 h 292"/>
                <a:gd name="T82" fmla="*/ 1800 w 2454"/>
                <a:gd name="T83" fmla="*/ 158 h 292"/>
                <a:gd name="T84" fmla="*/ 1848 w 2454"/>
                <a:gd name="T85" fmla="*/ 158 h 292"/>
                <a:gd name="T86" fmla="*/ 1890 w 2454"/>
                <a:gd name="T87" fmla="*/ 142 h 292"/>
                <a:gd name="T88" fmla="*/ 1932 w 2454"/>
                <a:gd name="T89" fmla="*/ 133 h 292"/>
                <a:gd name="T90" fmla="*/ 1974 w 2454"/>
                <a:gd name="T91" fmla="*/ 125 h 292"/>
                <a:gd name="T92" fmla="*/ 2016 w 2454"/>
                <a:gd name="T93" fmla="*/ 133 h 292"/>
                <a:gd name="T94" fmla="*/ 2064 w 2454"/>
                <a:gd name="T95" fmla="*/ 150 h 292"/>
                <a:gd name="T96" fmla="*/ 2106 w 2454"/>
                <a:gd name="T97" fmla="*/ 150 h 292"/>
                <a:gd name="T98" fmla="*/ 2148 w 2454"/>
                <a:gd name="T99" fmla="*/ 158 h 292"/>
                <a:gd name="T100" fmla="*/ 2190 w 2454"/>
                <a:gd name="T101" fmla="*/ 167 h 292"/>
                <a:gd name="T102" fmla="*/ 2238 w 2454"/>
                <a:gd name="T103" fmla="*/ 117 h 292"/>
                <a:gd name="T104" fmla="*/ 2280 w 2454"/>
                <a:gd name="T105" fmla="*/ 50 h 292"/>
                <a:gd name="T106" fmla="*/ 2322 w 2454"/>
                <a:gd name="T107" fmla="*/ 83 h 292"/>
                <a:gd name="T108" fmla="*/ 2364 w 2454"/>
                <a:gd name="T109" fmla="*/ 125 h 292"/>
                <a:gd name="T110" fmla="*/ 2412 w 2454"/>
                <a:gd name="T111" fmla="*/ 175 h 292"/>
                <a:gd name="T112" fmla="*/ 2454 w 2454"/>
                <a:gd name="T113" fmla="*/ 283 h 2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54"/>
                <a:gd name="T172" fmla="*/ 0 h 292"/>
                <a:gd name="T173" fmla="*/ 2454 w 2454"/>
                <a:gd name="T174" fmla="*/ 292 h 2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54" h="292">
                  <a:moveTo>
                    <a:pt x="0" y="292"/>
                  </a:moveTo>
                  <a:lnTo>
                    <a:pt x="24" y="275"/>
                  </a:lnTo>
                  <a:lnTo>
                    <a:pt x="42" y="192"/>
                  </a:lnTo>
                  <a:lnTo>
                    <a:pt x="66" y="142"/>
                  </a:lnTo>
                  <a:lnTo>
                    <a:pt x="90" y="117"/>
                  </a:lnTo>
                  <a:lnTo>
                    <a:pt x="108" y="100"/>
                  </a:lnTo>
                  <a:lnTo>
                    <a:pt x="132" y="58"/>
                  </a:lnTo>
                  <a:lnTo>
                    <a:pt x="150" y="25"/>
                  </a:lnTo>
                  <a:lnTo>
                    <a:pt x="174" y="25"/>
                  </a:lnTo>
                  <a:lnTo>
                    <a:pt x="198" y="75"/>
                  </a:lnTo>
                  <a:lnTo>
                    <a:pt x="216" y="125"/>
                  </a:lnTo>
                  <a:lnTo>
                    <a:pt x="240" y="175"/>
                  </a:lnTo>
                  <a:lnTo>
                    <a:pt x="264" y="167"/>
                  </a:lnTo>
                  <a:lnTo>
                    <a:pt x="282" y="158"/>
                  </a:lnTo>
                  <a:lnTo>
                    <a:pt x="306" y="142"/>
                  </a:lnTo>
                  <a:lnTo>
                    <a:pt x="324" y="142"/>
                  </a:lnTo>
                  <a:lnTo>
                    <a:pt x="348" y="133"/>
                  </a:lnTo>
                  <a:lnTo>
                    <a:pt x="372" y="133"/>
                  </a:lnTo>
                  <a:lnTo>
                    <a:pt x="390" y="158"/>
                  </a:lnTo>
                  <a:lnTo>
                    <a:pt x="414" y="133"/>
                  </a:lnTo>
                  <a:lnTo>
                    <a:pt x="432" y="158"/>
                  </a:lnTo>
                  <a:lnTo>
                    <a:pt x="456" y="150"/>
                  </a:lnTo>
                  <a:lnTo>
                    <a:pt x="480" y="125"/>
                  </a:lnTo>
                  <a:lnTo>
                    <a:pt x="498" y="150"/>
                  </a:lnTo>
                  <a:lnTo>
                    <a:pt x="522" y="117"/>
                  </a:lnTo>
                  <a:lnTo>
                    <a:pt x="546" y="117"/>
                  </a:lnTo>
                  <a:lnTo>
                    <a:pt x="564" y="133"/>
                  </a:lnTo>
                  <a:lnTo>
                    <a:pt x="588" y="92"/>
                  </a:lnTo>
                  <a:lnTo>
                    <a:pt x="606" y="125"/>
                  </a:lnTo>
                  <a:lnTo>
                    <a:pt x="630" y="133"/>
                  </a:lnTo>
                  <a:lnTo>
                    <a:pt x="654" y="117"/>
                  </a:lnTo>
                  <a:lnTo>
                    <a:pt x="672" y="133"/>
                  </a:lnTo>
                  <a:lnTo>
                    <a:pt x="696" y="117"/>
                  </a:lnTo>
                  <a:lnTo>
                    <a:pt x="714" y="117"/>
                  </a:lnTo>
                  <a:lnTo>
                    <a:pt x="738" y="117"/>
                  </a:lnTo>
                  <a:lnTo>
                    <a:pt x="762" y="117"/>
                  </a:lnTo>
                  <a:lnTo>
                    <a:pt x="780" y="133"/>
                  </a:lnTo>
                  <a:lnTo>
                    <a:pt x="804" y="117"/>
                  </a:lnTo>
                  <a:lnTo>
                    <a:pt x="828" y="117"/>
                  </a:lnTo>
                  <a:lnTo>
                    <a:pt x="846" y="133"/>
                  </a:lnTo>
                  <a:lnTo>
                    <a:pt x="870" y="125"/>
                  </a:lnTo>
                  <a:lnTo>
                    <a:pt x="888" y="133"/>
                  </a:lnTo>
                  <a:lnTo>
                    <a:pt x="912" y="125"/>
                  </a:lnTo>
                  <a:lnTo>
                    <a:pt x="936" y="108"/>
                  </a:lnTo>
                  <a:lnTo>
                    <a:pt x="954" y="125"/>
                  </a:lnTo>
                  <a:lnTo>
                    <a:pt x="978" y="108"/>
                  </a:lnTo>
                  <a:lnTo>
                    <a:pt x="996" y="125"/>
                  </a:lnTo>
                  <a:lnTo>
                    <a:pt x="1020" y="117"/>
                  </a:lnTo>
                  <a:lnTo>
                    <a:pt x="1044" y="117"/>
                  </a:lnTo>
                  <a:lnTo>
                    <a:pt x="1062" y="125"/>
                  </a:lnTo>
                  <a:lnTo>
                    <a:pt x="1086" y="108"/>
                  </a:lnTo>
                  <a:lnTo>
                    <a:pt x="1110" y="117"/>
                  </a:lnTo>
                  <a:lnTo>
                    <a:pt x="1128" y="117"/>
                  </a:lnTo>
                  <a:lnTo>
                    <a:pt x="1152" y="142"/>
                  </a:lnTo>
                  <a:lnTo>
                    <a:pt x="1170" y="233"/>
                  </a:lnTo>
                  <a:lnTo>
                    <a:pt x="1194" y="275"/>
                  </a:lnTo>
                  <a:lnTo>
                    <a:pt x="1218" y="275"/>
                  </a:lnTo>
                  <a:lnTo>
                    <a:pt x="1236" y="242"/>
                  </a:lnTo>
                  <a:lnTo>
                    <a:pt x="1260" y="142"/>
                  </a:lnTo>
                  <a:lnTo>
                    <a:pt x="1284" y="125"/>
                  </a:lnTo>
                  <a:lnTo>
                    <a:pt x="1302" y="108"/>
                  </a:lnTo>
                  <a:lnTo>
                    <a:pt x="1326" y="125"/>
                  </a:lnTo>
                  <a:lnTo>
                    <a:pt x="1344" y="117"/>
                  </a:lnTo>
                  <a:lnTo>
                    <a:pt x="1368" y="125"/>
                  </a:lnTo>
                  <a:lnTo>
                    <a:pt x="1392" y="125"/>
                  </a:lnTo>
                  <a:lnTo>
                    <a:pt x="1410" y="117"/>
                  </a:lnTo>
                  <a:lnTo>
                    <a:pt x="1434" y="133"/>
                  </a:lnTo>
                  <a:lnTo>
                    <a:pt x="1452" y="117"/>
                  </a:lnTo>
                  <a:lnTo>
                    <a:pt x="1476" y="117"/>
                  </a:lnTo>
                  <a:lnTo>
                    <a:pt x="1500" y="125"/>
                  </a:lnTo>
                  <a:lnTo>
                    <a:pt x="1518" y="108"/>
                  </a:lnTo>
                  <a:lnTo>
                    <a:pt x="1542" y="117"/>
                  </a:lnTo>
                  <a:lnTo>
                    <a:pt x="1566" y="117"/>
                  </a:lnTo>
                  <a:lnTo>
                    <a:pt x="1584" y="117"/>
                  </a:lnTo>
                  <a:lnTo>
                    <a:pt x="1608" y="150"/>
                  </a:lnTo>
                  <a:lnTo>
                    <a:pt x="1626" y="167"/>
                  </a:lnTo>
                  <a:lnTo>
                    <a:pt x="1650" y="183"/>
                  </a:lnTo>
                  <a:lnTo>
                    <a:pt x="1674" y="167"/>
                  </a:lnTo>
                  <a:lnTo>
                    <a:pt x="1692" y="92"/>
                  </a:lnTo>
                  <a:lnTo>
                    <a:pt x="1716" y="25"/>
                  </a:lnTo>
                  <a:lnTo>
                    <a:pt x="1734" y="0"/>
                  </a:lnTo>
                  <a:lnTo>
                    <a:pt x="1758" y="33"/>
                  </a:lnTo>
                  <a:lnTo>
                    <a:pt x="1782" y="117"/>
                  </a:lnTo>
                  <a:lnTo>
                    <a:pt x="1800" y="158"/>
                  </a:lnTo>
                  <a:lnTo>
                    <a:pt x="1824" y="183"/>
                  </a:lnTo>
                  <a:lnTo>
                    <a:pt x="1848" y="158"/>
                  </a:lnTo>
                  <a:lnTo>
                    <a:pt x="1866" y="150"/>
                  </a:lnTo>
                  <a:lnTo>
                    <a:pt x="1890" y="142"/>
                  </a:lnTo>
                  <a:lnTo>
                    <a:pt x="1908" y="125"/>
                  </a:lnTo>
                  <a:lnTo>
                    <a:pt x="1932" y="133"/>
                  </a:lnTo>
                  <a:lnTo>
                    <a:pt x="1956" y="142"/>
                  </a:lnTo>
                  <a:lnTo>
                    <a:pt x="1974" y="125"/>
                  </a:lnTo>
                  <a:lnTo>
                    <a:pt x="1998" y="142"/>
                  </a:lnTo>
                  <a:lnTo>
                    <a:pt x="2016" y="133"/>
                  </a:lnTo>
                  <a:lnTo>
                    <a:pt x="2040" y="117"/>
                  </a:lnTo>
                  <a:lnTo>
                    <a:pt x="2064" y="150"/>
                  </a:lnTo>
                  <a:lnTo>
                    <a:pt x="2082" y="142"/>
                  </a:lnTo>
                  <a:lnTo>
                    <a:pt x="2106" y="150"/>
                  </a:lnTo>
                  <a:lnTo>
                    <a:pt x="2130" y="167"/>
                  </a:lnTo>
                  <a:lnTo>
                    <a:pt x="2148" y="158"/>
                  </a:lnTo>
                  <a:lnTo>
                    <a:pt x="2172" y="175"/>
                  </a:lnTo>
                  <a:lnTo>
                    <a:pt x="2190" y="167"/>
                  </a:lnTo>
                  <a:lnTo>
                    <a:pt x="2214" y="142"/>
                  </a:lnTo>
                  <a:lnTo>
                    <a:pt x="2238" y="117"/>
                  </a:lnTo>
                  <a:lnTo>
                    <a:pt x="2256" y="67"/>
                  </a:lnTo>
                  <a:lnTo>
                    <a:pt x="2280" y="50"/>
                  </a:lnTo>
                  <a:lnTo>
                    <a:pt x="2298" y="58"/>
                  </a:lnTo>
                  <a:lnTo>
                    <a:pt x="2322" y="83"/>
                  </a:lnTo>
                  <a:lnTo>
                    <a:pt x="2346" y="108"/>
                  </a:lnTo>
                  <a:lnTo>
                    <a:pt x="2364" y="125"/>
                  </a:lnTo>
                  <a:lnTo>
                    <a:pt x="2388" y="142"/>
                  </a:lnTo>
                  <a:lnTo>
                    <a:pt x="2412" y="175"/>
                  </a:lnTo>
                  <a:lnTo>
                    <a:pt x="2430" y="267"/>
                  </a:lnTo>
                  <a:lnTo>
                    <a:pt x="2454" y="283"/>
                  </a:lnTo>
                </a:path>
              </a:pathLst>
            </a:custGeom>
            <a:noFill/>
            <a:ln w="12700">
              <a:solidFill>
                <a:schemeClr val="bg1"/>
              </a:solidFill>
              <a:miter lim="800000"/>
              <a:headEnd/>
              <a:tailEnd/>
            </a:ln>
            <a:effec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endParaRPr lang="en-US">
                <a:latin typeface="Calibri" panose="020F0502020204030204" pitchFamily="34" charset="0"/>
              </a:endParaRPr>
            </a:p>
          </p:txBody>
        </p:sp>
        <p:sp>
          <p:nvSpPr>
            <p:cNvPr id="174" name="Freeform 173"/>
            <p:cNvSpPr/>
            <p:nvPr/>
          </p:nvSpPr>
          <p:spPr>
            <a:xfrm>
              <a:off x="7476596" y="4929601"/>
              <a:ext cx="402292" cy="384098"/>
            </a:xfrm>
            <a:custGeom>
              <a:avLst/>
              <a:gdLst>
                <a:gd name="connsiteX0" fmla="*/ 0 w 951346"/>
                <a:gd name="connsiteY0" fmla="*/ 461841 h 720822"/>
                <a:gd name="connsiteX1" fmla="*/ 175491 w 951346"/>
                <a:gd name="connsiteY1" fmla="*/ 692750 h 720822"/>
                <a:gd name="connsiteX2" fmla="*/ 230909 w 951346"/>
                <a:gd name="connsiteY2" fmla="*/ 711223 h 720822"/>
                <a:gd name="connsiteX3" fmla="*/ 286327 w 951346"/>
                <a:gd name="connsiteY3" fmla="*/ 674277 h 720822"/>
                <a:gd name="connsiteX4" fmla="*/ 341746 w 951346"/>
                <a:gd name="connsiteY4" fmla="*/ 544968 h 720822"/>
                <a:gd name="connsiteX5" fmla="*/ 378691 w 951346"/>
                <a:gd name="connsiteY5" fmla="*/ 341768 h 720822"/>
                <a:gd name="connsiteX6" fmla="*/ 424873 w 951346"/>
                <a:gd name="connsiteY6" fmla="*/ 129332 h 720822"/>
                <a:gd name="connsiteX7" fmla="*/ 489527 w 951346"/>
                <a:gd name="connsiteY7" fmla="*/ 23 h 720822"/>
                <a:gd name="connsiteX8" fmla="*/ 591127 w 951346"/>
                <a:gd name="connsiteY8" fmla="*/ 138568 h 720822"/>
                <a:gd name="connsiteX9" fmla="*/ 665018 w 951346"/>
                <a:gd name="connsiteY9" fmla="*/ 434132 h 720822"/>
                <a:gd name="connsiteX10" fmla="*/ 738909 w 951346"/>
                <a:gd name="connsiteY10" fmla="*/ 637332 h 720822"/>
                <a:gd name="connsiteX11" fmla="*/ 803564 w 951346"/>
                <a:gd name="connsiteY11" fmla="*/ 720459 h 720822"/>
                <a:gd name="connsiteX12" fmla="*/ 858982 w 951346"/>
                <a:gd name="connsiteY12" fmla="*/ 609623 h 720822"/>
                <a:gd name="connsiteX13" fmla="*/ 951346 w 951346"/>
                <a:gd name="connsiteY13" fmla="*/ 591150 h 72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346" h="720822">
                  <a:moveTo>
                    <a:pt x="0" y="461841"/>
                  </a:moveTo>
                  <a:cubicBezTo>
                    <a:pt x="68503" y="556513"/>
                    <a:pt x="137006" y="651186"/>
                    <a:pt x="175491" y="692750"/>
                  </a:cubicBezTo>
                  <a:cubicBezTo>
                    <a:pt x="213976" y="734314"/>
                    <a:pt x="212436" y="714302"/>
                    <a:pt x="230909" y="711223"/>
                  </a:cubicBezTo>
                  <a:cubicBezTo>
                    <a:pt x="249382" y="708144"/>
                    <a:pt x="267854" y="701986"/>
                    <a:pt x="286327" y="674277"/>
                  </a:cubicBezTo>
                  <a:cubicBezTo>
                    <a:pt x="304800" y="646568"/>
                    <a:pt x="326352" y="600386"/>
                    <a:pt x="341746" y="544968"/>
                  </a:cubicBezTo>
                  <a:cubicBezTo>
                    <a:pt x="357140" y="489550"/>
                    <a:pt x="364837" y="411041"/>
                    <a:pt x="378691" y="341768"/>
                  </a:cubicBezTo>
                  <a:cubicBezTo>
                    <a:pt x="392545" y="272495"/>
                    <a:pt x="406400" y="186289"/>
                    <a:pt x="424873" y="129332"/>
                  </a:cubicBezTo>
                  <a:cubicBezTo>
                    <a:pt x="443346" y="72375"/>
                    <a:pt x="461818" y="-1516"/>
                    <a:pt x="489527" y="23"/>
                  </a:cubicBezTo>
                  <a:cubicBezTo>
                    <a:pt x="517236" y="1562"/>
                    <a:pt x="561879" y="66217"/>
                    <a:pt x="591127" y="138568"/>
                  </a:cubicBezTo>
                  <a:cubicBezTo>
                    <a:pt x="620375" y="210919"/>
                    <a:pt x="640388" y="351005"/>
                    <a:pt x="665018" y="434132"/>
                  </a:cubicBezTo>
                  <a:cubicBezTo>
                    <a:pt x="689648" y="517259"/>
                    <a:pt x="715818" y="589611"/>
                    <a:pt x="738909" y="637332"/>
                  </a:cubicBezTo>
                  <a:cubicBezTo>
                    <a:pt x="762000" y="685053"/>
                    <a:pt x="783552" y="725077"/>
                    <a:pt x="803564" y="720459"/>
                  </a:cubicBezTo>
                  <a:cubicBezTo>
                    <a:pt x="823576" y="715841"/>
                    <a:pt x="834352" y="631174"/>
                    <a:pt x="858982" y="609623"/>
                  </a:cubicBezTo>
                  <a:cubicBezTo>
                    <a:pt x="883612" y="588072"/>
                    <a:pt x="951346" y="591150"/>
                    <a:pt x="951346" y="591150"/>
                  </a:cubicBezTo>
                </a:path>
              </a:pathLst>
            </a:custGeom>
            <a:noFill/>
            <a:ln w="349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p:cNvGrpSpPr/>
          <p:nvPr/>
        </p:nvGrpSpPr>
        <p:grpSpPr>
          <a:xfrm>
            <a:off x="4564130" y="4724400"/>
            <a:ext cx="2996528" cy="457200"/>
            <a:chOff x="4562542" y="4111363"/>
            <a:chExt cx="7323070" cy="1070237"/>
          </a:xfrm>
        </p:grpSpPr>
        <p:sp>
          <p:nvSpPr>
            <p:cNvPr id="173" name="Freeform 172"/>
            <p:cNvSpPr>
              <a:spLocks/>
            </p:cNvSpPr>
            <p:nvPr/>
          </p:nvSpPr>
          <p:spPr bwMode="auto">
            <a:xfrm>
              <a:off x="4562542" y="4111363"/>
              <a:ext cx="7323070" cy="1070237"/>
            </a:xfrm>
            <a:custGeom>
              <a:avLst/>
              <a:gdLst>
                <a:gd name="T0" fmla="*/ 24 w 2454"/>
                <a:gd name="T1" fmla="*/ 259 h 275"/>
                <a:gd name="T2" fmla="*/ 66 w 2454"/>
                <a:gd name="T3" fmla="*/ 50 h 275"/>
                <a:gd name="T4" fmla="*/ 108 w 2454"/>
                <a:gd name="T5" fmla="*/ 8 h 275"/>
                <a:gd name="T6" fmla="*/ 150 w 2454"/>
                <a:gd name="T7" fmla="*/ 42 h 275"/>
                <a:gd name="T8" fmla="*/ 198 w 2454"/>
                <a:gd name="T9" fmla="*/ 92 h 275"/>
                <a:gd name="T10" fmla="*/ 240 w 2454"/>
                <a:gd name="T11" fmla="*/ 84 h 275"/>
                <a:gd name="T12" fmla="*/ 282 w 2454"/>
                <a:gd name="T13" fmla="*/ 67 h 275"/>
                <a:gd name="T14" fmla="*/ 324 w 2454"/>
                <a:gd name="T15" fmla="*/ 92 h 275"/>
                <a:gd name="T16" fmla="*/ 372 w 2454"/>
                <a:gd name="T17" fmla="*/ 92 h 275"/>
                <a:gd name="T18" fmla="*/ 414 w 2454"/>
                <a:gd name="T19" fmla="*/ 59 h 275"/>
                <a:gd name="T20" fmla="*/ 456 w 2454"/>
                <a:gd name="T21" fmla="*/ 59 h 275"/>
                <a:gd name="T22" fmla="*/ 498 w 2454"/>
                <a:gd name="T23" fmla="*/ 75 h 275"/>
                <a:gd name="T24" fmla="*/ 546 w 2454"/>
                <a:gd name="T25" fmla="*/ 84 h 275"/>
                <a:gd name="T26" fmla="*/ 588 w 2454"/>
                <a:gd name="T27" fmla="*/ 59 h 275"/>
                <a:gd name="T28" fmla="*/ 630 w 2454"/>
                <a:gd name="T29" fmla="*/ 42 h 275"/>
                <a:gd name="T30" fmla="*/ 672 w 2454"/>
                <a:gd name="T31" fmla="*/ 84 h 275"/>
                <a:gd name="T32" fmla="*/ 714 w 2454"/>
                <a:gd name="T33" fmla="*/ 84 h 275"/>
                <a:gd name="T34" fmla="*/ 762 w 2454"/>
                <a:gd name="T35" fmla="*/ 67 h 275"/>
                <a:gd name="T36" fmla="*/ 804 w 2454"/>
                <a:gd name="T37" fmla="*/ 50 h 275"/>
                <a:gd name="T38" fmla="*/ 846 w 2454"/>
                <a:gd name="T39" fmla="*/ 42 h 275"/>
                <a:gd name="T40" fmla="*/ 888 w 2454"/>
                <a:gd name="T41" fmla="*/ 84 h 275"/>
                <a:gd name="T42" fmla="*/ 936 w 2454"/>
                <a:gd name="T43" fmla="*/ 75 h 275"/>
                <a:gd name="T44" fmla="*/ 978 w 2454"/>
                <a:gd name="T45" fmla="*/ 42 h 275"/>
                <a:gd name="T46" fmla="*/ 1020 w 2454"/>
                <a:gd name="T47" fmla="*/ 59 h 275"/>
                <a:gd name="T48" fmla="*/ 1062 w 2454"/>
                <a:gd name="T49" fmla="*/ 67 h 275"/>
                <a:gd name="T50" fmla="*/ 1110 w 2454"/>
                <a:gd name="T51" fmla="*/ 59 h 275"/>
                <a:gd name="T52" fmla="*/ 1152 w 2454"/>
                <a:gd name="T53" fmla="*/ 67 h 275"/>
                <a:gd name="T54" fmla="*/ 1194 w 2454"/>
                <a:gd name="T55" fmla="*/ 175 h 275"/>
                <a:gd name="T56" fmla="*/ 1236 w 2454"/>
                <a:gd name="T57" fmla="*/ 234 h 275"/>
                <a:gd name="T58" fmla="*/ 1284 w 2454"/>
                <a:gd name="T59" fmla="*/ 134 h 275"/>
                <a:gd name="T60" fmla="*/ 1326 w 2454"/>
                <a:gd name="T61" fmla="*/ 67 h 275"/>
                <a:gd name="T62" fmla="*/ 1368 w 2454"/>
                <a:gd name="T63" fmla="*/ 42 h 275"/>
                <a:gd name="T64" fmla="*/ 1410 w 2454"/>
                <a:gd name="T65" fmla="*/ 50 h 275"/>
                <a:gd name="T66" fmla="*/ 1452 w 2454"/>
                <a:gd name="T67" fmla="*/ 67 h 275"/>
                <a:gd name="T68" fmla="*/ 1500 w 2454"/>
                <a:gd name="T69" fmla="*/ 59 h 275"/>
                <a:gd name="T70" fmla="*/ 1542 w 2454"/>
                <a:gd name="T71" fmla="*/ 75 h 275"/>
                <a:gd name="T72" fmla="*/ 1584 w 2454"/>
                <a:gd name="T73" fmla="*/ 75 h 275"/>
                <a:gd name="T74" fmla="*/ 1626 w 2454"/>
                <a:gd name="T75" fmla="*/ 75 h 275"/>
                <a:gd name="T76" fmla="*/ 1674 w 2454"/>
                <a:gd name="T77" fmla="*/ 75 h 275"/>
                <a:gd name="T78" fmla="*/ 1716 w 2454"/>
                <a:gd name="T79" fmla="*/ 59 h 275"/>
                <a:gd name="T80" fmla="*/ 1758 w 2454"/>
                <a:gd name="T81" fmla="*/ 50 h 275"/>
                <a:gd name="T82" fmla="*/ 1800 w 2454"/>
                <a:gd name="T83" fmla="*/ 59 h 275"/>
                <a:gd name="T84" fmla="*/ 1848 w 2454"/>
                <a:gd name="T85" fmla="*/ 75 h 275"/>
                <a:gd name="T86" fmla="*/ 1890 w 2454"/>
                <a:gd name="T87" fmla="*/ 84 h 275"/>
                <a:gd name="T88" fmla="*/ 1932 w 2454"/>
                <a:gd name="T89" fmla="*/ 67 h 275"/>
                <a:gd name="T90" fmla="*/ 1974 w 2454"/>
                <a:gd name="T91" fmla="*/ 59 h 275"/>
                <a:gd name="T92" fmla="*/ 2016 w 2454"/>
                <a:gd name="T93" fmla="*/ 59 h 275"/>
                <a:gd name="T94" fmla="*/ 2064 w 2454"/>
                <a:gd name="T95" fmla="*/ 67 h 275"/>
                <a:gd name="T96" fmla="*/ 2106 w 2454"/>
                <a:gd name="T97" fmla="*/ 75 h 275"/>
                <a:gd name="T98" fmla="*/ 2148 w 2454"/>
                <a:gd name="T99" fmla="*/ 84 h 275"/>
                <a:gd name="T100" fmla="*/ 2190 w 2454"/>
                <a:gd name="T101" fmla="*/ 92 h 275"/>
                <a:gd name="T102" fmla="*/ 2238 w 2454"/>
                <a:gd name="T103" fmla="*/ 84 h 275"/>
                <a:gd name="T104" fmla="*/ 2280 w 2454"/>
                <a:gd name="T105" fmla="*/ 50 h 275"/>
                <a:gd name="T106" fmla="*/ 2322 w 2454"/>
                <a:gd name="T107" fmla="*/ 8 h 275"/>
                <a:gd name="T108" fmla="*/ 2364 w 2454"/>
                <a:gd name="T109" fmla="*/ 17 h 275"/>
                <a:gd name="T110" fmla="*/ 2412 w 2454"/>
                <a:gd name="T111" fmla="*/ 117 h 275"/>
                <a:gd name="T112" fmla="*/ 2454 w 2454"/>
                <a:gd name="T113" fmla="*/ 275 h 27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54"/>
                <a:gd name="T172" fmla="*/ 0 h 275"/>
                <a:gd name="T173" fmla="*/ 2454 w 2454"/>
                <a:gd name="T174" fmla="*/ 275 h 27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54" h="275">
                  <a:moveTo>
                    <a:pt x="0" y="275"/>
                  </a:moveTo>
                  <a:lnTo>
                    <a:pt x="24" y="259"/>
                  </a:lnTo>
                  <a:lnTo>
                    <a:pt x="42" y="150"/>
                  </a:lnTo>
                  <a:lnTo>
                    <a:pt x="66" y="50"/>
                  </a:lnTo>
                  <a:lnTo>
                    <a:pt x="90" y="17"/>
                  </a:lnTo>
                  <a:lnTo>
                    <a:pt x="108" y="8"/>
                  </a:lnTo>
                  <a:lnTo>
                    <a:pt x="132" y="17"/>
                  </a:lnTo>
                  <a:lnTo>
                    <a:pt x="150" y="42"/>
                  </a:lnTo>
                  <a:lnTo>
                    <a:pt x="174" y="67"/>
                  </a:lnTo>
                  <a:lnTo>
                    <a:pt x="198" y="92"/>
                  </a:lnTo>
                  <a:lnTo>
                    <a:pt x="216" y="92"/>
                  </a:lnTo>
                  <a:lnTo>
                    <a:pt x="240" y="84"/>
                  </a:lnTo>
                  <a:lnTo>
                    <a:pt x="264" y="75"/>
                  </a:lnTo>
                  <a:lnTo>
                    <a:pt x="282" y="67"/>
                  </a:lnTo>
                  <a:lnTo>
                    <a:pt x="306" y="67"/>
                  </a:lnTo>
                  <a:lnTo>
                    <a:pt x="324" y="92"/>
                  </a:lnTo>
                  <a:lnTo>
                    <a:pt x="348" y="84"/>
                  </a:lnTo>
                  <a:lnTo>
                    <a:pt x="372" y="92"/>
                  </a:lnTo>
                  <a:lnTo>
                    <a:pt x="390" y="67"/>
                  </a:lnTo>
                  <a:lnTo>
                    <a:pt x="414" y="59"/>
                  </a:lnTo>
                  <a:lnTo>
                    <a:pt x="432" y="67"/>
                  </a:lnTo>
                  <a:lnTo>
                    <a:pt x="456" y="59"/>
                  </a:lnTo>
                  <a:lnTo>
                    <a:pt x="480" y="75"/>
                  </a:lnTo>
                  <a:lnTo>
                    <a:pt x="498" y="75"/>
                  </a:lnTo>
                  <a:lnTo>
                    <a:pt x="522" y="67"/>
                  </a:lnTo>
                  <a:lnTo>
                    <a:pt x="546" y="84"/>
                  </a:lnTo>
                  <a:lnTo>
                    <a:pt x="564" y="67"/>
                  </a:lnTo>
                  <a:lnTo>
                    <a:pt x="588" y="59"/>
                  </a:lnTo>
                  <a:lnTo>
                    <a:pt x="606" y="67"/>
                  </a:lnTo>
                  <a:lnTo>
                    <a:pt x="630" y="42"/>
                  </a:lnTo>
                  <a:lnTo>
                    <a:pt x="654" y="67"/>
                  </a:lnTo>
                  <a:lnTo>
                    <a:pt x="672" y="84"/>
                  </a:lnTo>
                  <a:lnTo>
                    <a:pt x="696" y="67"/>
                  </a:lnTo>
                  <a:lnTo>
                    <a:pt x="714" y="84"/>
                  </a:lnTo>
                  <a:lnTo>
                    <a:pt x="738" y="59"/>
                  </a:lnTo>
                  <a:lnTo>
                    <a:pt x="762" y="67"/>
                  </a:lnTo>
                  <a:lnTo>
                    <a:pt x="780" y="75"/>
                  </a:lnTo>
                  <a:lnTo>
                    <a:pt x="804" y="50"/>
                  </a:lnTo>
                  <a:lnTo>
                    <a:pt x="828" y="84"/>
                  </a:lnTo>
                  <a:lnTo>
                    <a:pt x="846" y="42"/>
                  </a:lnTo>
                  <a:lnTo>
                    <a:pt x="870" y="59"/>
                  </a:lnTo>
                  <a:lnTo>
                    <a:pt x="888" y="84"/>
                  </a:lnTo>
                  <a:lnTo>
                    <a:pt x="912" y="50"/>
                  </a:lnTo>
                  <a:lnTo>
                    <a:pt x="936" y="75"/>
                  </a:lnTo>
                  <a:lnTo>
                    <a:pt x="954" y="67"/>
                  </a:lnTo>
                  <a:lnTo>
                    <a:pt x="978" y="42"/>
                  </a:lnTo>
                  <a:lnTo>
                    <a:pt x="996" y="59"/>
                  </a:lnTo>
                  <a:lnTo>
                    <a:pt x="1020" y="59"/>
                  </a:lnTo>
                  <a:lnTo>
                    <a:pt x="1044" y="50"/>
                  </a:lnTo>
                  <a:lnTo>
                    <a:pt x="1062" y="67"/>
                  </a:lnTo>
                  <a:lnTo>
                    <a:pt x="1086" y="59"/>
                  </a:lnTo>
                  <a:lnTo>
                    <a:pt x="1110" y="59"/>
                  </a:lnTo>
                  <a:lnTo>
                    <a:pt x="1128" y="59"/>
                  </a:lnTo>
                  <a:lnTo>
                    <a:pt x="1152" y="67"/>
                  </a:lnTo>
                  <a:lnTo>
                    <a:pt x="1170" y="100"/>
                  </a:lnTo>
                  <a:lnTo>
                    <a:pt x="1194" y="175"/>
                  </a:lnTo>
                  <a:lnTo>
                    <a:pt x="1218" y="225"/>
                  </a:lnTo>
                  <a:lnTo>
                    <a:pt x="1236" y="234"/>
                  </a:lnTo>
                  <a:lnTo>
                    <a:pt x="1260" y="209"/>
                  </a:lnTo>
                  <a:lnTo>
                    <a:pt x="1284" y="134"/>
                  </a:lnTo>
                  <a:lnTo>
                    <a:pt x="1302" y="84"/>
                  </a:lnTo>
                  <a:lnTo>
                    <a:pt x="1326" y="67"/>
                  </a:lnTo>
                  <a:lnTo>
                    <a:pt x="1344" y="59"/>
                  </a:lnTo>
                  <a:lnTo>
                    <a:pt x="1368" y="42"/>
                  </a:lnTo>
                  <a:lnTo>
                    <a:pt x="1392" y="59"/>
                  </a:lnTo>
                  <a:lnTo>
                    <a:pt x="1410" y="50"/>
                  </a:lnTo>
                  <a:lnTo>
                    <a:pt x="1434" y="42"/>
                  </a:lnTo>
                  <a:lnTo>
                    <a:pt x="1452" y="67"/>
                  </a:lnTo>
                  <a:lnTo>
                    <a:pt x="1476" y="42"/>
                  </a:lnTo>
                  <a:lnTo>
                    <a:pt x="1500" y="59"/>
                  </a:lnTo>
                  <a:lnTo>
                    <a:pt x="1518" y="84"/>
                  </a:lnTo>
                  <a:lnTo>
                    <a:pt x="1542" y="75"/>
                  </a:lnTo>
                  <a:lnTo>
                    <a:pt x="1566" y="84"/>
                  </a:lnTo>
                  <a:lnTo>
                    <a:pt x="1584" y="75"/>
                  </a:lnTo>
                  <a:lnTo>
                    <a:pt x="1608" y="67"/>
                  </a:lnTo>
                  <a:lnTo>
                    <a:pt x="1626" y="75"/>
                  </a:lnTo>
                  <a:lnTo>
                    <a:pt x="1650" y="59"/>
                  </a:lnTo>
                  <a:lnTo>
                    <a:pt x="1674" y="75"/>
                  </a:lnTo>
                  <a:lnTo>
                    <a:pt x="1692" y="75"/>
                  </a:lnTo>
                  <a:lnTo>
                    <a:pt x="1716" y="59"/>
                  </a:lnTo>
                  <a:lnTo>
                    <a:pt x="1734" y="75"/>
                  </a:lnTo>
                  <a:lnTo>
                    <a:pt x="1758" y="50"/>
                  </a:lnTo>
                  <a:lnTo>
                    <a:pt x="1782" y="50"/>
                  </a:lnTo>
                  <a:lnTo>
                    <a:pt x="1800" y="59"/>
                  </a:lnTo>
                  <a:lnTo>
                    <a:pt x="1824" y="59"/>
                  </a:lnTo>
                  <a:lnTo>
                    <a:pt x="1848" y="75"/>
                  </a:lnTo>
                  <a:lnTo>
                    <a:pt x="1866" y="84"/>
                  </a:lnTo>
                  <a:lnTo>
                    <a:pt x="1890" y="84"/>
                  </a:lnTo>
                  <a:lnTo>
                    <a:pt x="1908" y="75"/>
                  </a:lnTo>
                  <a:lnTo>
                    <a:pt x="1932" y="67"/>
                  </a:lnTo>
                  <a:lnTo>
                    <a:pt x="1956" y="59"/>
                  </a:lnTo>
                  <a:lnTo>
                    <a:pt x="1974" y="59"/>
                  </a:lnTo>
                  <a:lnTo>
                    <a:pt x="1998" y="67"/>
                  </a:lnTo>
                  <a:lnTo>
                    <a:pt x="2016" y="59"/>
                  </a:lnTo>
                  <a:lnTo>
                    <a:pt x="2040" y="75"/>
                  </a:lnTo>
                  <a:lnTo>
                    <a:pt x="2064" y="67"/>
                  </a:lnTo>
                  <a:lnTo>
                    <a:pt x="2082" y="75"/>
                  </a:lnTo>
                  <a:lnTo>
                    <a:pt x="2106" y="75"/>
                  </a:lnTo>
                  <a:lnTo>
                    <a:pt x="2130" y="84"/>
                  </a:lnTo>
                  <a:lnTo>
                    <a:pt x="2148" y="84"/>
                  </a:lnTo>
                  <a:lnTo>
                    <a:pt x="2172" y="92"/>
                  </a:lnTo>
                  <a:lnTo>
                    <a:pt x="2190" y="92"/>
                  </a:lnTo>
                  <a:lnTo>
                    <a:pt x="2214" y="84"/>
                  </a:lnTo>
                  <a:lnTo>
                    <a:pt x="2238" y="84"/>
                  </a:lnTo>
                  <a:lnTo>
                    <a:pt x="2256" y="75"/>
                  </a:lnTo>
                  <a:lnTo>
                    <a:pt x="2280" y="50"/>
                  </a:lnTo>
                  <a:lnTo>
                    <a:pt x="2298" y="33"/>
                  </a:lnTo>
                  <a:lnTo>
                    <a:pt x="2322" y="8"/>
                  </a:lnTo>
                  <a:lnTo>
                    <a:pt x="2346" y="0"/>
                  </a:lnTo>
                  <a:lnTo>
                    <a:pt x="2364" y="17"/>
                  </a:lnTo>
                  <a:lnTo>
                    <a:pt x="2388" y="50"/>
                  </a:lnTo>
                  <a:lnTo>
                    <a:pt x="2412" y="117"/>
                  </a:lnTo>
                  <a:lnTo>
                    <a:pt x="2430" y="259"/>
                  </a:lnTo>
                  <a:lnTo>
                    <a:pt x="2454" y="275"/>
                  </a:lnTo>
                </a:path>
              </a:pathLst>
            </a:custGeom>
            <a:noFill/>
            <a:ln w="12700">
              <a:solidFill>
                <a:schemeClr val="bg1"/>
              </a:solidFill>
              <a:miter lim="800000"/>
              <a:headEnd/>
              <a:tailEnd/>
            </a:ln>
            <a:effec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endParaRPr lang="en-US">
                <a:latin typeface="Calibri" panose="020F0502020204030204" pitchFamily="34" charset="0"/>
              </a:endParaRPr>
            </a:p>
          </p:txBody>
        </p:sp>
        <p:sp>
          <p:nvSpPr>
            <p:cNvPr id="177" name="Freeform 176"/>
            <p:cNvSpPr/>
            <p:nvPr/>
          </p:nvSpPr>
          <p:spPr>
            <a:xfrm>
              <a:off x="9319492" y="4308739"/>
              <a:ext cx="988291" cy="133988"/>
            </a:xfrm>
            <a:custGeom>
              <a:avLst/>
              <a:gdLst>
                <a:gd name="connsiteX0" fmla="*/ 988291 w 988291"/>
                <a:gd name="connsiteY0" fmla="*/ 60060 h 133987"/>
                <a:gd name="connsiteX1" fmla="*/ 886691 w 988291"/>
                <a:gd name="connsiteY1" fmla="*/ 124715 h 133987"/>
                <a:gd name="connsiteX2" fmla="*/ 803564 w 988291"/>
                <a:gd name="connsiteY2" fmla="*/ 124715 h 133987"/>
                <a:gd name="connsiteX3" fmla="*/ 701964 w 988291"/>
                <a:gd name="connsiteY3" fmla="*/ 41587 h 133987"/>
                <a:gd name="connsiteX4" fmla="*/ 646545 w 988291"/>
                <a:gd name="connsiteY4" fmla="*/ 41587 h 133987"/>
                <a:gd name="connsiteX5" fmla="*/ 554182 w 988291"/>
                <a:gd name="connsiteY5" fmla="*/ 13878 h 133987"/>
                <a:gd name="connsiteX6" fmla="*/ 480291 w 988291"/>
                <a:gd name="connsiteY6" fmla="*/ 4642 h 133987"/>
                <a:gd name="connsiteX7" fmla="*/ 443345 w 988291"/>
                <a:gd name="connsiteY7" fmla="*/ 87769 h 133987"/>
                <a:gd name="connsiteX8" fmla="*/ 378691 w 988291"/>
                <a:gd name="connsiteY8" fmla="*/ 41587 h 133987"/>
                <a:gd name="connsiteX9" fmla="*/ 277091 w 988291"/>
                <a:gd name="connsiteY9" fmla="*/ 106242 h 133987"/>
                <a:gd name="connsiteX10" fmla="*/ 184727 w 988291"/>
                <a:gd name="connsiteY10" fmla="*/ 41587 h 133987"/>
                <a:gd name="connsiteX11" fmla="*/ 110836 w 988291"/>
                <a:gd name="connsiteY11" fmla="*/ 97005 h 133987"/>
                <a:gd name="connsiteX12" fmla="*/ 46182 w 988291"/>
                <a:gd name="connsiteY12" fmla="*/ 50824 h 133987"/>
                <a:gd name="connsiteX13" fmla="*/ 0 w 988291"/>
                <a:gd name="connsiteY13" fmla="*/ 87769 h 13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8291" h="133987">
                  <a:moveTo>
                    <a:pt x="988291" y="60060"/>
                  </a:moveTo>
                  <a:cubicBezTo>
                    <a:pt x="952885" y="86999"/>
                    <a:pt x="917479" y="113939"/>
                    <a:pt x="886691" y="124715"/>
                  </a:cubicBezTo>
                  <a:cubicBezTo>
                    <a:pt x="855903" y="135491"/>
                    <a:pt x="834352" y="138570"/>
                    <a:pt x="803564" y="124715"/>
                  </a:cubicBezTo>
                  <a:cubicBezTo>
                    <a:pt x="772776" y="110860"/>
                    <a:pt x="728134" y="55442"/>
                    <a:pt x="701964" y="41587"/>
                  </a:cubicBezTo>
                  <a:cubicBezTo>
                    <a:pt x="675794" y="27732"/>
                    <a:pt x="671175" y="46205"/>
                    <a:pt x="646545" y="41587"/>
                  </a:cubicBezTo>
                  <a:cubicBezTo>
                    <a:pt x="621915" y="36969"/>
                    <a:pt x="581891" y="20035"/>
                    <a:pt x="554182" y="13878"/>
                  </a:cubicBezTo>
                  <a:cubicBezTo>
                    <a:pt x="526473" y="7721"/>
                    <a:pt x="498764" y="-7673"/>
                    <a:pt x="480291" y="4642"/>
                  </a:cubicBezTo>
                  <a:cubicBezTo>
                    <a:pt x="461818" y="16957"/>
                    <a:pt x="460278" y="81612"/>
                    <a:pt x="443345" y="87769"/>
                  </a:cubicBezTo>
                  <a:cubicBezTo>
                    <a:pt x="426412" y="93926"/>
                    <a:pt x="406400" y="38508"/>
                    <a:pt x="378691" y="41587"/>
                  </a:cubicBezTo>
                  <a:cubicBezTo>
                    <a:pt x="350982" y="44666"/>
                    <a:pt x="309418" y="106242"/>
                    <a:pt x="277091" y="106242"/>
                  </a:cubicBezTo>
                  <a:cubicBezTo>
                    <a:pt x="244764" y="106242"/>
                    <a:pt x="212436" y="43126"/>
                    <a:pt x="184727" y="41587"/>
                  </a:cubicBezTo>
                  <a:cubicBezTo>
                    <a:pt x="157018" y="40048"/>
                    <a:pt x="133927" y="95466"/>
                    <a:pt x="110836" y="97005"/>
                  </a:cubicBezTo>
                  <a:cubicBezTo>
                    <a:pt x="87745" y="98545"/>
                    <a:pt x="64655" y="52363"/>
                    <a:pt x="46182" y="50824"/>
                  </a:cubicBezTo>
                  <a:cubicBezTo>
                    <a:pt x="27709" y="49285"/>
                    <a:pt x="13854" y="68527"/>
                    <a:pt x="0" y="87769"/>
                  </a:cubicBezTo>
                </a:path>
              </a:pathLst>
            </a:cu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8362895" y="3867003"/>
            <a:ext cx="3738652" cy="1938992"/>
          </a:xfrm>
          <a:prstGeom prst="rect">
            <a:avLst/>
          </a:prstGeom>
        </p:spPr>
        <p:txBody>
          <a:bodyPr wrap="square">
            <a:spAutoFit/>
          </a:bodyPr>
          <a:lstStyle/>
          <a:p>
            <a:pPr marL="285750" indent="-285750">
              <a:buFont typeface="Arial" panose="020B0604020202020204" pitchFamily="34" charset="0"/>
              <a:buChar char="•"/>
            </a:pPr>
            <a:r>
              <a:rPr lang="en-US" sz="2400" dirty="0">
                <a:effectLst>
                  <a:outerShdw blurRad="38100" dist="38100" dir="2700000" algn="tl">
                    <a:srgbClr val="000000">
                      <a:alpha val="43137"/>
                    </a:srgbClr>
                  </a:outerShdw>
                </a:effectLst>
              </a:rPr>
              <a:t>Intuitive for human</a:t>
            </a:r>
          </a:p>
          <a:p>
            <a:pPr marL="285750" indent="-285750">
              <a:buFont typeface="Arial" panose="020B0604020202020204" pitchFamily="34" charset="0"/>
              <a:buChar char="•"/>
            </a:pPr>
            <a:r>
              <a:rPr lang="en-US" sz="2400" dirty="0">
                <a:effectLst>
                  <a:outerShdw blurRad="38100" dist="38100" dir="2700000" algn="tl">
                    <a:srgbClr val="000000">
                      <a:alpha val="43137"/>
                    </a:srgbClr>
                  </a:outerShdw>
                </a:effectLst>
              </a:rPr>
              <a:t>Good feature for machines</a:t>
            </a:r>
          </a:p>
          <a:p>
            <a:pPr marL="285750" indent="-285750">
              <a:buFont typeface="Arial" panose="020B0604020202020204" pitchFamily="34" charset="0"/>
              <a:buChar char="•"/>
            </a:pPr>
            <a:r>
              <a:rPr lang="en-US" sz="2400" dirty="0">
                <a:effectLst>
                  <a:outerShdw blurRad="38100" dist="38100" dir="2700000" algn="tl">
                    <a:srgbClr val="000000">
                      <a:alpha val="43137"/>
                    </a:srgbClr>
                  </a:outerShdw>
                </a:effectLst>
              </a:rPr>
              <a:t>Domains exist where the above are true</a:t>
            </a:r>
          </a:p>
        </p:txBody>
      </p:sp>
    </p:spTree>
    <p:extLst>
      <p:ext uri="{BB962C8B-B14F-4D97-AF65-F5344CB8AC3E}">
        <p14:creationId xmlns:p14="http://schemas.microsoft.com/office/powerpoint/2010/main" val="27230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Representations for Machine Learning </a:t>
            </a:r>
          </a:p>
        </p:txBody>
      </p:sp>
      <p:grpSp>
        <p:nvGrpSpPr>
          <p:cNvPr id="64" name="Group 63">
            <a:extLst>
              <a:ext uri="{FF2B5EF4-FFF2-40B4-BE49-F238E27FC236}">
                <a16:creationId xmlns:a16="http://schemas.microsoft.com/office/drawing/2014/main" id="{4E6EF544-BC6B-4327-A70C-A275DB381525}"/>
              </a:ext>
            </a:extLst>
          </p:cNvPr>
          <p:cNvGrpSpPr/>
          <p:nvPr/>
        </p:nvGrpSpPr>
        <p:grpSpPr>
          <a:xfrm>
            <a:off x="571684" y="3965018"/>
            <a:ext cx="3615191" cy="2961375"/>
            <a:chOff x="707116" y="3789166"/>
            <a:chExt cx="3527294" cy="2827883"/>
          </a:xfrm>
        </p:grpSpPr>
        <p:sp>
          <p:nvSpPr>
            <p:cNvPr id="65" name="TextBox 64">
              <a:extLst>
                <a:ext uri="{FF2B5EF4-FFF2-40B4-BE49-F238E27FC236}">
                  <a16:creationId xmlns:a16="http://schemas.microsoft.com/office/drawing/2014/main" id="{7EA7C518-2DA6-417E-83B2-A02A12FD9B93}"/>
                </a:ext>
              </a:extLst>
            </p:cNvPr>
            <p:cNvSpPr txBox="1"/>
            <p:nvPr/>
          </p:nvSpPr>
          <p:spPr>
            <a:xfrm rot="16200000">
              <a:off x="262356" y="4478556"/>
              <a:ext cx="1249872" cy="360352"/>
            </a:xfrm>
            <a:prstGeom prst="rect">
              <a:avLst/>
            </a:prstGeom>
            <a:noFill/>
          </p:spPr>
          <p:txBody>
            <a:bodyPr wrap="square" rtlCol="0">
              <a:spAutoFit/>
            </a:bodyPr>
            <a:lstStyle/>
            <a:p>
              <a:r>
                <a:rPr lang="en-US" dirty="0"/>
                <a:t>24 Hours</a:t>
              </a:r>
            </a:p>
          </p:txBody>
        </p:sp>
        <p:cxnSp>
          <p:nvCxnSpPr>
            <p:cNvPr id="66" name="Straight Arrow Connector 65">
              <a:extLst>
                <a:ext uri="{FF2B5EF4-FFF2-40B4-BE49-F238E27FC236}">
                  <a16:creationId xmlns:a16="http://schemas.microsoft.com/office/drawing/2014/main" id="{A820B9C1-E4AA-4860-8513-0CFADF1C0507}"/>
                </a:ext>
              </a:extLst>
            </p:cNvPr>
            <p:cNvCxnSpPr>
              <a:cxnSpLocks/>
            </p:cNvCxnSpPr>
            <p:nvPr/>
          </p:nvCxnSpPr>
          <p:spPr>
            <a:xfrm>
              <a:off x="1142349" y="6292937"/>
              <a:ext cx="2293019" cy="0"/>
            </a:xfrm>
            <a:prstGeom prst="straightConnector1">
              <a:avLst/>
            </a:prstGeom>
            <a:ln w="127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313E5E2C-A891-4A64-9473-94E0BD4C6DA9}"/>
                </a:ext>
              </a:extLst>
            </p:cNvPr>
            <p:cNvCxnSpPr>
              <a:cxnSpLocks/>
            </p:cNvCxnSpPr>
            <p:nvPr/>
          </p:nvCxnSpPr>
          <p:spPr>
            <a:xfrm>
              <a:off x="1052422" y="3884225"/>
              <a:ext cx="0" cy="2264767"/>
            </a:xfrm>
            <a:prstGeom prst="straightConnector1">
              <a:avLst/>
            </a:prstGeom>
            <a:ln w="127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65070974-BF79-40B8-993E-BA4185807467}"/>
                </a:ext>
              </a:extLst>
            </p:cNvPr>
            <p:cNvSpPr txBox="1"/>
            <p:nvPr/>
          </p:nvSpPr>
          <p:spPr>
            <a:xfrm>
              <a:off x="2092594" y="6264366"/>
              <a:ext cx="1000541" cy="352683"/>
            </a:xfrm>
            <a:prstGeom prst="rect">
              <a:avLst/>
            </a:prstGeom>
            <a:noFill/>
          </p:spPr>
          <p:txBody>
            <a:bodyPr wrap="none" rtlCol="0">
              <a:spAutoFit/>
            </a:bodyPr>
            <a:lstStyle/>
            <a:p>
              <a:r>
                <a:rPr lang="en-US" dirty="0"/>
                <a:t>24 Hours</a:t>
              </a:r>
            </a:p>
          </p:txBody>
        </p:sp>
        <p:pic>
          <p:nvPicPr>
            <p:cNvPr id="69" name="Picture 68" descr="A screen shot of a computer&#10;&#10;Description generated with high confidence">
              <a:extLst>
                <a:ext uri="{FF2B5EF4-FFF2-40B4-BE49-F238E27FC236}">
                  <a16:creationId xmlns:a16="http://schemas.microsoft.com/office/drawing/2014/main" id="{C360CE1F-876C-45F6-A9F7-D421E9D353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824" t="6799" r="13588" b="9729"/>
            <a:stretch/>
          </p:blipFill>
          <p:spPr>
            <a:xfrm>
              <a:off x="1130610" y="3882562"/>
              <a:ext cx="2304759" cy="2331117"/>
            </a:xfrm>
            <a:prstGeom prst="rect">
              <a:avLst/>
            </a:prstGeom>
          </p:spPr>
        </p:pic>
        <p:grpSp>
          <p:nvGrpSpPr>
            <p:cNvPr id="70" name="Group 69">
              <a:extLst>
                <a:ext uri="{FF2B5EF4-FFF2-40B4-BE49-F238E27FC236}">
                  <a16:creationId xmlns:a16="http://schemas.microsoft.com/office/drawing/2014/main" id="{1A5C4D9F-CA71-4017-B10C-6A90D392E7E3}"/>
                </a:ext>
              </a:extLst>
            </p:cNvPr>
            <p:cNvGrpSpPr/>
            <p:nvPr/>
          </p:nvGrpSpPr>
          <p:grpSpPr>
            <a:xfrm>
              <a:off x="3468586" y="3789166"/>
              <a:ext cx="765824" cy="2504318"/>
              <a:chOff x="4012370" y="3547221"/>
              <a:chExt cx="972401" cy="3154178"/>
            </a:xfrm>
          </p:grpSpPr>
          <p:pic>
            <p:nvPicPr>
              <p:cNvPr id="72" name="Picture 71">
                <a:extLst>
                  <a:ext uri="{FF2B5EF4-FFF2-40B4-BE49-F238E27FC236}">
                    <a16:creationId xmlns:a16="http://schemas.microsoft.com/office/drawing/2014/main" id="{BFFAA14F-4D6D-4359-957E-FD42CCFC89FD}"/>
                  </a:ext>
                </a:extLst>
              </p:cNvPr>
              <p:cNvPicPr>
                <a:picLocks noChangeAspect="1"/>
              </p:cNvPicPr>
              <p:nvPr/>
            </p:nvPicPr>
            <p:blipFill>
              <a:blip r:embed="rId4"/>
              <a:stretch>
                <a:fillRect/>
              </a:stretch>
            </p:blipFill>
            <p:spPr>
              <a:xfrm>
                <a:off x="4012370" y="3640762"/>
                <a:ext cx="216080" cy="2997933"/>
              </a:xfrm>
              <a:prstGeom prst="rect">
                <a:avLst/>
              </a:prstGeom>
            </p:spPr>
          </p:pic>
          <p:sp>
            <p:nvSpPr>
              <p:cNvPr id="73" name="TextBox 72">
                <a:extLst>
                  <a:ext uri="{FF2B5EF4-FFF2-40B4-BE49-F238E27FC236}">
                    <a16:creationId xmlns:a16="http://schemas.microsoft.com/office/drawing/2014/main" id="{0390A458-BB77-4973-9684-F104BF5ABAED}"/>
                  </a:ext>
                </a:extLst>
              </p:cNvPr>
              <p:cNvSpPr txBox="1"/>
              <p:nvPr/>
            </p:nvSpPr>
            <p:spPr>
              <a:xfrm>
                <a:off x="4287933" y="6269805"/>
                <a:ext cx="366174" cy="431594"/>
              </a:xfrm>
              <a:prstGeom prst="rect">
                <a:avLst/>
              </a:prstGeom>
              <a:noFill/>
            </p:spPr>
            <p:txBody>
              <a:bodyPr wrap="none" rtlCol="0">
                <a:spAutoFit/>
              </a:bodyPr>
              <a:lstStyle/>
              <a:p>
                <a:r>
                  <a:rPr lang="en-US" dirty="0"/>
                  <a:t>0</a:t>
                </a:r>
              </a:p>
            </p:txBody>
          </p:sp>
          <p:sp>
            <p:nvSpPr>
              <p:cNvPr id="74" name="TextBox 73">
                <a:extLst>
                  <a:ext uri="{FF2B5EF4-FFF2-40B4-BE49-F238E27FC236}">
                    <a16:creationId xmlns:a16="http://schemas.microsoft.com/office/drawing/2014/main" id="{80497631-0581-4776-B137-6E0A9CCD6882}"/>
                  </a:ext>
                </a:extLst>
              </p:cNvPr>
              <p:cNvSpPr txBox="1"/>
              <p:nvPr/>
            </p:nvSpPr>
            <p:spPr>
              <a:xfrm>
                <a:off x="4287933" y="5694260"/>
                <a:ext cx="366174" cy="431594"/>
              </a:xfrm>
              <a:prstGeom prst="rect">
                <a:avLst/>
              </a:prstGeom>
              <a:noFill/>
            </p:spPr>
            <p:txBody>
              <a:bodyPr wrap="none" rtlCol="0">
                <a:spAutoFit/>
              </a:bodyPr>
              <a:lstStyle/>
              <a:p>
                <a:r>
                  <a:rPr lang="en-US" dirty="0"/>
                  <a:t>5</a:t>
                </a:r>
              </a:p>
            </p:txBody>
          </p:sp>
          <p:sp>
            <p:nvSpPr>
              <p:cNvPr id="75" name="TextBox 74">
                <a:extLst>
                  <a:ext uri="{FF2B5EF4-FFF2-40B4-BE49-F238E27FC236}">
                    <a16:creationId xmlns:a16="http://schemas.microsoft.com/office/drawing/2014/main" id="{1ED75241-1AD0-4280-8C07-59013C1BE66A}"/>
                  </a:ext>
                </a:extLst>
              </p:cNvPr>
              <p:cNvSpPr txBox="1"/>
              <p:nvPr/>
            </p:nvSpPr>
            <p:spPr>
              <a:xfrm>
                <a:off x="4231704" y="5060207"/>
                <a:ext cx="508205" cy="431594"/>
              </a:xfrm>
              <a:prstGeom prst="rect">
                <a:avLst/>
              </a:prstGeom>
              <a:noFill/>
            </p:spPr>
            <p:txBody>
              <a:bodyPr wrap="none" rtlCol="0">
                <a:spAutoFit/>
              </a:bodyPr>
              <a:lstStyle/>
              <a:p>
                <a:r>
                  <a:rPr lang="en-US" dirty="0"/>
                  <a:t>10</a:t>
                </a:r>
              </a:p>
            </p:txBody>
          </p:sp>
          <p:sp>
            <p:nvSpPr>
              <p:cNvPr id="76" name="TextBox 75">
                <a:extLst>
                  <a:ext uri="{FF2B5EF4-FFF2-40B4-BE49-F238E27FC236}">
                    <a16:creationId xmlns:a16="http://schemas.microsoft.com/office/drawing/2014/main" id="{AB12A570-CC15-4A99-AF37-422201ADFB7C}"/>
                  </a:ext>
                </a:extLst>
              </p:cNvPr>
              <p:cNvSpPr txBox="1"/>
              <p:nvPr/>
            </p:nvSpPr>
            <p:spPr>
              <a:xfrm>
                <a:off x="4225162" y="4457770"/>
                <a:ext cx="508205" cy="431594"/>
              </a:xfrm>
              <a:prstGeom prst="rect">
                <a:avLst/>
              </a:prstGeom>
              <a:noFill/>
            </p:spPr>
            <p:txBody>
              <a:bodyPr wrap="none" rtlCol="0">
                <a:spAutoFit/>
              </a:bodyPr>
              <a:lstStyle/>
              <a:p>
                <a:r>
                  <a:rPr lang="en-US" dirty="0"/>
                  <a:t>15</a:t>
                </a:r>
              </a:p>
            </p:txBody>
          </p:sp>
          <p:sp>
            <p:nvSpPr>
              <p:cNvPr id="77" name="TextBox 76">
                <a:extLst>
                  <a:ext uri="{FF2B5EF4-FFF2-40B4-BE49-F238E27FC236}">
                    <a16:creationId xmlns:a16="http://schemas.microsoft.com/office/drawing/2014/main" id="{06520ED9-B9AD-44C4-914E-8C9B0B85FA77}"/>
                  </a:ext>
                </a:extLst>
              </p:cNvPr>
              <p:cNvSpPr txBox="1"/>
              <p:nvPr/>
            </p:nvSpPr>
            <p:spPr>
              <a:xfrm>
                <a:off x="4225162" y="3855332"/>
                <a:ext cx="508205" cy="431594"/>
              </a:xfrm>
              <a:prstGeom prst="rect">
                <a:avLst/>
              </a:prstGeom>
              <a:noFill/>
            </p:spPr>
            <p:txBody>
              <a:bodyPr wrap="none" rtlCol="0">
                <a:spAutoFit/>
              </a:bodyPr>
              <a:lstStyle/>
              <a:p>
                <a:r>
                  <a:rPr lang="en-US" dirty="0"/>
                  <a:t>20</a:t>
                </a:r>
              </a:p>
            </p:txBody>
          </p:sp>
          <p:sp>
            <p:nvSpPr>
              <p:cNvPr id="78" name="TextBox 77">
                <a:extLst>
                  <a:ext uri="{FF2B5EF4-FFF2-40B4-BE49-F238E27FC236}">
                    <a16:creationId xmlns:a16="http://schemas.microsoft.com/office/drawing/2014/main" id="{2183B19A-8E4A-450D-A8FE-AE4CAFBEE0CA}"/>
                  </a:ext>
                </a:extLst>
              </p:cNvPr>
              <p:cNvSpPr txBox="1"/>
              <p:nvPr/>
            </p:nvSpPr>
            <p:spPr>
              <a:xfrm>
                <a:off x="4295619" y="3547221"/>
                <a:ext cx="689152" cy="377644"/>
              </a:xfrm>
              <a:prstGeom prst="rect">
                <a:avLst/>
              </a:prstGeom>
              <a:noFill/>
            </p:spPr>
            <p:txBody>
              <a:bodyPr wrap="none" rtlCol="0">
                <a:spAutoFit/>
              </a:bodyPr>
              <a:lstStyle/>
              <a:p>
                <a:r>
                  <a:rPr lang="en-US" sz="1500" dirty="0"/>
                  <a:t>x10</a:t>
                </a:r>
                <a:r>
                  <a:rPr lang="en-US" sz="1500" baseline="30000" dirty="0"/>
                  <a:t>-3</a:t>
                </a:r>
              </a:p>
            </p:txBody>
          </p:sp>
        </p:grpSp>
      </p:grpSp>
      <p:pic>
        <p:nvPicPr>
          <p:cNvPr id="16" name="Picture 15">
            <a:extLst>
              <a:ext uri="{FF2B5EF4-FFF2-40B4-BE49-F238E27FC236}">
                <a16:creationId xmlns:a16="http://schemas.microsoft.com/office/drawing/2014/main" id="{99355D20-BA91-4FFC-AA8D-C9541BF65C5F}"/>
              </a:ext>
            </a:extLst>
          </p:cNvPr>
          <p:cNvPicPr>
            <a:picLocks noChangeAspect="1"/>
          </p:cNvPicPr>
          <p:nvPr/>
        </p:nvPicPr>
        <p:blipFill rotWithShape="1">
          <a:blip r:embed="rId5"/>
          <a:srcRect l="1350"/>
          <a:stretch/>
        </p:blipFill>
        <p:spPr>
          <a:xfrm>
            <a:off x="6255521" y="1336261"/>
            <a:ext cx="5598401" cy="2492626"/>
          </a:xfrm>
          <a:prstGeom prst="rect">
            <a:avLst/>
          </a:prstGeom>
        </p:spPr>
      </p:pic>
      <p:sp>
        <p:nvSpPr>
          <p:cNvPr id="18" name="TextBox 17">
            <a:extLst>
              <a:ext uri="{FF2B5EF4-FFF2-40B4-BE49-F238E27FC236}">
                <a16:creationId xmlns:a16="http://schemas.microsoft.com/office/drawing/2014/main" id="{E1C7A283-2734-4DB1-9595-8C5020DF47FB}"/>
              </a:ext>
            </a:extLst>
          </p:cNvPr>
          <p:cNvSpPr txBox="1"/>
          <p:nvPr/>
        </p:nvSpPr>
        <p:spPr>
          <a:xfrm rot="16200000" flipH="1">
            <a:off x="2603331" y="4825480"/>
            <a:ext cx="2902580" cy="369332"/>
          </a:xfrm>
          <a:prstGeom prst="rect">
            <a:avLst/>
          </a:prstGeom>
          <a:noFill/>
        </p:spPr>
        <p:txBody>
          <a:bodyPr wrap="square" rtlCol="0">
            <a:spAutoFit/>
          </a:bodyPr>
          <a:lstStyle/>
          <a:p>
            <a:r>
              <a:rPr lang="en-US" dirty="0"/>
              <a:t>Probability of posting</a:t>
            </a:r>
          </a:p>
        </p:txBody>
      </p:sp>
      <p:grpSp>
        <p:nvGrpSpPr>
          <p:cNvPr id="25" name="Group 24">
            <a:extLst>
              <a:ext uri="{FF2B5EF4-FFF2-40B4-BE49-F238E27FC236}">
                <a16:creationId xmlns:a16="http://schemas.microsoft.com/office/drawing/2014/main" id="{C0B447A5-8DCC-494D-A088-8A98EAEF8098}"/>
              </a:ext>
            </a:extLst>
          </p:cNvPr>
          <p:cNvGrpSpPr/>
          <p:nvPr/>
        </p:nvGrpSpPr>
        <p:grpSpPr>
          <a:xfrm>
            <a:off x="173248" y="1260756"/>
            <a:ext cx="4690493" cy="2878078"/>
            <a:chOff x="-162731" y="1294451"/>
            <a:chExt cx="4690493" cy="2878078"/>
          </a:xfrm>
        </p:grpSpPr>
        <p:grpSp>
          <p:nvGrpSpPr>
            <p:cNvPr id="17" name="Group 16">
              <a:extLst>
                <a:ext uri="{FF2B5EF4-FFF2-40B4-BE49-F238E27FC236}">
                  <a16:creationId xmlns:a16="http://schemas.microsoft.com/office/drawing/2014/main" id="{87198761-54B7-43D4-A1CF-F7C5DD47CD98}"/>
                </a:ext>
              </a:extLst>
            </p:cNvPr>
            <p:cNvGrpSpPr/>
            <p:nvPr/>
          </p:nvGrpSpPr>
          <p:grpSpPr>
            <a:xfrm>
              <a:off x="-162731" y="1294451"/>
              <a:ext cx="4690493" cy="2878078"/>
              <a:chOff x="66786" y="2323097"/>
              <a:chExt cx="4690493" cy="2878078"/>
            </a:xfrm>
          </p:grpSpPr>
          <p:pic>
            <p:nvPicPr>
              <p:cNvPr id="60" name="Picture 7">
                <a:extLst>
                  <a:ext uri="{FF2B5EF4-FFF2-40B4-BE49-F238E27FC236}">
                    <a16:creationId xmlns:a16="http://schemas.microsoft.com/office/drawing/2014/main" id="{0DC47036-6137-4B02-AFF6-F1112CDAAE86}"/>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926" y="2667670"/>
                <a:ext cx="3939353" cy="188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extBox 60">
                <a:extLst>
                  <a:ext uri="{FF2B5EF4-FFF2-40B4-BE49-F238E27FC236}">
                    <a16:creationId xmlns:a16="http://schemas.microsoft.com/office/drawing/2014/main" id="{35B96F90-DD27-46EE-86B0-B19F272F696D}"/>
                  </a:ext>
                </a:extLst>
              </p:cNvPr>
              <p:cNvSpPr txBox="1"/>
              <p:nvPr/>
            </p:nvSpPr>
            <p:spPr>
              <a:xfrm>
                <a:off x="66786" y="4441161"/>
                <a:ext cx="1156322" cy="760014"/>
              </a:xfrm>
              <a:prstGeom prst="rect">
                <a:avLst/>
              </a:prstGeom>
              <a:noFill/>
            </p:spPr>
            <p:txBody>
              <a:bodyPr wrap="none" rtlCol="0">
                <a:spAutoFit/>
              </a:bodyPr>
              <a:lstStyle/>
              <a:p>
                <a:r>
                  <a:rPr lang="en-US" dirty="0"/>
                  <a:t>0.4 Hz</a:t>
                </a:r>
              </a:p>
            </p:txBody>
          </p:sp>
          <p:sp>
            <p:nvSpPr>
              <p:cNvPr id="62" name="TextBox 61">
                <a:extLst>
                  <a:ext uri="{FF2B5EF4-FFF2-40B4-BE49-F238E27FC236}">
                    <a16:creationId xmlns:a16="http://schemas.microsoft.com/office/drawing/2014/main" id="{9A132584-6DF2-458E-8AAC-4BE80D2C6F88}"/>
                  </a:ext>
                </a:extLst>
              </p:cNvPr>
              <p:cNvSpPr txBox="1"/>
              <p:nvPr/>
            </p:nvSpPr>
            <p:spPr>
              <a:xfrm>
                <a:off x="259053" y="2323097"/>
                <a:ext cx="654346" cy="369332"/>
              </a:xfrm>
              <a:prstGeom prst="rect">
                <a:avLst/>
              </a:prstGeom>
              <a:noFill/>
            </p:spPr>
            <p:txBody>
              <a:bodyPr wrap="none" rtlCol="0">
                <a:spAutoFit/>
              </a:bodyPr>
              <a:lstStyle/>
              <a:p>
                <a:r>
                  <a:rPr lang="en-US" dirty="0"/>
                  <a:t>10Hz</a:t>
                </a:r>
              </a:p>
            </p:txBody>
          </p:sp>
          <p:cxnSp>
            <p:nvCxnSpPr>
              <p:cNvPr id="63" name="Straight Arrow Connector 62">
                <a:extLst>
                  <a:ext uri="{FF2B5EF4-FFF2-40B4-BE49-F238E27FC236}">
                    <a16:creationId xmlns:a16="http://schemas.microsoft.com/office/drawing/2014/main" id="{9E026CF9-AB31-4C2F-9086-9A5F50766B51}"/>
                  </a:ext>
                </a:extLst>
              </p:cNvPr>
              <p:cNvCxnSpPr>
                <a:cxnSpLocks/>
                <a:stCxn id="61" idx="0"/>
              </p:cNvCxnSpPr>
              <p:nvPr/>
            </p:nvCxnSpPr>
            <p:spPr>
              <a:xfrm flipV="1">
                <a:off x="644947" y="2667670"/>
                <a:ext cx="0" cy="1773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88" name="Straight Arrow Connector 87">
              <a:extLst>
                <a:ext uri="{FF2B5EF4-FFF2-40B4-BE49-F238E27FC236}">
                  <a16:creationId xmlns:a16="http://schemas.microsoft.com/office/drawing/2014/main" id="{CD89357C-A527-4FAC-9580-30CB027DE873}"/>
                </a:ext>
              </a:extLst>
            </p:cNvPr>
            <p:cNvCxnSpPr>
              <a:cxnSpLocks/>
            </p:cNvCxnSpPr>
            <p:nvPr/>
          </p:nvCxnSpPr>
          <p:spPr>
            <a:xfrm flipV="1">
              <a:off x="588409" y="3633282"/>
              <a:ext cx="393935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657F903-89F1-4364-A9E4-91D769580231}"/>
                </a:ext>
              </a:extLst>
            </p:cNvPr>
            <p:cNvSpPr txBox="1"/>
            <p:nvPr/>
          </p:nvSpPr>
          <p:spPr>
            <a:xfrm>
              <a:off x="1890474" y="3572843"/>
              <a:ext cx="1227900" cy="369332"/>
            </a:xfrm>
            <a:prstGeom prst="rect">
              <a:avLst/>
            </a:prstGeom>
            <a:noFill/>
          </p:spPr>
          <p:txBody>
            <a:bodyPr wrap="none" rtlCol="0">
              <a:spAutoFit/>
            </a:bodyPr>
            <a:lstStyle/>
            <a:p>
              <a:r>
                <a:rPr lang="en-US" dirty="0"/>
                <a:t>60 seconds</a:t>
              </a:r>
            </a:p>
          </p:txBody>
        </p:sp>
      </p:grpSp>
      <p:cxnSp>
        <p:nvCxnSpPr>
          <p:cNvPr id="91" name="Straight Arrow Connector 90">
            <a:extLst>
              <a:ext uri="{FF2B5EF4-FFF2-40B4-BE49-F238E27FC236}">
                <a16:creationId xmlns:a16="http://schemas.microsoft.com/office/drawing/2014/main" id="{B458CF4F-53AF-49FD-BF5B-231E0FC3F125}"/>
              </a:ext>
            </a:extLst>
          </p:cNvPr>
          <p:cNvCxnSpPr>
            <a:cxnSpLocks/>
          </p:cNvCxnSpPr>
          <p:nvPr/>
        </p:nvCxnSpPr>
        <p:spPr>
          <a:xfrm flipV="1">
            <a:off x="7414447" y="3828886"/>
            <a:ext cx="393935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092BB59E-E6F7-41F8-8C27-D77F3D32A7BF}"/>
              </a:ext>
            </a:extLst>
          </p:cNvPr>
          <p:cNvSpPr txBox="1"/>
          <p:nvPr/>
        </p:nvSpPr>
        <p:spPr>
          <a:xfrm>
            <a:off x="8716512" y="3768447"/>
            <a:ext cx="956993" cy="369332"/>
          </a:xfrm>
          <a:prstGeom prst="rect">
            <a:avLst/>
          </a:prstGeom>
          <a:noFill/>
        </p:spPr>
        <p:txBody>
          <a:bodyPr wrap="none" rtlCol="0">
            <a:spAutoFit/>
          </a:bodyPr>
          <a:lstStyle/>
          <a:p>
            <a:r>
              <a:rPr lang="en-US" dirty="0"/>
              <a:t>Seconds</a:t>
            </a:r>
          </a:p>
        </p:txBody>
      </p:sp>
      <p:pic>
        <p:nvPicPr>
          <p:cNvPr id="24" name="Picture 23">
            <a:extLst>
              <a:ext uri="{FF2B5EF4-FFF2-40B4-BE49-F238E27FC236}">
                <a16:creationId xmlns:a16="http://schemas.microsoft.com/office/drawing/2014/main" id="{0FB0E561-F7E2-4675-BB77-2AFC88411E59}"/>
              </a:ext>
            </a:extLst>
          </p:cNvPr>
          <p:cNvPicPr>
            <a:picLocks noChangeAspect="1"/>
          </p:cNvPicPr>
          <p:nvPr/>
        </p:nvPicPr>
        <p:blipFill>
          <a:blip r:embed="rId7"/>
          <a:stretch>
            <a:fillRect/>
          </a:stretch>
        </p:blipFill>
        <p:spPr>
          <a:xfrm>
            <a:off x="5364797" y="4522106"/>
            <a:ext cx="6255520" cy="1693432"/>
          </a:xfrm>
          <a:prstGeom prst="rect">
            <a:avLst/>
          </a:prstGeom>
        </p:spPr>
      </p:pic>
      <p:sp>
        <p:nvSpPr>
          <p:cNvPr id="26" name="TextBox 25">
            <a:extLst>
              <a:ext uri="{FF2B5EF4-FFF2-40B4-BE49-F238E27FC236}">
                <a16:creationId xmlns:a16="http://schemas.microsoft.com/office/drawing/2014/main" id="{803380AF-A6CE-42D6-A20F-AF35821DB281}"/>
              </a:ext>
            </a:extLst>
          </p:cNvPr>
          <p:cNvSpPr txBox="1"/>
          <p:nvPr/>
        </p:nvSpPr>
        <p:spPr>
          <a:xfrm>
            <a:off x="8097728" y="6066296"/>
            <a:ext cx="956993" cy="369332"/>
          </a:xfrm>
          <a:prstGeom prst="rect">
            <a:avLst/>
          </a:prstGeom>
          <a:noFill/>
        </p:spPr>
        <p:txBody>
          <a:bodyPr wrap="none" rtlCol="0">
            <a:spAutoFit/>
          </a:bodyPr>
          <a:lstStyle/>
          <a:p>
            <a:r>
              <a:rPr lang="en-US" dirty="0"/>
              <a:t>Seconds</a:t>
            </a:r>
          </a:p>
        </p:txBody>
      </p:sp>
      <p:sp>
        <p:nvSpPr>
          <p:cNvPr id="99" name="TextBox 98">
            <a:extLst>
              <a:ext uri="{FF2B5EF4-FFF2-40B4-BE49-F238E27FC236}">
                <a16:creationId xmlns:a16="http://schemas.microsoft.com/office/drawing/2014/main" id="{F9340664-AFE2-498F-86B7-CDE9772CC503}"/>
              </a:ext>
            </a:extLst>
          </p:cNvPr>
          <p:cNvSpPr txBox="1"/>
          <p:nvPr/>
        </p:nvSpPr>
        <p:spPr>
          <a:xfrm rot="16200000">
            <a:off x="4777214" y="5117051"/>
            <a:ext cx="972446" cy="369332"/>
          </a:xfrm>
          <a:prstGeom prst="rect">
            <a:avLst/>
          </a:prstGeom>
          <a:noFill/>
        </p:spPr>
        <p:txBody>
          <a:bodyPr wrap="none" rtlCol="0">
            <a:spAutoFit/>
          </a:bodyPr>
          <a:lstStyle/>
          <a:p>
            <a:r>
              <a:rPr lang="en-US" dirty="0"/>
              <a:t>Window</a:t>
            </a:r>
          </a:p>
        </p:txBody>
      </p:sp>
    </p:spTree>
    <p:extLst>
      <p:ext uri="{BB962C8B-B14F-4D97-AF65-F5344CB8AC3E}">
        <p14:creationId xmlns:p14="http://schemas.microsoft.com/office/powerpoint/2010/main" val="303993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D5E31-B738-4AD3-AC89-B9CC6EAF569F}"/>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Outline</a:t>
            </a:r>
          </a:p>
        </p:txBody>
      </p:sp>
      <p:sp>
        <p:nvSpPr>
          <p:cNvPr id="3" name="Content Placeholder 2">
            <a:extLst>
              <a:ext uri="{FF2B5EF4-FFF2-40B4-BE49-F238E27FC236}">
                <a16:creationId xmlns:a16="http://schemas.microsoft.com/office/drawing/2014/main" id="{05C241A9-09F9-495D-9F23-A10C90DAD6ED}"/>
              </a:ext>
            </a:extLst>
          </p:cNvPr>
          <p:cNvSpPr>
            <a:spLocks noGrp="1"/>
          </p:cNvSpPr>
          <p:nvPr>
            <p:ph idx="1"/>
          </p:nvPr>
        </p:nvSpPr>
        <p:spPr>
          <a:xfrm>
            <a:off x="4976031" y="963877"/>
            <a:ext cx="6377769" cy="4930246"/>
          </a:xfrm>
        </p:spPr>
        <p:txBody>
          <a:bodyPr anchor="ctr">
            <a:normAutofit/>
          </a:bodyPr>
          <a:lstStyle/>
          <a:p>
            <a:r>
              <a:rPr lang="en-US" sz="2400" dirty="0"/>
              <a:t>Overview: Mining and Learning from Time Series</a:t>
            </a:r>
          </a:p>
          <a:p>
            <a:r>
              <a:rPr lang="en-US" sz="2400" dirty="0"/>
              <a:t>Seismic Data Processing Pipeline</a:t>
            </a:r>
          </a:p>
          <a:p>
            <a:pPr lvl="1"/>
            <a:r>
              <a:rPr lang="en-US" sz="2000" dirty="0"/>
              <a:t>Challenges</a:t>
            </a:r>
          </a:p>
          <a:p>
            <a:r>
              <a:rPr lang="en-US" sz="2400" dirty="0"/>
              <a:t>Problem 1: Signal Detection</a:t>
            </a:r>
          </a:p>
          <a:p>
            <a:pPr lvl="1"/>
            <a:r>
              <a:rPr lang="en-US" sz="2000" dirty="0"/>
              <a:t>Semi-supervised Motif Discovery</a:t>
            </a:r>
          </a:p>
          <a:p>
            <a:r>
              <a:rPr lang="en-US" sz="2400" dirty="0"/>
              <a:t>Problem 2: Phase Classification</a:t>
            </a:r>
          </a:p>
          <a:p>
            <a:pPr lvl="1"/>
            <a:r>
              <a:rPr lang="en-US" sz="2000" dirty="0"/>
              <a:t>Visual representation</a:t>
            </a:r>
          </a:p>
          <a:p>
            <a:pPr lvl="1"/>
            <a:r>
              <a:rPr lang="en-US" sz="2000" dirty="0"/>
              <a:t>Evaluation on a Global Network</a:t>
            </a:r>
          </a:p>
          <a:p>
            <a:r>
              <a:rPr lang="en-US" sz="2400" dirty="0"/>
              <a:t>Data Mining Example: Social Media Analytics</a:t>
            </a:r>
          </a:p>
        </p:txBody>
      </p:sp>
    </p:spTree>
    <p:extLst>
      <p:ext uri="{BB962C8B-B14F-4D97-AF65-F5344CB8AC3E}">
        <p14:creationId xmlns:p14="http://schemas.microsoft.com/office/powerpoint/2010/main" val="2117416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9" name="Group 1528">
            <a:extLst>
              <a:ext uri="{FF2B5EF4-FFF2-40B4-BE49-F238E27FC236}">
                <a16:creationId xmlns:a16="http://schemas.microsoft.com/office/drawing/2014/main" id="{6E76F958-1184-4E3B-BBDC-3621BBCEEA93}"/>
              </a:ext>
            </a:extLst>
          </p:cNvPr>
          <p:cNvGrpSpPr/>
          <p:nvPr/>
        </p:nvGrpSpPr>
        <p:grpSpPr>
          <a:xfrm>
            <a:off x="0" y="1901734"/>
            <a:ext cx="12527280" cy="3700059"/>
            <a:chOff x="0" y="1901734"/>
            <a:chExt cx="12527280" cy="3700059"/>
          </a:xfrm>
        </p:grpSpPr>
        <p:sp>
          <p:nvSpPr>
            <p:cNvPr id="1479" name="Rectangle: Rounded Corners 1478">
              <a:extLst>
                <a:ext uri="{FF2B5EF4-FFF2-40B4-BE49-F238E27FC236}">
                  <a16:creationId xmlns:a16="http://schemas.microsoft.com/office/drawing/2014/main" id="{DD06E8B7-2778-4EE6-8F10-4A8D181D7E1F}"/>
                </a:ext>
              </a:extLst>
            </p:cNvPr>
            <p:cNvSpPr/>
            <p:nvPr/>
          </p:nvSpPr>
          <p:spPr>
            <a:xfrm>
              <a:off x="52381" y="3751066"/>
              <a:ext cx="2051642" cy="9817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Signal Detection</a:t>
              </a:r>
            </a:p>
            <a:p>
              <a:pPr algn="ctr"/>
              <a:r>
                <a:rPr lang="en-US" sz="1200" i="1" dirty="0">
                  <a:solidFill>
                    <a:schemeClr val="tx1"/>
                  </a:solidFill>
                </a:rPr>
                <a:t>Identify a spike in waveform as arrival</a:t>
              </a:r>
            </a:p>
          </p:txBody>
        </p:sp>
        <p:cxnSp>
          <p:nvCxnSpPr>
            <p:cNvPr id="1480" name="Straight Arrow Connector 1479">
              <a:extLst>
                <a:ext uri="{FF2B5EF4-FFF2-40B4-BE49-F238E27FC236}">
                  <a16:creationId xmlns:a16="http://schemas.microsoft.com/office/drawing/2014/main" id="{2AA47422-4184-4F0A-927E-D69FF9AAE0DB}"/>
                </a:ext>
              </a:extLst>
            </p:cNvPr>
            <p:cNvCxnSpPr>
              <a:cxnSpLocks/>
              <a:stCxn id="1479" idx="3"/>
              <a:endCxn id="1481" idx="1"/>
            </p:cNvCxnSpPr>
            <p:nvPr/>
          </p:nvCxnSpPr>
          <p:spPr>
            <a:xfrm>
              <a:off x="2104024" y="4241916"/>
              <a:ext cx="390016" cy="1"/>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1481" name="Rectangle: Rounded Corners 1480">
              <a:extLst>
                <a:ext uri="{FF2B5EF4-FFF2-40B4-BE49-F238E27FC236}">
                  <a16:creationId xmlns:a16="http://schemas.microsoft.com/office/drawing/2014/main" id="{ED529D1B-2E29-45F8-9274-D4573AE3266E}"/>
                </a:ext>
              </a:extLst>
            </p:cNvPr>
            <p:cNvSpPr/>
            <p:nvPr/>
          </p:nvSpPr>
          <p:spPr>
            <a:xfrm>
              <a:off x="2494039" y="3751067"/>
              <a:ext cx="2195037" cy="9817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Phase Identification</a:t>
              </a:r>
            </a:p>
            <a:p>
              <a:pPr algn="ctr"/>
              <a:r>
                <a:rPr lang="en-US" sz="1200" i="1" dirty="0">
                  <a:solidFill>
                    <a:schemeClr val="tx1"/>
                  </a:solidFill>
                </a:rPr>
                <a:t>Identify phase type of the arrival</a:t>
              </a:r>
            </a:p>
          </p:txBody>
        </p:sp>
        <p:sp>
          <p:nvSpPr>
            <p:cNvPr id="1482" name="Rectangle: Rounded Corners 1481">
              <a:extLst>
                <a:ext uri="{FF2B5EF4-FFF2-40B4-BE49-F238E27FC236}">
                  <a16:creationId xmlns:a16="http://schemas.microsoft.com/office/drawing/2014/main" id="{70E30C0B-6167-4D19-992C-4596A89435DF}"/>
                </a:ext>
              </a:extLst>
            </p:cNvPr>
            <p:cNvSpPr/>
            <p:nvPr/>
          </p:nvSpPr>
          <p:spPr>
            <a:xfrm>
              <a:off x="5109895" y="3754602"/>
              <a:ext cx="2051642" cy="9817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Phase Association</a:t>
              </a:r>
            </a:p>
            <a:p>
              <a:pPr algn="ctr"/>
              <a:r>
                <a:rPr lang="en-US" sz="1200" i="1" dirty="0">
                  <a:solidFill>
                    <a:schemeClr val="tx1"/>
                  </a:solidFill>
                </a:rPr>
                <a:t>Group phases from the same event</a:t>
              </a:r>
            </a:p>
          </p:txBody>
        </p:sp>
        <p:sp>
          <p:nvSpPr>
            <p:cNvPr id="1484" name="Rectangle: Rounded Corners 1483">
              <a:extLst>
                <a:ext uri="{FF2B5EF4-FFF2-40B4-BE49-F238E27FC236}">
                  <a16:creationId xmlns:a16="http://schemas.microsoft.com/office/drawing/2014/main" id="{A83FC0A2-014A-4D31-9438-9A4C8A87BD89}"/>
                </a:ext>
              </a:extLst>
            </p:cNvPr>
            <p:cNvSpPr/>
            <p:nvPr/>
          </p:nvSpPr>
          <p:spPr>
            <a:xfrm>
              <a:off x="10054613" y="3751065"/>
              <a:ext cx="2051642" cy="9817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Bulletin Record</a:t>
              </a:r>
            </a:p>
            <a:p>
              <a:pPr algn="ctr"/>
              <a:r>
                <a:rPr lang="en-US" sz="1200" i="1" dirty="0">
                  <a:solidFill>
                    <a:schemeClr val="tx1"/>
                  </a:solidFill>
                </a:rPr>
                <a:t>Derive attributes: magnitude, depth, etc.</a:t>
              </a:r>
            </a:p>
          </p:txBody>
        </p:sp>
        <p:cxnSp>
          <p:nvCxnSpPr>
            <p:cNvPr id="1485" name="Straight Arrow Connector 1484">
              <a:extLst>
                <a:ext uri="{FF2B5EF4-FFF2-40B4-BE49-F238E27FC236}">
                  <a16:creationId xmlns:a16="http://schemas.microsoft.com/office/drawing/2014/main" id="{5DF73F11-5EAA-47C0-AF6F-947307CA1060}"/>
                </a:ext>
              </a:extLst>
            </p:cNvPr>
            <p:cNvCxnSpPr>
              <a:cxnSpLocks/>
              <a:stCxn id="1481" idx="3"/>
              <a:endCxn id="1482" idx="1"/>
            </p:cNvCxnSpPr>
            <p:nvPr/>
          </p:nvCxnSpPr>
          <p:spPr>
            <a:xfrm>
              <a:off x="4689076" y="4241917"/>
              <a:ext cx="420819" cy="3535"/>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1486" name="Straight Arrow Connector 1485">
              <a:extLst>
                <a:ext uri="{FF2B5EF4-FFF2-40B4-BE49-F238E27FC236}">
                  <a16:creationId xmlns:a16="http://schemas.microsoft.com/office/drawing/2014/main" id="{82989B8E-E391-41D9-9FDA-2D201EE5E8BF}"/>
                </a:ext>
              </a:extLst>
            </p:cNvPr>
            <p:cNvCxnSpPr>
              <a:cxnSpLocks/>
              <a:stCxn id="1482" idx="3"/>
              <a:endCxn id="1483" idx="1"/>
            </p:cNvCxnSpPr>
            <p:nvPr/>
          </p:nvCxnSpPr>
          <p:spPr>
            <a:xfrm flipV="1">
              <a:off x="7161538" y="4241917"/>
              <a:ext cx="420819" cy="3535"/>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1487" name="Straight Arrow Connector 1486">
              <a:extLst>
                <a:ext uri="{FF2B5EF4-FFF2-40B4-BE49-F238E27FC236}">
                  <a16:creationId xmlns:a16="http://schemas.microsoft.com/office/drawing/2014/main" id="{E70DD7E3-EB44-4996-90AA-7BA063892F4C}"/>
                </a:ext>
              </a:extLst>
            </p:cNvPr>
            <p:cNvCxnSpPr>
              <a:cxnSpLocks/>
              <a:stCxn id="1483" idx="3"/>
              <a:endCxn id="1484" idx="1"/>
            </p:cNvCxnSpPr>
            <p:nvPr/>
          </p:nvCxnSpPr>
          <p:spPr>
            <a:xfrm flipV="1">
              <a:off x="9633999" y="4241916"/>
              <a:ext cx="420614" cy="2"/>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1488" name="Straight Arrow Connector 1487">
              <a:extLst>
                <a:ext uri="{FF2B5EF4-FFF2-40B4-BE49-F238E27FC236}">
                  <a16:creationId xmlns:a16="http://schemas.microsoft.com/office/drawing/2014/main" id="{47990BC2-C218-4905-BA85-93B59ADCCB06}"/>
                </a:ext>
              </a:extLst>
            </p:cNvPr>
            <p:cNvCxnSpPr>
              <a:cxnSpLocks/>
              <a:stCxn id="1499" idx="0"/>
              <a:endCxn id="1479" idx="2"/>
            </p:cNvCxnSpPr>
            <p:nvPr/>
          </p:nvCxnSpPr>
          <p:spPr>
            <a:xfrm flipH="1" flipV="1">
              <a:off x="1078202" y="4732766"/>
              <a:ext cx="2042" cy="218142"/>
            </a:xfrm>
            <a:prstGeom prst="straightConnector1">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89" name="TextBox 1488">
              <a:extLst>
                <a:ext uri="{FF2B5EF4-FFF2-40B4-BE49-F238E27FC236}">
                  <a16:creationId xmlns:a16="http://schemas.microsoft.com/office/drawing/2014/main" id="{F9317CC1-B097-49EF-B911-B6BFD39677B5}"/>
                </a:ext>
              </a:extLst>
            </p:cNvPr>
            <p:cNvSpPr txBox="1"/>
            <p:nvPr/>
          </p:nvSpPr>
          <p:spPr>
            <a:xfrm>
              <a:off x="549309" y="5070611"/>
              <a:ext cx="1057787" cy="347507"/>
            </a:xfrm>
            <a:prstGeom prst="rect">
              <a:avLst/>
            </a:prstGeom>
            <a:noFill/>
          </p:spPr>
          <p:txBody>
            <a:bodyPr wrap="none" rtlCol="0">
              <a:spAutoFit/>
            </a:bodyPr>
            <a:lstStyle/>
            <a:p>
              <a:r>
                <a:rPr lang="en-US" sz="1600" dirty="0"/>
                <a:t>One Trace</a:t>
              </a:r>
            </a:p>
          </p:txBody>
        </p:sp>
        <p:sp>
          <p:nvSpPr>
            <p:cNvPr id="1490" name="TextBox 1489">
              <a:extLst>
                <a:ext uri="{FF2B5EF4-FFF2-40B4-BE49-F238E27FC236}">
                  <a16:creationId xmlns:a16="http://schemas.microsoft.com/office/drawing/2014/main" id="{80A0A49D-2F3E-44DF-9BA7-DD7FE564B860}"/>
                </a:ext>
              </a:extLst>
            </p:cNvPr>
            <p:cNvSpPr txBox="1"/>
            <p:nvPr/>
          </p:nvSpPr>
          <p:spPr>
            <a:xfrm>
              <a:off x="2703785" y="5083951"/>
              <a:ext cx="1689886" cy="338554"/>
            </a:xfrm>
            <a:prstGeom prst="rect">
              <a:avLst/>
            </a:prstGeom>
            <a:noFill/>
          </p:spPr>
          <p:txBody>
            <a:bodyPr wrap="none" rtlCol="0">
              <a:spAutoFit/>
            </a:bodyPr>
            <a:lstStyle/>
            <a:p>
              <a:r>
                <a:rPr lang="en-US" sz="1600" dirty="0"/>
                <a:t>Multiple Channels</a:t>
              </a:r>
            </a:p>
          </p:txBody>
        </p:sp>
        <p:sp>
          <p:nvSpPr>
            <p:cNvPr id="1491" name="TextBox 1490">
              <a:extLst>
                <a:ext uri="{FF2B5EF4-FFF2-40B4-BE49-F238E27FC236}">
                  <a16:creationId xmlns:a16="http://schemas.microsoft.com/office/drawing/2014/main" id="{5C7F9A2D-0F6C-4FA0-9D3E-9E3557B93652}"/>
                </a:ext>
              </a:extLst>
            </p:cNvPr>
            <p:cNvSpPr txBox="1"/>
            <p:nvPr/>
          </p:nvSpPr>
          <p:spPr>
            <a:xfrm>
              <a:off x="5312391" y="5087527"/>
              <a:ext cx="1600503" cy="338554"/>
            </a:xfrm>
            <a:prstGeom prst="rect">
              <a:avLst/>
            </a:prstGeom>
            <a:noFill/>
          </p:spPr>
          <p:txBody>
            <a:bodyPr wrap="none" rtlCol="0">
              <a:spAutoFit/>
            </a:bodyPr>
            <a:lstStyle/>
            <a:p>
              <a:r>
                <a:rPr lang="en-US" sz="1600" dirty="0"/>
                <a:t>Multiple Stations</a:t>
              </a:r>
            </a:p>
          </p:txBody>
        </p:sp>
        <p:sp>
          <p:nvSpPr>
            <p:cNvPr id="1492" name="TextBox 1491">
              <a:extLst>
                <a:ext uri="{FF2B5EF4-FFF2-40B4-BE49-F238E27FC236}">
                  <a16:creationId xmlns:a16="http://schemas.microsoft.com/office/drawing/2014/main" id="{81BD5631-C82A-4D5C-9689-389C8FDA49D3}"/>
                </a:ext>
              </a:extLst>
            </p:cNvPr>
            <p:cNvSpPr txBox="1"/>
            <p:nvPr/>
          </p:nvSpPr>
          <p:spPr>
            <a:xfrm>
              <a:off x="7716043" y="5077232"/>
              <a:ext cx="1733039" cy="338554"/>
            </a:xfrm>
            <a:prstGeom prst="rect">
              <a:avLst/>
            </a:prstGeom>
            <a:noFill/>
          </p:spPr>
          <p:txBody>
            <a:bodyPr wrap="none" rtlCol="0">
              <a:spAutoFit/>
            </a:bodyPr>
            <a:lstStyle/>
            <a:p>
              <a:r>
                <a:rPr lang="en-US" sz="1600" dirty="0"/>
                <a:t>Multiple Networks</a:t>
              </a:r>
            </a:p>
          </p:txBody>
        </p:sp>
        <p:cxnSp>
          <p:nvCxnSpPr>
            <p:cNvPr id="1493" name="Straight Arrow Connector 1492">
              <a:extLst>
                <a:ext uri="{FF2B5EF4-FFF2-40B4-BE49-F238E27FC236}">
                  <a16:creationId xmlns:a16="http://schemas.microsoft.com/office/drawing/2014/main" id="{5FFC64DC-8F65-4304-AF55-4D194C707390}"/>
                </a:ext>
              </a:extLst>
            </p:cNvPr>
            <p:cNvCxnSpPr>
              <a:cxnSpLocks/>
              <a:stCxn id="1496" idx="0"/>
              <a:endCxn id="1481" idx="2"/>
            </p:cNvCxnSpPr>
            <p:nvPr/>
          </p:nvCxnSpPr>
          <p:spPr>
            <a:xfrm flipV="1">
              <a:off x="3590446" y="4732767"/>
              <a:ext cx="1112" cy="241994"/>
            </a:xfrm>
            <a:prstGeom prst="straightConnector1">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94" name="Straight Arrow Connector 1493">
              <a:extLst>
                <a:ext uri="{FF2B5EF4-FFF2-40B4-BE49-F238E27FC236}">
                  <a16:creationId xmlns:a16="http://schemas.microsoft.com/office/drawing/2014/main" id="{41E14E0D-0CBE-4386-9B3A-F9DEF67F841C}"/>
                </a:ext>
              </a:extLst>
            </p:cNvPr>
            <p:cNvCxnSpPr>
              <a:cxnSpLocks/>
              <a:stCxn id="1497" idx="0"/>
              <a:endCxn id="1482" idx="2"/>
            </p:cNvCxnSpPr>
            <p:nvPr/>
          </p:nvCxnSpPr>
          <p:spPr>
            <a:xfrm flipV="1">
              <a:off x="6135717" y="4736302"/>
              <a:ext cx="0" cy="214606"/>
            </a:xfrm>
            <a:prstGeom prst="straightConnector1">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95" name="Straight Arrow Connector 1494">
              <a:extLst>
                <a:ext uri="{FF2B5EF4-FFF2-40B4-BE49-F238E27FC236}">
                  <a16:creationId xmlns:a16="http://schemas.microsoft.com/office/drawing/2014/main" id="{B988E026-4027-4C95-AD4C-22596D8DC097}"/>
                </a:ext>
              </a:extLst>
            </p:cNvPr>
            <p:cNvCxnSpPr>
              <a:cxnSpLocks/>
              <a:stCxn id="1498" idx="0"/>
              <a:endCxn id="1483" idx="2"/>
            </p:cNvCxnSpPr>
            <p:nvPr/>
          </p:nvCxnSpPr>
          <p:spPr>
            <a:xfrm flipV="1">
              <a:off x="8608075" y="4732767"/>
              <a:ext cx="103" cy="211422"/>
            </a:xfrm>
            <a:prstGeom prst="straightConnector1">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96" name="Oval 1495">
              <a:extLst>
                <a:ext uri="{FF2B5EF4-FFF2-40B4-BE49-F238E27FC236}">
                  <a16:creationId xmlns:a16="http://schemas.microsoft.com/office/drawing/2014/main" id="{120ABAED-8E1D-49C7-8255-0E8400CC4701}"/>
                </a:ext>
              </a:extLst>
            </p:cNvPr>
            <p:cNvSpPr/>
            <p:nvPr/>
          </p:nvSpPr>
          <p:spPr>
            <a:xfrm>
              <a:off x="2669827" y="4974761"/>
              <a:ext cx="1841236" cy="627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97" name="Oval 1496">
              <a:extLst>
                <a:ext uri="{FF2B5EF4-FFF2-40B4-BE49-F238E27FC236}">
                  <a16:creationId xmlns:a16="http://schemas.microsoft.com/office/drawing/2014/main" id="{DEFDA756-29FB-4E11-9A34-92C6BBFAD694}"/>
                </a:ext>
              </a:extLst>
            </p:cNvPr>
            <p:cNvSpPr/>
            <p:nvPr/>
          </p:nvSpPr>
          <p:spPr>
            <a:xfrm>
              <a:off x="5215098" y="4950908"/>
              <a:ext cx="1841236" cy="627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98" name="Oval 1497">
              <a:extLst>
                <a:ext uri="{FF2B5EF4-FFF2-40B4-BE49-F238E27FC236}">
                  <a16:creationId xmlns:a16="http://schemas.microsoft.com/office/drawing/2014/main" id="{4954DC7B-AC19-4EB3-825D-E67BC1D17FED}"/>
                </a:ext>
              </a:extLst>
            </p:cNvPr>
            <p:cNvSpPr/>
            <p:nvPr/>
          </p:nvSpPr>
          <p:spPr>
            <a:xfrm>
              <a:off x="7687456" y="4944189"/>
              <a:ext cx="1841236" cy="627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99" name="Oval 1498">
              <a:extLst>
                <a:ext uri="{FF2B5EF4-FFF2-40B4-BE49-F238E27FC236}">
                  <a16:creationId xmlns:a16="http://schemas.microsoft.com/office/drawing/2014/main" id="{C36122FC-ABE1-41FD-9C88-A0858BD256F4}"/>
                </a:ext>
              </a:extLst>
            </p:cNvPr>
            <p:cNvSpPr/>
            <p:nvPr/>
          </p:nvSpPr>
          <p:spPr>
            <a:xfrm>
              <a:off x="159626" y="4950908"/>
              <a:ext cx="1841236" cy="627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500" name="Group 1499">
              <a:extLst>
                <a:ext uri="{FF2B5EF4-FFF2-40B4-BE49-F238E27FC236}">
                  <a16:creationId xmlns:a16="http://schemas.microsoft.com/office/drawing/2014/main" id="{AFB37391-1B65-4B09-97D3-53D252C0908D}"/>
                </a:ext>
              </a:extLst>
            </p:cNvPr>
            <p:cNvGrpSpPr/>
            <p:nvPr/>
          </p:nvGrpSpPr>
          <p:grpSpPr>
            <a:xfrm>
              <a:off x="2943166" y="2074530"/>
              <a:ext cx="1296781" cy="1621941"/>
              <a:chOff x="3656027" y="490259"/>
              <a:chExt cx="1378223" cy="1984836"/>
            </a:xfrm>
          </p:grpSpPr>
          <p:sp>
            <p:nvSpPr>
              <p:cNvPr id="1524" name="Freeform 70">
                <a:extLst>
                  <a:ext uri="{FF2B5EF4-FFF2-40B4-BE49-F238E27FC236}">
                    <a16:creationId xmlns:a16="http://schemas.microsoft.com/office/drawing/2014/main" id="{F6D13920-5E2F-42AE-86F4-32C2CBFC8336}"/>
                  </a:ext>
                </a:extLst>
              </p:cNvPr>
              <p:cNvSpPr>
                <a:spLocks/>
              </p:cNvSpPr>
              <p:nvPr/>
            </p:nvSpPr>
            <p:spPr bwMode="auto">
              <a:xfrm>
                <a:off x="3919531" y="490259"/>
                <a:ext cx="1114719" cy="777826"/>
              </a:xfrm>
              <a:custGeom>
                <a:avLst/>
                <a:gdLst>
                  <a:gd name="T0" fmla="*/ 27 w 1800"/>
                  <a:gd name="T1" fmla="*/ 751 h 1256"/>
                  <a:gd name="T2" fmla="*/ 59 w 1800"/>
                  <a:gd name="T3" fmla="*/ 751 h 1256"/>
                  <a:gd name="T4" fmla="*/ 90 w 1800"/>
                  <a:gd name="T5" fmla="*/ 750 h 1256"/>
                  <a:gd name="T6" fmla="*/ 122 w 1800"/>
                  <a:gd name="T7" fmla="*/ 749 h 1256"/>
                  <a:gd name="T8" fmla="*/ 153 w 1800"/>
                  <a:gd name="T9" fmla="*/ 751 h 1256"/>
                  <a:gd name="T10" fmla="*/ 185 w 1800"/>
                  <a:gd name="T11" fmla="*/ 749 h 1256"/>
                  <a:gd name="T12" fmla="*/ 217 w 1800"/>
                  <a:gd name="T13" fmla="*/ 717 h 1256"/>
                  <a:gd name="T14" fmla="*/ 248 w 1800"/>
                  <a:gd name="T15" fmla="*/ 728 h 1256"/>
                  <a:gd name="T16" fmla="*/ 280 w 1800"/>
                  <a:gd name="T17" fmla="*/ 756 h 1256"/>
                  <a:gd name="T18" fmla="*/ 311 w 1800"/>
                  <a:gd name="T19" fmla="*/ 715 h 1256"/>
                  <a:gd name="T20" fmla="*/ 343 w 1800"/>
                  <a:gd name="T21" fmla="*/ 692 h 1256"/>
                  <a:gd name="T22" fmla="*/ 374 w 1800"/>
                  <a:gd name="T23" fmla="*/ 762 h 1256"/>
                  <a:gd name="T24" fmla="*/ 406 w 1800"/>
                  <a:gd name="T25" fmla="*/ 1135 h 1256"/>
                  <a:gd name="T26" fmla="*/ 438 w 1800"/>
                  <a:gd name="T27" fmla="*/ 800 h 1256"/>
                  <a:gd name="T28" fmla="*/ 469 w 1800"/>
                  <a:gd name="T29" fmla="*/ 702 h 1256"/>
                  <a:gd name="T30" fmla="*/ 501 w 1800"/>
                  <a:gd name="T31" fmla="*/ 700 h 1256"/>
                  <a:gd name="T32" fmla="*/ 532 w 1800"/>
                  <a:gd name="T33" fmla="*/ 706 h 1256"/>
                  <a:gd name="T34" fmla="*/ 564 w 1800"/>
                  <a:gd name="T35" fmla="*/ 681 h 1256"/>
                  <a:gd name="T36" fmla="*/ 595 w 1800"/>
                  <a:gd name="T37" fmla="*/ 688 h 1256"/>
                  <a:gd name="T38" fmla="*/ 627 w 1800"/>
                  <a:gd name="T39" fmla="*/ 794 h 1256"/>
                  <a:gd name="T40" fmla="*/ 659 w 1800"/>
                  <a:gd name="T41" fmla="*/ 806 h 1256"/>
                  <a:gd name="T42" fmla="*/ 690 w 1800"/>
                  <a:gd name="T43" fmla="*/ 712 h 1256"/>
                  <a:gd name="T44" fmla="*/ 722 w 1800"/>
                  <a:gd name="T45" fmla="*/ 723 h 1256"/>
                  <a:gd name="T46" fmla="*/ 753 w 1800"/>
                  <a:gd name="T47" fmla="*/ 816 h 1256"/>
                  <a:gd name="T48" fmla="*/ 785 w 1800"/>
                  <a:gd name="T49" fmla="*/ 691 h 1256"/>
                  <a:gd name="T50" fmla="*/ 817 w 1800"/>
                  <a:gd name="T51" fmla="*/ 744 h 1256"/>
                  <a:gd name="T52" fmla="*/ 848 w 1800"/>
                  <a:gd name="T53" fmla="*/ 706 h 1256"/>
                  <a:gd name="T54" fmla="*/ 880 w 1800"/>
                  <a:gd name="T55" fmla="*/ 739 h 1256"/>
                  <a:gd name="T56" fmla="*/ 911 w 1800"/>
                  <a:gd name="T57" fmla="*/ 763 h 1256"/>
                  <a:gd name="T58" fmla="*/ 943 w 1800"/>
                  <a:gd name="T59" fmla="*/ 744 h 1256"/>
                  <a:gd name="T60" fmla="*/ 974 w 1800"/>
                  <a:gd name="T61" fmla="*/ 735 h 1256"/>
                  <a:gd name="T62" fmla="*/ 1006 w 1800"/>
                  <a:gd name="T63" fmla="*/ 725 h 1256"/>
                  <a:gd name="T64" fmla="*/ 1038 w 1800"/>
                  <a:gd name="T65" fmla="*/ 764 h 1256"/>
                  <a:gd name="T66" fmla="*/ 1069 w 1800"/>
                  <a:gd name="T67" fmla="*/ 750 h 1256"/>
                  <a:gd name="T68" fmla="*/ 1101 w 1800"/>
                  <a:gd name="T69" fmla="*/ 744 h 1256"/>
                  <a:gd name="T70" fmla="*/ 1132 w 1800"/>
                  <a:gd name="T71" fmla="*/ 752 h 1256"/>
                  <a:gd name="T72" fmla="*/ 1164 w 1800"/>
                  <a:gd name="T73" fmla="*/ 757 h 1256"/>
                  <a:gd name="T74" fmla="*/ 1195 w 1800"/>
                  <a:gd name="T75" fmla="*/ 749 h 1256"/>
                  <a:gd name="T76" fmla="*/ 1227 w 1800"/>
                  <a:gd name="T77" fmla="*/ 751 h 1256"/>
                  <a:gd name="T78" fmla="*/ 1258 w 1800"/>
                  <a:gd name="T79" fmla="*/ 740 h 1256"/>
                  <a:gd name="T80" fmla="*/ 1290 w 1800"/>
                  <a:gd name="T81" fmla="*/ 765 h 1256"/>
                  <a:gd name="T82" fmla="*/ 1322 w 1800"/>
                  <a:gd name="T83" fmla="*/ 748 h 1256"/>
                  <a:gd name="T84" fmla="*/ 1353 w 1800"/>
                  <a:gd name="T85" fmla="*/ 758 h 1256"/>
                  <a:gd name="T86" fmla="*/ 1385 w 1800"/>
                  <a:gd name="T87" fmla="*/ 747 h 1256"/>
                  <a:gd name="T88" fmla="*/ 1416 w 1800"/>
                  <a:gd name="T89" fmla="*/ 752 h 1256"/>
                  <a:gd name="T90" fmla="*/ 1448 w 1800"/>
                  <a:gd name="T91" fmla="*/ 749 h 1256"/>
                  <a:gd name="T92" fmla="*/ 1479 w 1800"/>
                  <a:gd name="T93" fmla="*/ 756 h 1256"/>
                  <a:gd name="T94" fmla="*/ 1511 w 1800"/>
                  <a:gd name="T95" fmla="*/ 745 h 1256"/>
                  <a:gd name="T96" fmla="*/ 1543 w 1800"/>
                  <a:gd name="T97" fmla="*/ 747 h 1256"/>
                  <a:gd name="T98" fmla="*/ 1574 w 1800"/>
                  <a:gd name="T99" fmla="*/ 750 h 1256"/>
                  <a:gd name="T100" fmla="*/ 1606 w 1800"/>
                  <a:gd name="T101" fmla="*/ 750 h 1256"/>
                  <a:gd name="T102" fmla="*/ 1637 w 1800"/>
                  <a:gd name="T103" fmla="*/ 755 h 1256"/>
                  <a:gd name="T104" fmla="*/ 1669 w 1800"/>
                  <a:gd name="T105" fmla="*/ 750 h 1256"/>
                  <a:gd name="T106" fmla="*/ 1701 w 1800"/>
                  <a:gd name="T107" fmla="*/ 747 h 1256"/>
                  <a:gd name="T108" fmla="*/ 1732 w 1800"/>
                  <a:gd name="T109" fmla="*/ 752 h 1256"/>
                  <a:gd name="T110" fmla="*/ 1764 w 1800"/>
                  <a:gd name="T111" fmla="*/ 749 h 1256"/>
                  <a:gd name="T112" fmla="*/ 1795 w 1800"/>
                  <a:gd name="T113" fmla="*/ 752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00" h="1256">
                    <a:moveTo>
                      <a:pt x="0" y="751"/>
                    </a:moveTo>
                    <a:lnTo>
                      <a:pt x="5" y="753"/>
                    </a:lnTo>
                    <a:lnTo>
                      <a:pt x="9" y="749"/>
                    </a:lnTo>
                    <a:lnTo>
                      <a:pt x="14" y="747"/>
                    </a:lnTo>
                    <a:lnTo>
                      <a:pt x="18" y="752"/>
                    </a:lnTo>
                    <a:lnTo>
                      <a:pt x="23" y="751"/>
                    </a:lnTo>
                    <a:lnTo>
                      <a:pt x="27" y="751"/>
                    </a:lnTo>
                    <a:lnTo>
                      <a:pt x="32" y="749"/>
                    </a:lnTo>
                    <a:lnTo>
                      <a:pt x="36" y="750"/>
                    </a:lnTo>
                    <a:lnTo>
                      <a:pt x="41" y="750"/>
                    </a:lnTo>
                    <a:lnTo>
                      <a:pt x="45" y="751"/>
                    </a:lnTo>
                    <a:lnTo>
                      <a:pt x="50" y="750"/>
                    </a:lnTo>
                    <a:lnTo>
                      <a:pt x="54" y="749"/>
                    </a:lnTo>
                    <a:lnTo>
                      <a:pt x="59" y="751"/>
                    </a:lnTo>
                    <a:lnTo>
                      <a:pt x="63" y="750"/>
                    </a:lnTo>
                    <a:lnTo>
                      <a:pt x="68" y="750"/>
                    </a:lnTo>
                    <a:lnTo>
                      <a:pt x="72" y="751"/>
                    </a:lnTo>
                    <a:lnTo>
                      <a:pt x="77" y="748"/>
                    </a:lnTo>
                    <a:lnTo>
                      <a:pt x="81" y="750"/>
                    </a:lnTo>
                    <a:lnTo>
                      <a:pt x="86" y="750"/>
                    </a:lnTo>
                    <a:lnTo>
                      <a:pt x="90" y="750"/>
                    </a:lnTo>
                    <a:lnTo>
                      <a:pt x="95" y="750"/>
                    </a:lnTo>
                    <a:lnTo>
                      <a:pt x="99" y="749"/>
                    </a:lnTo>
                    <a:lnTo>
                      <a:pt x="104" y="750"/>
                    </a:lnTo>
                    <a:lnTo>
                      <a:pt x="108" y="750"/>
                    </a:lnTo>
                    <a:lnTo>
                      <a:pt x="113" y="750"/>
                    </a:lnTo>
                    <a:lnTo>
                      <a:pt x="117" y="751"/>
                    </a:lnTo>
                    <a:lnTo>
                      <a:pt x="122" y="749"/>
                    </a:lnTo>
                    <a:lnTo>
                      <a:pt x="126" y="750"/>
                    </a:lnTo>
                    <a:lnTo>
                      <a:pt x="131" y="750"/>
                    </a:lnTo>
                    <a:lnTo>
                      <a:pt x="135" y="750"/>
                    </a:lnTo>
                    <a:lnTo>
                      <a:pt x="140" y="750"/>
                    </a:lnTo>
                    <a:lnTo>
                      <a:pt x="144" y="749"/>
                    </a:lnTo>
                    <a:lnTo>
                      <a:pt x="149" y="749"/>
                    </a:lnTo>
                    <a:lnTo>
                      <a:pt x="153" y="751"/>
                    </a:lnTo>
                    <a:lnTo>
                      <a:pt x="158" y="751"/>
                    </a:lnTo>
                    <a:lnTo>
                      <a:pt x="162" y="749"/>
                    </a:lnTo>
                    <a:lnTo>
                      <a:pt x="167" y="749"/>
                    </a:lnTo>
                    <a:lnTo>
                      <a:pt x="172" y="751"/>
                    </a:lnTo>
                    <a:lnTo>
                      <a:pt x="176" y="750"/>
                    </a:lnTo>
                    <a:lnTo>
                      <a:pt x="180" y="750"/>
                    </a:lnTo>
                    <a:lnTo>
                      <a:pt x="185" y="749"/>
                    </a:lnTo>
                    <a:lnTo>
                      <a:pt x="189" y="750"/>
                    </a:lnTo>
                    <a:lnTo>
                      <a:pt x="194" y="751"/>
                    </a:lnTo>
                    <a:lnTo>
                      <a:pt x="199" y="749"/>
                    </a:lnTo>
                    <a:lnTo>
                      <a:pt x="203" y="752"/>
                    </a:lnTo>
                    <a:lnTo>
                      <a:pt x="207" y="744"/>
                    </a:lnTo>
                    <a:lnTo>
                      <a:pt x="212" y="765"/>
                    </a:lnTo>
                    <a:lnTo>
                      <a:pt x="217" y="717"/>
                    </a:lnTo>
                    <a:lnTo>
                      <a:pt x="221" y="799"/>
                    </a:lnTo>
                    <a:lnTo>
                      <a:pt x="226" y="710"/>
                    </a:lnTo>
                    <a:lnTo>
                      <a:pt x="230" y="749"/>
                    </a:lnTo>
                    <a:lnTo>
                      <a:pt x="235" y="786"/>
                    </a:lnTo>
                    <a:lnTo>
                      <a:pt x="239" y="715"/>
                    </a:lnTo>
                    <a:lnTo>
                      <a:pt x="244" y="770"/>
                    </a:lnTo>
                    <a:lnTo>
                      <a:pt x="248" y="728"/>
                    </a:lnTo>
                    <a:lnTo>
                      <a:pt x="253" y="762"/>
                    </a:lnTo>
                    <a:lnTo>
                      <a:pt x="257" y="788"/>
                    </a:lnTo>
                    <a:lnTo>
                      <a:pt x="262" y="674"/>
                    </a:lnTo>
                    <a:lnTo>
                      <a:pt x="266" y="789"/>
                    </a:lnTo>
                    <a:lnTo>
                      <a:pt x="271" y="779"/>
                    </a:lnTo>
                    <a:lnTo>
                      <a:pt x="275" y="708"/>
                    </a:lnTo>
                    <a:lnTo>
                      <a:pt x="280" y="756"/>
                    </a:lnTo>
                    <a:lnTo>
                      <a:pt x="284" y="761"/>
                    </a:lnTo>
                    <a:lnTo>
                      <a:pt x="289" y="748"/>
                    </a:lnTo>
                    <a:lnTo>
                      <a:pt x="293" y="755"/>
                    </a:lnTo>
                    <a:lnTo>
                      <a:pt x="298" y="735"/>
                    </a:lnTo>
                    <a:lnTo>
                      <a:pt x="302" y="753"/>
                    </a:lnTo>
                    <a:lnTo>
                      <a:pt x="307" y="775"/>
                    </a:lnTo>
                    <a:lnTo>
                      <a:pt x="311" y="715"/>
                    </a:lnTo>
                    <a:lnTo>
                      <a:pt x="316" y="774"/>
                    </a:lnTo>
                    <a:lnTo>
                      <a:pt x="320" y="736"/>
                    </a:lnTo>
                    <a:lnTo>
                      <a:pt x="325" y="764"/>
                    </a:lnTo>
                    <a:lnTo>
                      <a:pt x="329" y="749"/>
                    </a:lnTo>
                    <a:lnTo>
                      <a:pt x="334" y="704"/>
                    </a:lnTo>
                    <a:lnTo>
                      <a:pt x="338" y="839"/>
                    </a:lnTo>
                    <a:lnTo>
                      <a:pt x="343" y="692"/>
                    </a:lnTo>
                    <a:lnTo>
                      <a:pt x="347" y="711"/>
                    </a:lnTo>
                    <a:lnTo>
                      <a:pt x="352" y="839"/>
                    </a:lnTo>
                    <a:lnTo>
                      <a:pt x="356" y="718"/>
                    </a:lnTo>
                    <a:lnTo>
                      <a:pt x="361" y="723"/>
                    </a:lnTo>
                    <a:lnTo>
                      <a:pt x="365" y="760"/>
                    </a:lnTo>
                    <a:lnTo>
                      <a:pt x="370" y="753"/>
                    </a:lnTo>
                    <a:lnTo>
                      <a:pt x="374" y="762"/>
                    </a:lnTo>
                    <a:lnTo>
                      <a:pt x="379" y="725"/>
                    </a:lnTo>
                    <a:lnTo>
                      <a:pt x="383" y="962"/>
                    </a:lnTo>
                    <a:lnTo>
                      <a:pt x="388" y="174"/>
                    </a:lnTo>
                    <a:lnTo>
                      <a:pt x="392" y="1256"/>
                    </a:lnTo>
                    <a:lnTo>
                      <a:pt x="397" y="992"/>
                    </a:lnTo>
                    <a:lnTo>
                      <a:pt x="401" y="0"/>
                    </a:lnTo>
                    <a:lnTo>
                      <a:pt x="406" y="1135"/>
                    </a:lnTo>
                    <a:lnTo>
                      <a:pt x="411" y="856"/>
                    </a:lnTo>
                    <a:lnTo>
                      <a:pt x="415" y="598"/>
                    </a:lnTo>
                    <a:lnTo>
                      <a:pt x="420" y="988"/>
                    </a:lnTo>
                    <a:lnTo>
                      <a:pt x="424" y="315"/>
                    </a:lnTo>
                    <a:lnTo>
                      <a:pt x="429" y="1004"/>
                    </a:lnTo>
                    <a:lnTo>
                      <a:pt x="433" y="776"/>
                    </a:lnTo>
                    <a:lnTo>
                      <a:pt x="438" y="800"/>
                    </a:lnTo>
                    <a:lnTo>
                      <a:pt x="442" y="660"/>
                    </a:lnTo>
                    <a:lnTo>
                      <a:pt x="447" y="679"/>
                    </a:lnTo>
                    <a:lnTo>
                      <a:pt x="451" y="695"/>
                    </a:lnTo>
                    <a:lnTo>
                      <a:pt x="456" y="1056"/>
                    </a:lnTo>
                    <a:lnTo>
                      <a:pt x="460" y="632"/>
                    </a:lnTo>
                    <a:lnTo>
                      <a:pt x="465" y="612"/>
                    </a:lnTo>
                    <a:lnTo>
                      <a:pt x="469" y="702"/>
                    </a:lnTo>
                    <a:lnTo>
                      <a:pt x="474" y="923"/>
                    </a:lnTo>
                    <a:lnTo>
                      <a:pt x="478" y="865"/>
                    </a:lnTo>
                    <a:lnTo>
                      <a:pt x="483" y="537"/>
                    </a:lnTo>
                    <a:lnTo>
                      <a:pt x="487" y="679"/>
                    </a:lnTo>
                    <a:lnTo>
                      <a:pt x="492" y="877"/>
                    </a:lnTo>
                    <a:lnTo>
                      <a:pt x="496" y="831"/>
                    </a:lnTo>
                    <a:lnTo>
                      <a:pt x="501" y="700"/>
                    </a:lnTo>
                    <a:lnTo>
                      <a:pt x="505" y="651"/>
                    </a:lnTo>
                    <a:lnTo>
                      <a:pt x="510" y="753"/>
                    </a:lnTo>
                    <a:lnTo>
                      <a:pt x="514" y="846"/>
                    </a:lnTo>
                    <a:lnTo>
                      <a:pt x="519" y="759"/>
                    </a:lnTo>
                    <a:lnTo>
                      <a:pt x="523" y="699"/>
                    </a:lnTo>
                    <a:lnTo>
                      <a:pt x="528" y="739"/>
                    </a:lnTo>
                    <a:lnTo>
                      <a:pt x="532" y="706"/>
                    </a:lnTo>
                    <a:lnTo>
                      <a:pt x="537" y="826"/>
                    </a:lnTo>
                    <a:lnTo>
                      <a:pt x="541" y="804"/>
                    </a:lnTo>
                    <a:lnTo>
                      <a:pt x="546" y="675"/>
                    </a:lnTo>
                    <a:lnTo>
                      <a:pt x="550" y="674"/>
                    </a:lnTo>
                    <a:lnTo>
                      <a:pt x="555" y="826"/>
                    </a:lnTo>
                    <a:lnTo>
                      <a:pt x="559" y="815"/>
                    </a:lnTo>
                    <a:lnTo>
                      <a:pt x="564" y="681"/>
                    </a:lnTo>
                    <a:lnTo>
                      <a:pt x="568" y="763"/>
                    </a:lnTo>
                    <a:lnTo>
                      <a:pt x="573" y="704"/>
                    </a:lnTo>
                    <a:lnTo>
                      <a:pt x="577" y="784"/>
                    </a:lnTo>
                    <a:lnTo>
                      <a:pt x="582" y="771"/>
                    </a:lnTo>
                    <a:lnTo>
                      <a:pt x="586" y="785"/>
                    </a:lnTo>
                    <a:lnTo>
                      <a:pt x="591" y="690"/>
                    </a:lnTo>
                    <a:lnTo>
                      <a:pt x="595" y="688"/>
                    </a:lnTo>
                    <a:lnTo>
                      <a:pt x="600" y="846"/>
                    </a:lnTo>
                    <a:lnTo>
                      <a:pt x="605" y="763"/>
                    </a:lnTo>
                    <a:lnTo>
                      <a:pt x="609" y="742"/>
                    </a:lnTo>
                    <a:lnTo>
                      <a:pt x="613" y="698"/>
                    </a:lnTo>
                    <a:lnTo>
                      <a:pt x="618" y="704"/>
                    </a:lnTo>
                    <a:lnTo>
                      <a:pt x="623" y="853"/>
                    </a:lnTo>
                    <a:lnTo>
                      <a:pt x="627" y="794"/>
                    </a:lnTo>
                    <a:lnTo>
                      <a:pt x="632" y="654"/>
                    </a:lnTo>
                    <a:lnTo>
                      <a:pt x="636" y="709"/>
                    </a:lnTo>
                    <a:lnTo>
                      <a:pt x="640" y="787"/>
                    </a:lnTo>
                    <a:lnTo>
                      <a:pt x="645" y="841"/>
                    </a:lnTo>
                    <a:lnTo>
                      <a:pt x="650" y="739"/>
                    </a:lnTo>
                    <a:lnTo>
                      <a:pt x="654" y="602"/>
                    </a:lnTo>
                    <a:lnTo>
                      <a:pt x="659" y="806"/>
                    </a:lnTo>
                    <a:lnTo>
                      <a:pt x="663" y="861"/>
                    </a:lnTo>
                    <a:lnTo>
                      <a:pt x="668" y="688"/>
                    </a:lnTo>
                    <a:lnTo>
                      <a:pt x="672" y="703"/>
                    </a:lnTo>
                    <a:lnTo>
                      <a:pt x="677" y="772"/>
                    </a:lnTo>
                    <a:lnTo>
                      <a:pt x="681" y="773"/>
                    </a:lnTo>
                    <a:lnTo>
                      <a:pt x="686" y="756"/>
                    </a:lnTo>
                    <a:lnTo>
                      <a:pt x="690" y="712"/>
                    </a:lnTo>
                    <a:lnTo>
                      <a:pt x="695" y="784"/>
                    </a:lnTo>
                    <a:lnTo>
                      <a:pt x="699" y="738"/>
                    </a:lnTo>
                    <a:lnTo>
                      <a:pt x="704" y="735"/>
                    </a:lnTo>
                    <a:lnTo>
                      <a:pt x="708" y="760"/>
                    </a:lnTo>
                    <a:lnTo>
                      <a:pt x="713" y="760"/>
                    </a:lnTo>
                    <a:lnTo>
                      <a:pt x="717" y="759"/>
                    </a:lnTo>
                    <a:lnTo>
                      <a:pt x="722" y="723"/>
                    </a:lnTo>
                    <a:lnTo>
                      <a:pt x="726" y="757"/>
                    </a:lnTo>
                    <a:lnTo>
                      <a:pt x="731" y="752"/>
                    </a:lnTo>
                    <a:lnTo>
                      <a:pt x="735" y="749"/>
                    </a:lnTo>
                    <a:lnTo>
                      <a:pt x="740" y="790"/>
                    </a:lnTo>
                    <a:lnTo>
                      <a:pt x="744" y="701"/>
                    </a:lnTo>
                    <a:lnTo>
                      <a:pt x="749" y="725"/>
                    </a:lnTo>
                    <a:lnTo>
                      <a:pt x="753" y="816"/>
                    </a:lnTo>
                    <a:lnTo>
                      <a:pt x="758" y="739"/>
                    </a:lnTo>
                    <a:lnTo>
                      <a:pt x="762" y="730"/>
                    </a:lnTo>
                    <a:lnTo>
                      <a:pt x="767" y="731"/>
                    </a:lnTo>
                    <a:lnTo>
                      <a:pt x="771" y="769"/>
                    </a:lnTo>
                    <a:lnTo>
                      <a:pt x="776" y="776"/>
                    </a:lnTo>
                    <a:lnTo>
                      <a:pt x="780" y="751"/>
                    </a:lnTo>
                    <a:lnTo>
                      <a:pt x="785" y="691"/>
                    </a:lnTo>
                    <a:lnTo>
                      <a:pt x="789" y="770"/>
                    </a:lnTo>
                    <a:lnTo>
                      <a:pt x="794" y="800"/>
                    </a:lnTo>
                    <a:lnTo>
                      <a:pt x="798" y="731"/>
                    </a:lnTo>
                    <a:lnTo>
                      <a:pt x="803" y="719"/>
                    </a:lnTo>
                    <a:lnTo>
                      <a:pt x="807" y="745"/>
                    </a:lnTo>
                    <a:lnTo>
                      <a:pt x="812" y="788"/>
                    </a:lnTo>
                    <a:lnTo>
                      <a:pt x="817" y="744"/>
                    </a:lnTo>
                    <a:lnTo>
                      <a:pt x="821" y="735"/>
                    </a:lnTo>
                    <a:lnTo>
                      <a:pt x="825" y="763"/>
                    </a:lnTo>
                    <a:lnTo>
                      <a:pt x="830" y="718"/>
                    </a:lnTo>
                    <a:lnTo>
                      <a:pt x="834" y="770"/>
                    </a:lnTo>
                    <a:lnTo>
                      <a:pt x="839" y="782"/>
                    </a:lnTo>
                    <a:lnTo>
                      <a:pt x="844" y="728"/>
                    </a:lnTo>
                    <a:lnTo>
                      <a:pt x="848" y="706"/>
                    </a:lnTo>
                    <a:lnTo>
                      <a:pt x="853" y="797"/>
                    </a:lnTo>
                    <a:lnTo>
                      <a:pt x="857" y="752"/>
                    </a:lnTo>
                    <a:lnTo>
                      <a:pt x="862" y="739"/>
                    </a:lnTo>
                    <a:lnTo>
                      <a:pt x="866" y="744"/>
                    </a:lnTo>
                    <a:lnTo>
                      <a:pt x="871" y="744"/>
                    </a:lnTo>
                    <a:lnTo>
                      <a:pt x="875" y="774"/>
                    </a:lnTo>
                    <a:lnTo>
                      <a:pt x="880" y="739"/>
                    </a:lnTo>
                    <a:lnTo>
                      <a:pt x="884" y="737"/>
                    </a:lnTo>
                    <a:lnTo>
                      <a:pt x="889" y="758"/>
                    </a:lnTo>
                    <a:lnTo>
                      <a:pt x="893" y="768"/>
                    </a:lnTo>
                    <a:lnTo>
                      <a:pt x="898" y="733"/>
                    </a:lnTo>
                    <a:lnTo>
                      <a:pt x="902" y="741"/>
                    </a:lnTo>
                    <a:lnTo>
                      <a:pt x="907" y="756"/>
                    </a:lnTo>
                    <a:lnTo>
                      <a:pt x="911" y="763"/>
                    </a:lnTo>
                    <a:lnTo>
                      <a:pt x="916" y="753"/>
                    </a:lnTo>
                    <a:lnTo>
                      <a:pt x="920" y="730"/>
                    </a:lnTo>
                    <a:lnTo>
                      <a:pt x="925" y="740"/>
                    </a:lnTo>
                    <a:lnTo>
                      <a:pt x="929" y="772"/>
                    </a:lnTo>
                    <a:lnTo>
                      <a:pt x="934" y="771"/>
                    </a:lnTo>
                    <a:lnTo>
                      <a:pt x="938" y="715"/>
                    </a:lnTo>
                    <a:lnTo>
                      <a:pt x="943" y="744"/>
                    </a:lnTo>
                    <a:lnTo>
                      <a:pt x="947" y="773"/>
                    </a:lnTo>
                    <a:lnTo>
                      <a:pt x="952" y="743"/>
                    </a:lnTo>
                    <a:lnTo>
                      <a:pt x="956" y="752"/>
                    </a:lnTo>
                    <a:lnTo>
                      <a:pt x="961" y="746"/>
                    </a:lnTo>
                    <a:lnTo>
                      <a:pt x="965" y="750"/>
                    </a:lnTo>
                    <a:lnTo>
                      <a:pt x="970" y="754"/>
                    </a:lnTo>
                    <a:lnTo>
                      <a:pt x="974" y="735"/>
                    </a:lnTo>
                    <a:lnTo>
                      <a:pt x="979" y="764"/>
                    </a:lnTo>
                    <a:lnTo>
                      <a:pt x="983" y="775"/>
                    </a:lnTo>
                    <a:lnTo>
                      <a:pt x="988" y="710"/>
                    </a:lnTo>
                    <a:lnTo>
                      <a:pt x="992" y="742"/>
                    </a:lnTo>
                    <a:lnTo>
                      <a:pt x="997" y="777"/>
                    </a:lnTo>
                    <a:lnTo>
                      <a:pt x="1001" y="771"/>
                    </a:lnTo>
                    <a:lnTo>
                      <a:pt x="1006" y="725"/>
                    </a:lnTo>
                    <a:lnTo>
                      <a:pt x="1010" y="727"/>
                    </a:lnTo>
                    <a:lnTo>
                      <a:pt x="1015" y="766"/>
                    </a:lnTo>
                    <a:lnTo>
                      <a:pt x="1019" y="769"/>
                    </a:lnTo>
                    <a:lnTo>
                      <a:pt x="1024" y="751"/>
                    </a:lnTo>
                    <a:lnTo>
                      <a:pt x="1028" y="735"/>
                    </a:lnTo>
                    <a:lnTo>
                      <a:pt x="1033" y="734"/>
                    </a:lnTo>
                    <a:lnTo>
                      <a:pt x="1038" y="764"/>
                    </a:lnTo>
                    <a:lnTo>
                      <a:pt x="1042" y="763"/>
                    </a:lnTo>
                    <a:lnTo>
                      <a:pt x="1046" y="754"/>
                    </a:lnTo>
                    <a:lnTo>
                      <a:pt x="1051" y="727"/>
                    </a:lnTo>
                    <a:lnTo>
                      <a:pt x="1056" y="750"/>
                    </a:lnTo>
                    <a:lnTo>
                      <a:pt x="1060" y="758"/>
                    </a:lnTo>
                    <a:lnTo>
                      <a:pt x="1065" y="758"/>
                    </a:lnTo>
                    <a:lnTo>
                      <a:pt x="1069" y="750"/>
                    </a:lnTo>
                    <a:lnTo>
                      <a:pt x="1074" y="744"/>
                    </a:lnTo>
                    <a:lnTo>
                      <a:pt x="1078" y="739"/>
                    </a:lnTo>
                    <a:lnTo>
                      <a:pt x="1083" y="753"/>
                    </a:lnTo>
                    <a:lnTo>
                      <a:pt x="1087" y="769"/>
                    </a:lnTo>
                    <a:lnTo>
                      <a:pt x="1092" y="749"/>
                    </a:lnTo>
                    <a:lnTo>
                      <a:pt x="1096" y="732"/>
                    </a:lnTo>
                    <a:lnTo>
                      <a:pt x="1101" y="744"/>
                    </a:lnTo>
                    <a:lnTo>
                      <a:pt x="1105" y="766"/>
                    </a:lnTo>
                    <a:lnTo>
                      <a:pt x="1110" y="765"/>
                    </a:lnTo>
                    <a:lnTo>
                      <a:pt x="1114" y="731"/>
                    </a:lnTo>
                    <a:lnTo>
                      <a:pt x="1119" y="737"/>
                    </a:lnTo>
                    <a:lnTo>
                      <a:pt x="1123" y="763"/>
                    </a:lnTo>
                    <a:lnTo>
                      <a:pt x="1128" y="760"/>
                    </a:lnTo>
                    <a:lnTo>
                      <a:pt x="1132" y="752"/>
                    </a:lnTo>
                    <a:lnTo>
                      <a:pt x="1137" y="732"/>
                    </a:lnTo>
                    <a:lnTo>
                      <a:pt x="1141" y="743"/>
                    </a:lnTo>
                    <a:lnTo>
                      <a:pt x="1146" y="775"/>
                    </a:lnTo>
                    <a:lnTo>
                      <a:pt x="1150" y="756"/>
                    </a:lnTo>
                    <a:lnTo>
                      <a:pt x="1155" y="724"/>
                    </a:lnTo>
                    <a:lnTo>
                      <a:pt x="1159" y="756"/>
                    </a:lnTo>
                    <a:lnTo>
                      <a:pt x="1164" y="757"/>
                    </a:lnTo>
                    <a:lnTo>
                      <a:pt x="1168" y="754"/>
                    </a:lnTo>
                    <a:lnTo>
                      <a:pt x="1173" y="747"/>
                    </a:lnTo>
                    <a:lnTo>
                      <a:pt x="1177" y="742"/>
                    </a:lnTo>
                    <a:lnTo>
                      <a:pt x="1182" y="753"/>
                    </a:lnTo>
                    <a:lnTo>
                      <a:pt x="1186" y="757"/>
                    </a:lnTo>
                    <a:lnTo>
                      <a:pt x="1191" y="747"/>
                    </a:lnTo>
                    <a:lnTo>
                      <a:pt x="1195" y="749"/>
                    </a:lnTo>
                    <a:lnTo>
                      <a:pt x="1200" y="752"/>
                    </a:lnTo>
                    <a:lnTo>
                      <a:pt x="1204" y="742"/>
                    </a:lnTo>
                    <a:lnTo>
                      <a:pt x="1209" y="755"/>
                    </a:lnTo>
                    <a:lnTo>
                      <a:pt x="1213" y="761"/>
                    </a:lnTo>
                    <a:lnTo>
                      <a:pt x="1218" y="742"/>
                    </a:lnTo>
                    <a:lnTo>
                      <a:pt x="1222" y="743"/>
                    </a:lnTo>
                    <a:lnTo>
                      <a:pt x="1227" y="751"/>
                    </a:lnTo>
                    <a:lnTo>
                      <a:pt x="1231" y="762"/>
                    </a:lnTo>
                    <a:lnTo>
                      <a:pt x="1236" y="746"/>
                    </a:lnTo>
                    <a:lnTo>
                      <a:pt x="1240" y="749"/>
                    </a:lnTo>
                    <a:lnTo>
                      <a:pt x="1245" y="739"/>
                    </a:lnTo>
                    <a:lnTo>
                      <a:pt x="1250" y="756"/>
                    </a:lnTo>
                    <a:lnTo>
                      <a:pt x="1254" y="768"/>
                    </a:lnTo>
                    <a:lnTo>
                      <a:pt x="1258" y="740"/>
                    </a:lnTo>
                    <a:lnTo>
                      <a:pt x="1263" y="736"/>
                    </a:lnTo>
                    <a:lnTo>
                      <a:pt x="1268" y="755"/>
                    </a:lnTo>
                    <a:lnTo>
                      <a:pt x="1272" y="765"/>
                    </a:lnTo>
                    <a:lnTo>
                      <a:pt x="1277" y="750"/>
                    </a:lnTo>
                    <a:lnTo>
                      <a:pt x="1281" y="732"/>
                    </a:lnTo>
                    <a:lnTo>
                      <a:pt x="1286" y="751"/>
                    </a:lnTo>
                    <a:lnTo>
                      <a:pt x="1290" y="765"/>
                    </a:lnTo>
                    <a:lnTo>
                      <a:pt x="1295" y="747"/>
                    </a:lnTo>
                    <a:lnTo>
                      <a:pt x="1299" y="743"/>
                    </a:lnTo>
                    <a:lnTo>
                      <a:pt x="1304" y="751"/>
                    </a:lnTo>
                    <a:lnTo>
                      <a:pt x="1308" y="754"/>
                    </a:lnTo>
                    <a:lnTo>
                      <a:pt x="1313" y="749"/>
                    </a:lnTo>
                    <a:lnTo>
                      <a:pt x="1317" y="753"/>
                    </a:lnTo>
                    <a:lnTo>
                      <a:pt x="1322" y="748"/>
                    </a:lnTo>
                    <a:lnTo>
                      <a:pt x="1326" y="748"/>
                    </a:lnTo>
                    <a:lnTo>
                      <a:pt x="1331" y="749"/>
                    </a:lnTo>
                    <a:lnTo>
                      <a:pt x="1335" y="756"/>
                    </a:lnTo>
                    <a:lnTo>
                      <a:pt x="1340" y="750"/>
                    </a:lnTo>
                    <a:lnTo>
                      <a:pt x="1344" y="742"/>
                    </a:lnTo>
                    <a:lnTo>
                      <a:pt x="1349" y="751"/>
                    </a:lnTo>
                    <a:lnTo>
                      <a:pt x="1353" y="758"/>
                    </a:lnTo>
                    <a:lnTo>
                      <a:pt x="1358" y="748"/>
                    </a:lnTo>
                    <a:lnTo>
                      <a:pt x="1362" y="743"/>
                    </a:lnTo>
                    <a:lnTo>
                      <a:pt x="1367" y="753"/>
                    </a:lnTo>
                    <a:lnTo>
                      <a:pt x="1371" y="753"/>
                    </a:lnTo>
                    <a:lnTo>
                      <a:pt x="1376" y="751"/>
                    </a:lnTo>
                    <a:lnTo>
                      <a:pt x="1380" y="748"/>
                    </a:lnTo>
                    <a:lnTo>
                      <a:pt x="1385" y="747"/>
                    </a:lnTo>
                    <a:lnTo>
                      <a:pt x="1389" y="752"/>
                    </a:lnTo>
                    <a:lnTo>
                      <a:pt x="1394" y="753"/>
                    </a:lnTo>
                    <a:lnTo>
                      <a:pt x="1398" y="747"/>
                    </a:lnTo>
                    <a:lnTo>
                      <a:pt x="1403" y="748"/>
                    </a:lnTo>
                    <a:lnTo>
                      <a:pt x="1407" y="756"/>
                    </a:lnTo>
                    <a:lnTo>
                      <a:pt x="1412" y="743"/>
                    </a:lnTo>
                    <a:lnTo>
                      <a:pt x="1416" y="752"/>
                    </a:lnTo>
                    <a:lnTo>
                      <a:pt x="1421" y="756"/>
                    </a:lnTo>
                    <a:lnTo>
                      <a:pt x="1425" y="747"/>
                    </a:lnTo>
                    <a:lnTo>
                      <a:pt x="1430" y="746"/>
                    </a:lnTo>
                    <a:lnTo>
                      <a:pt x="1434" y="751"/>
                    </a:lnTo>
                    <a:lnTo>
                      <a:pt x="1439" y="750"/>
                    </a:lnTo>
                    <a:lnTo>
                      <a:pt x="1443" y="757"/>
                    </a:lnTo>
                    <a:lnTo>
                      <a:pt x="1448" y="749"/>
                    </a:lnTo>
                    <a:lnTo>
                      <a:pt x="1452" y="740"/>
                    </a:lnTo>
                    <a:lnTo>
                      <a:pt x="1457" y="753"/>
                    </a:lnTo>
                    <a:lnTo>
                      <a:pt x="1461" y="757"/>
                    </a:lnTo>
                    <a:lnTo>
                      <a:pt x="1466" y="750"/>
                    </a:lnTo>
                    <a:lnTo>
                      <a:pt x="1471" y="745"/>
                    </a:lnTo>
                    <a:lnTo>
                      <a:pt x="1475" y="746"/>
                    </a:lnTo>
                    <a:lnTo>
                      <a:pt x="1479" y="756"/>
                    </a:lnTo>
                    <a:lnTo>
                      <a:pt x="1484" y="751"/>
                    </a:lnTo>
                    <a:lnTo>
                      <a:pt x="1489" y="751"/>
                    </a:lnTo>
                    <a:lnTo>
                      <a:pt x="1493" y="745"/>
                    </a:lnTo>
                    <a:lnTo>
                      <a:pt x="1498" y="749"/>
                    </a:lnTo>
                    <a:lnTo>
                      <a:pt x="1502" y="755"/>
                    </a:lnTo>
                    <a:lnTo>
                      <a:pt x="1507" y="751"/>
                    </a:lnTo>
                    <a:lnTo>
                      <a:pt x="1511" y="745"/>
                    </a:lnTo>
                    <a:lnTo>
                      <a:pt x="1516" y="750"/>
                    </a:lnTo>
                    <a:lnTo>
                      <a:pt x="1520" y="755"/>
                    </a:lnTo>
                    <a:lnTo>
                      <a:pt x="1525" y="746"/>
                    </a:lnTo>
                    <a:lnTo>
                      <a:pt x="1529" y="750"/>
                    </a:lnTo>
                    <a:lnTo>
                      <a:pt x="1534" y="752"/>
                    </a:lnTo>
                    <a:lnTo>
                      <a:pt x="1538" y="751"/>
                    </a:lnTo>
                    <a:lnTo>
                      <a:pt x="1543" y="747"/>
                    </a:lnTo>
                    <a:lnTo>
                      <a:pt x="1547" y="749"/>
                    </a:lnTo>
                    <a:lnTo>
                      <a:pt x="1552" y="752"/>
                    </a:lnTo>
                    <a:lnTo>
                      <a:pt x="1556" y="752"/>
                    </a:lnTo>
                    <a:lnTo>
                      <a:pt x="1561" y="748"/>
                    </a:lnTo>
                    <a:lnTo>
                      <a:pt x="1565" y="748"/>
                    </a:lnTo>
                    <a:lnTo>
                      <a:pt x="1570" y="752"/>
                    </a:lnTo>
                    <a:lnTo>
                      <a:pt x="1574" y="750"/>
                    </a:lnTo>
                    <a:lnTo>
                      <a:pt x="1579" y="750"/>
                    </a:lnTo>
                    <a:lnTo>
                      <a:pt x="1583" y="751"/>
                    </a:lnTo>
                    <a:lnTo>
                      <a:pt x="1588" y="751"/>
                    </a:lnTo>
                    <a:lnTo>
                      <a:pt x="1592" y="746"/>
                    </a:lnTo>
                    <a:lnTo>
                      <a:pt x="1597" y="751"/>
                    </a:lnTo>
                    <a:lnTo>
                      <a:pt x="1601" y="754"/>
                    </a:lnTo>
                    <a:lnTo>
                      <a:pt x="1606" y="750"/>
                    </a:lnTo>
                    <a:lnTo>
                      <a:pt x="1610" y="748"/>
                    </a:lnTo>
                    <a:lnTo>
                      <a:pt x="1615" y="746"/>
                    </a:lnTo>
                    <a:lnTo>
                      <a:pt x="1619" y="752"/>
                    </a:lnTo>
                    <a:lnTo>
                      <a:pt x="1624" y="757"/>
                    </a:lnTo>
                    <a:lnTo>
                      <a:pt x="1628" y="746"/>
                    </a:lnTo>
                    <a:lnTo>
                      <a:pt x="1633" y="744"/>
                    </a:lnTo>
                    <a:lnTo>
                      <a:pt x="1637" y="755"/>
                    </a:lnTo>
                    <a:lnTo>
                      <a:pt x="1642" y="752"/>
                    </a:lnTo>
                    <a:lnTo>
                      <a:pt x="1646" y="748"/>
                    </a:lnTo>
                    <a:lnTo>
                      <a:pt x="1651" y="748"/>
                    </a:lnTo>
                    <a:lnTo>
                      <a:pt x="1655" y="751"/>
                    </a:lnTo>
                    <a:lnTo>
                      <a:pt x="1660" y="749"/>
                    </a:lnTo>
                    <a:lnTo>
                      <a:pt x="1664" y="752"/>
                    </a:lnTo>
                    <a:lnTo>
                      <a:pt x="1669" y="750"/>
                    </a:lnTo>
                    <a:lnTo>
                      <a:pt x="1673" y="749"/>
                    </a:lnTo>
                    <a:lnTo>
                      <a:pt x="1678" y="749"/>
                    </a:lnTo>
                    <a:lnTo>
                      <a:pt x="1683" y="752"/>
                    </a:lnTo>
                    <a:lnTo>
                      <a:pt x="1687" y="749"/>
                    </a:lnTo>
                    <a:lnTo>
                      <a:pt x="1691" y="751"/>
                    </a:lnTo>
                    <a:lnTo>
                      <a:pt x="1696" y="749"/>
                    </a:lnTo>
                    <a:lnTo>
                      <a:pt x="1701" y="747"/>
                    </a:lnTo>
                    <a:lnTo>
                      <a:pt x="1705" y="755"/>
                    </a:lnTo>
                    <a:lnTo>
                      <a:pt x="1710" y="750"/>
                    </a:lnTo>
                    <a:lnTo>
                      <a:pt x="1714" y="746"/>
                    </a:lnTo>
                    <a:lnTo>
                      <a:pt x="1719" y="753"/>
                    </a:lnTo>
                    <a:lnTo>
                      <a:pt x="1723" y="751"/>
                    </a:lnTo>
                    <a:lnTo>
                      <a:pt x="1728" y="748"/>
                    </a:lnTo>
                    <a:lnTo>
                      <a:pt x="1732" y="752"/>
                    </a:lnTo>
                    <a:lnTo>
                      <a:pt x="1737" y="748"/>
                    </a:lnTo>
                    <a:lnTo>
                      <a:pt x="1741" y="750"/>
                    </a:lnTo>
                    <a:lnTo>
                      <a:pt x="1746" y="752"/>
                    </a:lnTo>
                    <a:lnTo>
                      <a:pt x="1750" y="750"/>
                    </a:lnTo>
                    <a:lnTo>
                      <a:pt x="1755" y="749"/>
                    </a:lnTo>
                    <a:lnTo>
                      <a:pt x="1759" y="750"/>
                    </a:lnTo>
                    <a:lnTo>
                      <a:pt x="1764" y="749"/>
                    </a:lnTo>
                    <a:lnTo>
                      <a:pt x="1768" y="755"/>
                    </a:lnTo>
                    <a:lnTo>
                      <a:pt x="1773" y="745"/>
                    </a:lnTo>
                    <a:lnTo>
                      <a:pt x="1777" y="751"/>
                    </a:lnTo>
                    <a:lnTo>
                      <a:pt x="1782" y="752"/>
                    </a:lnTo>
                    <a:lnTo>
                      <a:pt x="1786" y="748"/>
                    </a:lnTo>
                    <a:lnTo>
                      <a:pt x="1791" y="750"/>
                    </a:lnTo>
                    <a:lnTo>
                      <a:pt x="1795" y="752"/>
                    </a:lnTo>
                    <a:lnTo>
                      <a:pt x="1800" y="751"/>
                    </a:lnTo>
                  </a:path>
                </a:pathLst>
              </a:custGeom>
              <a:noFill/>
              <a:ln w="4763"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600"/>
              </a:p>
            </p:txBody>
          </p:sp>
          <p:sp>
            <p:nvSpPr>
              <p:cNvPr id="1525" name="Freeform 49">
                <a:extLst>
                  <a:ext uri="{FF2B5EF4-FFF2-40B4-BE49-F238E27FC236}">
                    <a16:creationId xmlns:a16="http://schemas.microsoft.com/office/drawing/2014/main" id="{3907EE8A-AF6A-41B0-9F2F-9693CD517E7D}"/>
                  </a:ext>
                </a:extLst>
              </p:cNvPr>
              <p:cNvSpPr>
                <a:spLocks/>
              </p:cNvSpPr>
              <p:nvPr/>
            </p:nvSpPr>
            <p:spPr bwMode="auto">
              <a:xfrm>
                <a:off x="3656027" y="1701840"/>
                <a:ext cx="1095090" cy="773255"/>
              </a:xfrm>
              <a:custGeom>
                <a:avLst/>
                <a:gdLst>
                  <a:gd name="T0" fmla="*/ 27 w 1800"/>
                  <a:gd name="T1" fmla="*/ 440 h 1271"/>
                  <a:gd name="T2" fmla="*/ 59 w 1800"/>
                  <a:gd name="T3" fmla="*/ 442 h 1271"/>
                  <a:gd name="T4" fmla="*/ 90 w 1800"/>
                  <a:gd name="T5" fmla="*/ 440 h 1271"/>
                  <a:gd name="T6" fmla="*/ 122 w 1800"/>
                  <a:gd name="T7" fmla="*/ 441 h 1271"/>
                  <a:gd name="T8" fmla="*/ 153 w 1800"/>
                  <a:gd name="T9" fmla="*/ 440 h 1271"/>
                  <a:gd name="T10" fmla="*/ 185 w 1800"/>
                  <a:gd name="T11" fmla="*/ 440 h 1271"/>
                  <a:gd name="T12" fmla="*/ 217 w 1800"/>
                  <a:gd name="T13" fmla="*/ 444 h 1271"/>
                  <a:gd name="T14" fmla="*/ 248 w 1800"/>
                  <a:gd name="T15" fmla="*/ 464 h 1271"/>
                  <a:gd name="T16" fmla="*/ 280 w 1800"/>
                  <a:gd name="T17" fmla="*/ 415 h 1271"/>
                  <a:gd name="T18" fmla="*/ 311 w 1800"/>
                  <a:gd name="T19" fmla="*/ 450 h 1271"/>
                  <a:gd name="T20" fmla="*/ 343 w 1800"/>
                  <a:gd name="T21" fmla="*/ 417 h 1271"/>
                  <a:gd name="T22" fmla="*/ 374 w 1800"/>
                  <a:gd name="T23" fmla="*/ 384 h 1271"/>
                  <a:gd name="T24" fmla="*/ 406 w 1800"/>
                  <a:gd name="T25" fmla="*/ 8 h 1271"/>
                  <a:gd name="T26" fmla="*/ 438 w 1800"/>
                  <a:gd name="T27" fmla="*/ 173 h 1271"/>
                  <a:gd name="T28" fmla="*/ 469 w 1800"/>
                  <a:gd name="T29" fmla="*/ 362 h 1271"/>
                  <a:gd name="T30" fmla="*/ 501 w 1800"/>
                  <a:gd name="T31" fmla="*/ 217 h 1271"/>
                  <a:gd name="T32" fmla="*/ 532 w 1800"/>
                  <a:gd name="T33" fmla="*/ 586 h 1271"/>
                  <a:gd name="T34" fmla="*/ 564 w 1800"/>
                  <a:gd name="T35" fmla="*/ 446 h 1271"/>
                  <a:gd name="T36" fmla="*/ 595 w 1800"/>
                  <a:gd name="T37" fmla="*/ 478 h 1271"/>
                  <a:gd name="T38" fmla="*/ 627 w 1800"/>
                  <a:gd name="T39" fmla="*/ 511 h 1271"/>
                  <a:gd name="T40" fmla="*/ 659 w 1800"/>
                  <a:gd name="T41" fmla="*/ 402 h 1271"/>
                  <a:gd name="T42" fmla="*/ 690 w 1800"/>
                  <a:gd name="T43" fmla="*/ 478 h 1271"/>
                  <a:gd name="T44" fmla="*/ 722 w 1800"/>
                  <a:gd name="T45" fmla="*/ 389 h 1271"/>
                  <a:gd name="T46" fmla="*/ 753 w 1800"/>
                  <a:gd name="T47" fmla="*/ 460 h 1271"/>
                  <a:gd name="T48" fmla="*/ 785 w 1800"/>
                  <a:gd name="T49" fmla="*/ 426 h 1271"/>
                  <a:gd name="T50" fmla="*/ 817 w 1800"/>
                  <a:gd name="T51" fmla="*/ 413 h 1271"/>
                  <a:gd name="T52" fmla="*/ 848 w 1800"/>
                  <a:gd name="T53" fmla="*/ 413 h 1271"/>
                  <a:gd name="T54" fmla="*/ 880 w 1800"/>
                  <a:gd name="T55" fmla="*/ 407 h 1271"/>
                  <a:gd name="T56" fmla="*/ 911 w 1800"/>
                  <a:gd name="T57" fmla="*/ 466 h 1271"/>
                  <a:gd name="T58" fmla="*/ 943 w 1800"/>
                  <a:gd name="T59" fmla="*/ 425 h 1271"/>
                  <a:gd name="T60" fmla="*/ 974 w 1800"/>
                  <a:gd name="T61" fmla="*/ 421 h 1271"/>
                  <a:gd name="T62" fmla="*/ 1006 w 1800"/>
                  <a:gd name="T63" fmla="*/ 441 h 1271"/>
                  <a:gd name="T64" fmla="*/ 1038 w 1800"/>
                  <a:gd name="T65" fmla="*/ 438 h 1271"/>
                  <a:gd name="T66" fmla="*/ 1069 w 1800"/>
                  <a:gd name="T67" fmla="*/ 443 h 1271"/>
                  <a:gd name="T68" fmla="*/ 1101 w 1800"/>
                  <a:gd name="T69" fmla="*/ 424 h 1271"/>
                  <a:gd name="T70" fmla="*/ 1132 w 1800"/>
                  <a:gd name="T71" fmla="*/ 440 h 1271"/>
                  <a:gd name="T72" fmla="*/ 1164 w 1800"/>
                  <a:gd name="T73" fmla="*/ 439 h 1271"/>
                  <a:gd name="T74" fmla="*/ 1195 w 1800"/>
                  <a:gd name="T75" fmla="*/ 440 h 1271"/>
                  <a:gd name="T76" fmla="*/ 1227 w 1800"/>
                  <a:gd name="T77" fmla="*/ 443 h 1271"/>
                  <a:gd name="T78" fmla="*/ 1258 w 1800"/>
                  <a:gd name="T79" fmla="*/ 451 h 1271"/>
                  <a:gd name="T80" fmla="*/ 1290 w 1800"/>
                  <a:gd name="T81" fmla="*/ 446 h 1271"/>
                  <a:gd name="T82" fmla="*/ 1322 w 1800"/>
                  <a:gd name="T83" fmla="*/ 439 h 1271"/>
                  <a:gd name="T84" fmla="*/ 1353 w 1800"/>
                  <a:gd name="T85" fmla="*/ 439 h 1271"/>
                  <a:gd name="T86" fmla="*/ 1385 w 1800"/>
                  <a:gd name="T87" fmla="*/ 441 h 1271"/>
                  <a:gd name="T88" fmla="*/ 1416 w 1800"/>
                  <a:gd name="T89" fmla="*/ 444 h 1271"/>
                  <a:gd name="T90" fmla="*/ 1448 w 1800"/>
                  <a:gd name="T91" fmla="*/ 439 h 1271"/>
                  <a:gd name="T92" fmla="*/ 1479 w 1800"/>
                  <a:gd name="T93" fmla="*/ 442 h 1271"/>
                  <a:gd name="T94" fmla="*/ 1511 w 1800"/>
                  <a:gd name="T95" fmla="*/ 450 h 1271"/>
                  <a:gd name="T96" fmla="*/ 1543 w 1800"/>
                  <a:gd name="T97" fmla="*/ 439 h 1271"/>
                  <a:gd name="T98" fmla="*/ 1574 w 1800"/>
                  <a:gd name="T99" fmla="*/ 435 h 1271"/>
                  <a:gd name="T100" fmla="*/ 1606 w 1800"/>
                  <a:gd name="T101" fmla="*/ 440 h 1271"/>
                  <a:gd name="T102" fmla="*/ 1637 w 1800"/>
                  <a:gd name="T103" fmla="*/ 441 h 1271"/>
                  <a:gd name="T104" fmla="*/ 1669 w 1800"/>
                  <a:gd name="T105" fmla="*/ 441 h 1271"/>
                  <a:gd name="T106" fmla="*/ 1701 w 1800"/>
                  <a:gd name="T107" fmla="*/ 440 h 1271"/>
                  <a:gd name="T108" fmla="*/ 1732 w 1800"/>
                  <a:gd name="T109" fmla="*/ 442 h 1271"/>
                  <a:gd name="T110" fmla="*/ 1764 w 1800"/>
                  <a:gd name="T111" fmla="*/ 440 h 1271"/>
                  <a:gd name="T112" fmla="*/ 1795 w 1800"/>
                  <a:gd name="T113" fmla="*/ 443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00" h="1271">
                    <a:moveTo>
                      <a:pt x="0" y="442"/>
                    </a:moveTo>
                    <a:lnTo>
                      <a:pt x="5" y="441"/>
                    </a:lnTo>
                    <a:lnTo>
                      <a:pt x="9" y="439"/>
                    </a:lnTo>
                    <a:lnTo>
                      <a:pt x="14" y="440"/>
                    </a:lnTo>
                    <a:lnTo>
                      <a:pt x="18" y="443"/>
                    </a:lnTo>
                    <a:lnTo>
                      <a:pt x="23" y="441"/>
                    </a:lnTo>
                    <a:lnTo>
                      <a:pt x="27" y="440"/>
                    </a:lnTo>
                    <a:lnTo>
                      <a:pt x="32" y="440"/>
                    </a:lnTo>
                    <a:lnTo>
                      <a:pt x="36" y="441"/>
                    </a:lnTo>
                    <a:lnTo>
                      <a:pt x="41" y="442"/>
                    </a:lnTo>
                    <a:lnTo>
                      <a:pt x="45" y="439"/>
                    </a:lnTo>
                    <a:lnTo>
                      <a:pt x="50" y="441"/>
                    </a:lnTo>
                    <a:lnTo>
                      <a:pt x="54" y="439"/>
                    </a:lnTo>
                    <a:lnTo>
                      <a:pt x="59" y="442"/>
                    </a:lnTo>
                    <a:lnTo>
                      <a:pt x="63" y="442"/>
                    </a:lnTo>
                    <a:lnTo>
                      <a:pt x="68" y="440"/>
                    </a:lnTo>
                    <a:lnTo>
                      <a:pt x="72" y="439"/>
                    </a:lnTo>
                    <a:lnTo>
                      <a:pt x="77" y="442"/>
                    </a:lnTo>
                    <a:lnTo>
                      <a:pt x="81" y="441"/>
                    </a:lnTo>
                    <a:lnTo>
                      <a:pt x="86" y="440"/>
                    </a:lnTo>
                    <a:lnTo>
                      <a:pt x="90" y="440"/>
                    </a:lnTo>
                    <a:lnTo>
                      <a:pt x="95" y="441"/>
                    </a:lnTo>
                    <a:lnTo>
                      <a:pt x="99" y="441"/>
                    </a:lnTo>
                    <a:lnTo>
                      <a:pt x="104" y="441"/>
                    </a:lnTo>
                    <a:lnTo>
                      <a:pt x="108" y="440"/>
                    </a:lnTo>
                    <a:lnTo>
                      <a:pt x="113" y="441"/>
                    </a:lnTo>
                    <a:lnTo>
                      <a:pt x="117" y="441"/>
                    </a:lnTo>
                    <a:lnTo>
                      <a:pt x="122" y="441"/>
                    </a:lnTo>
                    <a:lnTo>
                      <a:pt x="126" y="440"/>
                    </a:lnTo>
                    <a:lnTo>
                      <a:pt x="131" y="441"/>
                    </a:lnTo>
                    <a:lnTo>
                      <a:pt x="135" y="439"/>
                    </a:lnTo>
                    <a:lnTo>
                      <a:pt x="140" y="441"/>
                    </a:lnTo>
                    <a:lnTo>
                      <a:pt x="144" y="441"/>
                    </a:lnTo>
                    <a:lnTo>
                      <a:pt x="149" y="440"/>
                    </a:lnTo>
                    <a:lnTo>
                      <a:pt x="153" y="440"/>
                    </a:lnTo>
                    <a:lnTo>
                      <a:pt x="158" y="440"/>
                    </a:lnTo>
                    <a:lnTo>
                      <a:pt x="162" y="442"/>
                    </a:lnTo>
                    <a:lnTo>
                      <a:pt x="167" y="440"/>
                    </a:lnTo>
                    <a:lnTo>
                      <a:pt x="172" y="440"/>
                    </a:lnTo>
                    <a:lnTo>
                      <a:pt x="176" y="441"/>
                    </a:lnTo>
                    <a:lnTo>
                      <a:pt x="180" y="441"/>
                    </a:lnTo>
                    <a:lnTo>
                      <a:pt x="185" y="440"/>
                    </a:lnTo>
                    <a:lnTo>
                      <a:pt x="189" y="441"/>
                    </a:lnTo>
                    <a:lnTo>
                      <a:pt x="194" y="441"/>
                    </a:lnTo>
                    <a:lnTo>
                      <a:pt x="199" y="441"/>
                    </a:lnTo>
                    <a:lnTo>
                      <a:pt x="203" y="440"/>
                    </a:lnTo>
                    <a:lnTo>
                      <a:pt x="207" y="440"/>
                    </a:lnTo>
                    <a:lnTo>
                      <a:pt x="212" y="441"/>
                    </a:lnTo>
                    <a:lnTo>
                      <a:pt x="217" y="444"/>
                    </a:lnTo>
                    <a:lnTo>
                      <a:pt x="221" y="433"/>
                    </a:lnTo>
                    <a:lnTo>
                      <a:pt x="226" y="443"/>
                    </a:lnTo>
                    <a:lnTo>
                      <a:pt x="230" y="458"/>
                    </a:lnTo>
                    <a:lnTo>
                      <a:pt x="235" y="401"/>
                    </a:lnTo>
                    <a:lnTo>
                      <a:pt x="239" y="485"/>
                    </a:lnTo>
                    <a:lnTo>
                      <a:pt x="244" y="408"/>
                    </a:lnTo>
                    <a:lnTo>
                      <a:pt x="248" y="464"/>
                    </a:lnTo>
                    <a:lnTo>
                      <a:pt x="253" y="425"/>
                    </a:lnTo>
                    <a:lnTo>
                      <a:pt x="257" y="436"/>
                    </a:lnTo>
                    <a:lnTo>
                      <a:pt x="262" y="457"/>
                    </a:lnTo>
                    <a:lnTo>
                      <a:pt x="266" y="449"/>
                    </a:lnTo>
                    <a:lnTo>
                      <a:pt x="271" y="393"/>
                    </a:lnTo>
                    <a:lnTo>
                      <a:pt x="275" y="491"/>
                    </a:lnTo>
                    <a:lnTo>
                      <a:pt x="280" y="415"/>
                    </a:lnTo>
                    <a:lnTo>
                      <a:pt x="284" y="464"/>
                    </a:lnTo>
                    <a:lnTo>
                      <a:pt x="289" y="408"/>
                    </a:lnTo>
                    <a:lnTo>
                      <a:pt x="293" y="458"/>
                    </a:lnTo>
                    <a:lnTo>
                      <a:pt x="298" y="447"/>
                    </a:lnTo>
                    <a:lnTo>
                      <a:pt x="302" y="448"/>
                    </a:lnTo>
                    <a:lnTo>
                      <a:pt x="307" y="411"/>
                    </a:lnTo>
                    <a:lnTo>
                      <a:pt x="311" y="450"/>
                    </a:lnTo>
                    <a:lnTo>
                      <a:pt x="316" y="464"/>
                    </a:lnTo>
                    <a:lnTo>
                      <a:pt x="320" y="426"/>
                    </a:lnTo>
                    <a:lnTo>
                      <a:pt x="325" y="432"/>
                    </a:lnTo>
                    <a:lnTo>
                      <a:pt x="329" y="442"/>
                    </a:lnTo>
                    <a:lnTo>
                      <a:pt x="334" y="450"/>
                    </a:lnTo>
                    <a:lnTo>
                      <a:pt x="338" y="451"/>
                    </a:lnTo>
                    <a:lnTo>
                      <a:pt x="343" y="417"/>
                    </a:lnTo>
                    <a:lnTo>
                      <a:pt x="347" y="431"/>
                    </a:lnTo>
                    <a:lnTo>
                      <a:pt x="352" y="478"/>
                    </a:lnTo>
                    <a:lnTo>
                      <a:pt x="356" y="443"/>
                    </a:lnTo>
                    <a:lnTo>
                      <a:pt x="361" y="380"/>
                    </a:lnTo>
                    <a:lnTo>
                      <a:pt x="365" y="484"/>
                    </a:lnTo>
                    <a:lnTo>
                      <a:pt x="370" y="471"/>
                    </a:lnTo>
                    <a:lnTo>
                      <a:pt x="374" y="384"/>
                    </a:lnTo>
                    <a:lnTo>
                      <a:pt x="379" y="472"/>
                    </a:lnTo>
                    <a:lnTo>
                      <a:pt x="383" y="414"/>
                    </a:lnTo>
                    <a:lnTo>
                      <a:pt x="388" y="463"/>
                    </a:lnTo>
                    <a:lnTo>
                      <a:pt x="392" y="436"/>
                    </a:lnTo>
                    <a:lnTo>
                      <a:pt x="397" y="492"/>
                    </a:lnTo>
                    <a:lnTo>
                      <a:pt x="401" y="442"/>
                    </a:lnTo>
                    <a:lnTo>
                      <a:pt x="406" y="8"/>
                    </a:lnTo>
                    <a:lnTo>
                      <a:pt x="411" y="1271"/>
                    </a:lnTo>
                    <a:lnTo>
                      <a:pt x="415" y="0"/>
                    </a:lnTo>
                    <a:lnTo>
                      <a:pt x="420" y="72"/>
                    </a:lnTo>
                    <a:lnTo>
                      <a:pt x="424" y="963"/>
                    </a:lnTo>
                    <a:lnTo>
                      <a:pt x="429" y="284"/>
                    </a:lnTo>
                    <a:lnTo>
                      <a:pt x="433" y="597"/>
                    </a:lnTo>
                    <a:lnTo>
                      <a:pt x="438" y="173"/>
                    </a:lnTo>
                    <a:lnTo>
                      <a:pt x="442" y="310"/>
                    </a:lnTo>
                    <a:lnTo>
                      <a:pt x="447" y="890"/>
                    </a:lnTo>
                    <a:lnTo>
                      <a:pt x="451" y="327"/>
                    </a:lnTo>
                    <a:lnTo>
                      <a:pt x="456" y="238"/>
                    </a:lnTo>
                    <a:lnTo>
                      <a:pt x="460" y="479"/>
                    </a:lnTo>
                    <a:lnTo>
                      <a:pt x="465" y="545"/>
                    </a:lnTo>
                    <a:lnTo>
                      <a:pt x="469" y="362"/>
                    </a:lnTo>
                    <a:lnTo>
                      <a:pt x="474" y="614"/>
                    </a:lnTo>
                    <a:lnTo>
                      <a:pt x="478" y="259"/>
                    </a:lnTo>
                    <a:lnTo>
                      <a:pt x="483" y="434"/>
                    </a:lnTo>
                    <a:lnTo>
                      <a:pt x="487" y="422"/>
                    </a:lnTo>
                    <a:lnTo>
                      <a:pt x="492" y="604"/>
                    </a:lnTo>
                    <a:lnTo>
                      <a:pt x="496" y="467"/>
                    </a:lnTo>
                    <a:lnTo>
                      <a:pt x="501" y="217"/>
                    </a:lnTo>
                    <a:lnTo>
                      <a:pt x="505" y="485"/>
                    </a:lnTo>
                    <a:lnTo>
                      <a:pt x="510" y="507"/>
                    </a:lnTo>
                    <a:lnTo>
                      <a:pt x="514" y="529"/>
                    </a:lnTo>
                    <a:lnTo>
                      <a:pt x="519" y="403"/>
                    </a:lnTo>
                    <a:lnTo>
                      <a:pt x="523" y="297"/>
                    </a:lnTo>
                    <a:lnTo>
                      <a:pt x="528" y="455"/>
                    </a:lnTo>
                    <a:lnTo>
                      <a:pt x="532" y="586"/>
                    </a:lnTo>
                    <a:lnTo>
                      <a:pt x="537" y="475"/>
                    </a:lnTo>
                    <a:lnTo>
                      <a:pt x="541" y="255"/>
                    </a:lnTo>
                    <a:lnTo>
                      <a:pt x="546" y="487"/>
                    </a:lnTo>
                    <a:lnTo>
                      <a:pt x="550" y="514"/>
                    </a:lnTo>
                    <a:lnTo>
                      <a:pt x="555" y="388"/>
                    </a:lnTo>
                    <a:lnTo>
                      <a:pt x="559" y="485"/>
                    </a:lnTo>
                    <a:lnTo>
                      <a:pt x="564" y="446"/>
                    </a:lnTo>
                    <a:lnTo>
                      <a:pt x="568" y="341"/>
                    </a:lnTo>
                    <a:lnTo>
                      <a:pt x="573" y="496"/>
                    </a:lnTo>
                    <a:lnTo>
                      <a:pt x="577" y="478"/>
                    </a:lnTo>
                    <a:lnTo>
                      <a:pt x="582" y="444"/>
                    </a:lnTo>
                    <a:lnTo>
                      <a:pt x="586" y="412"/>
                    </a:lnTo>
                    <a:lnTo>
                      <a:pt x="591" y="395"/>
                    </a:lnTo>
                    <a:lnTo>
                      <a:pt x="595" y="478"/>
                    </a:lnTo>
                    <a:lnTo>
                      <a:pt x="600" y="463"/>
                    </a:lnTo>
                    <a:lnTo>
                      <a:pt x="605" y="459"/>
                    </a:lnTo>
                    <a:lnTo>
                      <a:pt x="609" y="395"/>
                    </a:lnTo>
                    <a:lnTo>
                      <a:pt x="613" y="445"/>
                    </a:lnTo>
                    <a:lnTo>
                      <a:pt x="618" y="413"/>
                    </a:lnTo>
                    <a:lnTo>
                      <a:pt x="623" y="470"/>
                    </a:lnTo>
                    <a:lnTo>
                      <a:pt x="627" y="511"/>
                    </a:lnTo>
                    <a:lnTo>
                      <a:pt x="632" y="395"/>
                    </a:lnTo>
                    <a:lnTo>
                      <a:pt x="636" y="357"/>
                    </a:lnTo>
                    <a:lnTo>
                      <a:pt x="640" y="462"/>
                    </a:lnTo>
                    <a:lnTo>
                      <a:pt x="645" y="531"/>
                    </a:lnTo>
                    <a:lnTo>
                      <a:pt x="650" y="457"/>
                    </a:lnTo>
                    <a:lnTo>
                      <a:pt x="654" y="358"/>
                    </a:lnTo>
                    <a:lnTo>
                      <a:pt x="659" y="402"/>
                    </a:lnTo>
                    <a:lnTo>
                      <a:pt x="663" y="473"/>
                    </a:lnTo>
                    <a:lnTo>
                      <a:pt x="668" y="531"/>
                    </a:lnTo>
                    <a:lnTo>
                      <a:pt x="672" y="412"/>
                    </a:lnTo>
                    <a:lnTo>
                      <a:pt x="677" y="370"/>
                    </a:lnTo>
                    <a:lnTo>
                      <a:pt x="681" y="435"/>
                    </a:lnTo>
                    <a:lnTo>
                      <a:pt x="686" y="483"/>
                    </a:lnTo>
                    <a:lnTo>
                      <a:pt x="690" y="478"/>
                    </a:lnTo>
                    <a:lnTo>
                      <a:pt x="695" y="423"/>
                    </a:lnTo>
                    <a:lnTo>
                      <a:pt x="699" y="396"/>
                    </a:lnTo>
                    <a:lnTo>
                      <a:pt x="704" y="422"/>
                    </a:lnTo>
                    <a:lnTo>
                      <a:pt x="708" y="496"/>
                    </a:lnTo>
                    <a:lnTo>
                      <a:pt x="713" y="466"/>
                    </a:lnTo>
                    <a:lnTo>
                      <a:pt x="717" y="412"/>
                    </a:lnTo>
                    <a:lnTo>
                      <a:pt x="722" y="389"/>
                    </a:lnTo>
                    <a:lnTo>
                      <a:pt x="726" y="456"/>
                    </a:lnTo>
                    <a:lnTo>
                      <a:pt x="731" y="513"/>
                    </a:lnTo>
                    <a:lnTo>
                      <a:pt x="735" y="412"/>
                    </a:lnTo>
                    <a:lnTo>
                      <a:pt x="740" y="387"/>
                    </a:lnTo>
                    <a:lnTo>
                      <a:pt x="744" y="473"/>
                    </a:lnTo>
                    <a:lnTo>
                      <a:pt x="749" y="442"/>
                    </a:lnTo>
                    <a:lnTo>
                      <a:pt x="753" y="460"/>
                    </a:lnTo>
                    <a:lnTo>
                      <a:pt x="758" y="440"/>
                    </a:lnTo>
                    <a:lnTo>
                      <a:pt x="762" y="383"/>
                    </a:lnTo>
                    <a:lnTo>
                      <a:pt x="767" y="478"/>
                    </a:lnTo>
                    <a:lnTo>
                      <a:pt x="771" y="479"/>
                    </a:lnTo>
                    <a:lnTo>
                      <a:pt x="776" y="402"/>
                    </a:lnTo>
                    <a:lnTo>
                      <a:pt x="780" y="434"/>
                    </a:lnTo>
                    <a:lnTo>
                      <a:pt x="785" y="426"/>
                    </a:lnTo>
                    <a:lnTo>
                      <a:pt x="789" y="495"/>
                    </a:lnTo>
                    <a:lnTo>
                      <a:pt x="794" y="428"/>
                    </a:lnTo>
                    <a:lnTo>
                      <a:pt x="798" y="402"/>
                    </a:lnTo>
                    <a:lnTo>
                      <a:pt x="803" y="456"/>
                    </a:lnTo>
                    <a:lnTo>
                      <a:pt x="807" y="438"/>
                    </a:lnTo>
                    <a:lnTo>
                      <a:pt x="812" y="480"/>
                    </a:lnTo>
                    <a:lnTo>
                      <a:pt x="817" y="413"/>
                    </a:lnTo>
                    <a:lnTo>
                      <a:pt x="821" y="412"/>
                    </a:lnTo>
                    <a:lnTo>
                      <a:pt x="825" y="469"/>
                    </a:lnTo>
                    <a:lnTo>
                      <a:pt x="830" y="442"/>
                    </a:lnTo>
                    <a:lnTo>
                      <a:pt x="834" y="446"/>
                    </a:lnTo>
                    <a:lnTo>
                      <a:pt x="839" y="437"/>
                    </a:lnTo>
                    <a:lnTo>
                      <a:pt x="844" y="433"/>
                    </a:lnTo>
                    <a:lnTo>
                      <a:pt x="848" y="413"/>
                    </a:lnTo>
                    <a:lnTo>
                      <a:pt x="853" y="485"/>
                    </a:lnTo>
                    <a:lnTo>
                      <a:pt x="857" y="469"/>
                    </a:lnTo>
                    <a:lnTo>
                      <a:pt x="862" y="369"/>
                    </a:lnTo>
                    <a:lnTo>
                      <a:pt x="866" y="440"/>
                    </a:lnTo>
                    <a:lnTo>
                      <a:pt x="871" y="486"/>
                    </a:lnTo>
                    <a:lnTo>
                      <a:pt x="875" y="454"/>
                    </a:lnTo>
                    <a:lnTo>
                      <a:pt x="880" y="407"/>
                    </a:lnTo>
                    <a:lnTo>
                      <a:pt x="884" y="412"/>
                    </a:lnTo>
                    <a:lnTo>
                      <a:pt x="889" y="472"/>
                    </a:lnTo>
                    <a:lnTo>
                      <a:pt x="893" y="469"/>
                    </a:lnTo>
                    <a:lnTo>
                      <a:pt x="898" y="423"/>
                    </a:lnTo>
                    <a:lnTo>
                      <a:pt x="902" y="413"/>
                    </a:lnTo>
                    <a:lnTo>
                      <a:pt x="907" y="444"/>
                    </a:lnTo>
                    <a:lnTo>
                      <a:pt x="911" y="466"/>
                    </a:lnTo>
                    <a:lnTo>
                      <a:pt x="916" y="447"/>
                    </a:lnTo>
                    <a:lnTo>
                      <a:pt x="920" y="419"/>
                    </a:lnTo>
                    <a:lnTo>
                      <a:pt x="925" y="441"/>
                    </a:lnTo>
                    <a:lnTo>
                      <a:pt x="929" y="434"/>
                    </a:lnTo>
                    <a:lnTo>
                      <a:pt x="934" y="457"/>
                    </a:lnTo>
                    <a:lnTo>
                      <a:pt x="938" y="450"/>
                    </a:lnTo>
                    <a:lnTo>
                      <a:pt x="943" y="425"/>
                    </a:lnTo>
                    <a:lnTo>
                      <a:pt x="947" y="432"/>
                    </a:lnTo>
                    <a:lnTo>
                      <a:pt x="952" y="451"/>
                    </a:lnTo>
                    <a:lnTo>
                      <a:pt x="956" y="443"/>
                    </a:lnTo>
                    <a:lnTo>
                      <a:pt x="961" y="440"/>
                    </a:lnTo>
                    <a:lnTo>
                      <a:pt x="965" y="444"/>
                    </a:lnTo>
                    <a:lnTo>
                      <a:pt x="970" y="440"/>
                    </a:lnTo>
                    <a:lnTo>
                      <a:pt x="974" y="421"/>
                    </a:lnTo>
                    <a:lnTo>
                      <a:pt x="979" y="464"/>
                    </a:lnTo>
                    <a:lnTo>
                      <a:pt x="983" y="441"/>
                    </a:lnTo>
                    <a:lnTo>
                      <a:pt x="988" y="430"/>
                    </a:lnTo>
                    <a:lnTo>
                      <a:pt x="992" y="440"/>
                    </a:lnTo>
                    <a:lnTo>
                      <a:pt x="997" y="446"/>
                    </a:lnTo>
                    <a:lnTo>
                      <a:pt x="1001" y="437"/>
                    </a:lnTo>
                    <a:lnTo>
                      <a:pt x="1006" y="441"/>
                    </a:lnTo>
                    <a:lnTo>
                      <a:pt x="1010" y="449"/>
                    </a:lnTo>
                    <a:lnTo>
                      <a:pt x="1015" y="429"/>
                    </a:lnTo>
                    <a:lnTo>
                      <a:pt x="1019" y="444"/>
                    </a:lnTo>
                    <a:lnTo>
                      <a:pt x="1024" y="443"/>
                    </a:lnTo>
                    <a:lnTo>
                      <a:pt x="1028" y="440"/>
                    </a:lnTo>
                    <a:lnTo>
                      <a:pt x="1033" y="441"/>
                    </a:lnTo>
                    <a:lnTo>
                      <a:pt x="1038" y="438"/>
                    </a:lnTo>
                    <a:lnTo>
                      <a:pt x="1042" y="445"/>
                    </a:lnTo>
                    <a:lnTo>
                      <a:pt x="1046" y="439"/>
                    </a:lnTo>
                    <a:lnTo>
                      <a:pt x="1051" y="435"/>
                    </a:lnTo>
                    <a:lnTo>
                      <a:pt x="1056" y="448"/>
                    </a:lnTo>
                    <a:lnTo>
                      <a:pt x="1060" y="447"/>
                    </a:lnTo>
                    <a:lnTo>
                      <a:pt x="1065" y="424"/>
                    </a:lnTo>
                    <a:lnTo>
                      <a:pt x="1069" y="443"/>
                    </a:lnTo>
                    <a:lnTo>
                      <a:pt x="1074" y="453"/>
                    </a:lnTo>
                    <a:lnTo>
                      <a:pt x="1078" y="440"/>
                    </a:lnTo>
                    <a:lnTo>
                      <a:pt x="1083" y="430"/>
                    </a:lnTo>
                    <a:lnTo>
                      <a:pt x="1087" y="434"/>
                    </a:lnTo>
                    <a:lnTo>
                      <a:pt x="1092" y="457"/>
                    </a:lnTo>
                    <a:lnTo>
                      <a:pt x="1096" y="448"/>
                    </a:lnTo>
                    <a:lnTo>
                      <a:pt x="1101" y="424"/>
                    </a:lnTo>
                    <a:lnTo>
                      <a:pt x="1105" y="435"/>
                    </a:lnTo>
                    <a:lnTo>
                      <a:pt x="1110" y="454"/>
                    </a:lnTo>
                    <a:lnTo>
                      <a:pt x="1114" y="440"/>
                    </a:lnTo>
                    <a:lnTo>
                      <a:pt x="1119" y="441"/>
                    </a:lnTo>
                    <a:lnTo>
                      <a:pt x="1123" y="436"/>
                    </a:lnTo>
                    <a:lnTo>
                      <a:pt x="1128" y="438"/>
                    </a:lnTo>
                    <a:lnTo>
                      <a:pt x="1132" y="440"/>
                    </a:lnTo>
                    <a:lnTo>
                      <a:pt x="1137" y="453"/>
                    </a:lnTo>
                    <a:lnTo>
                      <a:pt x="1141" y="435"/>
                    </a:lnTo>
                    <a:lnTo>
                      <a:pt x="1146" y="438"/>
                    </a:lnTo>
                    <a:lnTo>
                      <a:pt x="1150" y="432"/>
                    </a:lnTo>
                    <a:lnTo>
                      <a:pt x="1155" y="454"/>
                    </a:lnTo>
                    <a:lnTo>
                      <a:pt x="1159" y="438"/>
                    </a:lnTo>
                    <a:lnTo>
                      <a:pt x="1164" y="439"/>
                    </a:lnTo>
                    <a:lnTo>
                      <a:pt x="1168" y="444"/>
                    </a:lnTo>
                    <a:lnTo>
                      <a:pt x="1173" y="429"/>
                    </a:lnTo>
                    <a:lnTo>
                      <a:pt x="1177" y="452"/>
                    </a:lnTo>
                    <a:lnTo>
                      <a:pt x="1182" y="441"/>
                    </a:lnTo>
                    <a:lnTo>
                      <a:pt x="1186" y="441"/>
                    </a:lnTo>
                    <a:lnTo>
                      <a:pt x="1191" y="435"/>
                    </a:lnTo>
                    <a:lnTo>
                      <a:pt x="1195" y="440"/>
                    </a:lnTo>
                    <a:lnTo>
                      <a:pt x="1200" y="443"/>
                    </a:lnTo>
                    <a:lnTo>
                      <a:pt x="1204" y="445"/>
                    </a:lnTo>
                    <a:lnTo>
                      <a:pt x="1209" y="437"/>
                    </a:lnTo>
                    <a:lnTo>
                      <a:pt x="1213" y="436"/>
                    </a:lnTo>
                    <a:lnTo>
                      <a:pt x="1218" y="444"/>
                    </a:lnTo>
                    <a:lnTo>
                      <a:pt x="1222" y="441"/>
                    </a:lnTo>
                    <a:lnTo>
                      <a:pt x="1227" y="443"/>
                    </a:lnTo>
                    <a:lnTo>
                      <a:pt x="1231" y="438"/>
                    </a:lnTo>
                    <a:lnTo>
                      <a:pt x="1236" y="436"/>
                    </a:lnTo>
                    <a:lnTo>
                      <a:pt x="1240" y="447"/>
                    </a:lnTo>
                    <a:lnTo>
                      <a:pt x="1245" y="444"/>
                    </a:lnTo>
                    <a:lnTo>
                      <a:pt x="1250" y="430"/>
                    </a:lnTo>
                    <a:lnTo>
                      <a:pt x="1254" y="443"/>
                    </a:lnTo>
                    <a:lnTo>
                      <a:pt x="1258" y="451"/>
                    </a:lnTo>
                    <a:lnTo>
                      <a:pt x="1263" y="436"/>
                    </a:lnTo>
                    <a:lnTo>
                      <a:pt x="1268" y="434"/>
                    </a:lnTo>
                    <a:lnTo>
                      <a:pt x="1272" y="443"/>
                    </a:lnTo>
                    <a:lnTo>
                      <a:pt x="1277" y="450"/>
                    </a:lnTo>
                    <a:lnTo>
                      <a:pt x="1281" y="434"/>
                    </a:lnTo>
                    <a:lnTo>
                      <a:pt x="1286" y="438"/>
                    </a:lnTo>
                    <a:lnTo>
                      <a:pt x="1290" y="446"/>
                    </a:lnTo>
                    <a:lnTo>
                      <a:pt x="1295" y="435"/>
                    </a:lnTo>
                    <a:lnTo>
                      <a:pt x="1299" y="443"/>
                    </a:lnTo>
                    <a:lnTo>
                      <a:pt x="1304" y="443"/>
                    </a:lnTo>
                    <a:lnTo>
                      <a:pt x="1308" y="438"/>
                    </a:lnTo>
                    <a:lnTo>
                      <a:pt x="1313" y="443"/>
                    </a:lnTo>
                    <a:lnTo>
                      <a:pt x="1317" y="438"/>
                    </a:lnTo>
                    <a:lnTo>
                      <a:pt x="1322" y="439"/>
                    </a:lnTo>
                    <a:lnTo>
                      <a:pt x="1326" y="444"/>
                    </a:lnTo>
                    <a:lnTo>
                      <a:pt x="1331" y="445"/>
                    </a:lnTo>
                    <a:lnTo>
                      <a:pt x="1335" y="434"/>
                    </a:lnTo>
                    <a:lnTo>
                      <a:pt x="1340" y="438"/>
                    </a:lnTo>
                    <a:lnTo>
                      <a:pt x="1344" y="443"/>
                    </a:lnTo>
                    <a:lnTo>
                      <a:pt x="1349" y="448"/>
                    </a:lnTo>
                    <a:lnTo>
                      <a:pt x="1353" y="439"/>
                    </a:lnTo>
                    <a:lnTo>
                      <a:pt x="1358" y="431"/>
                    </a:lnTo>
                    <a:lnTo>
                      <a:pt x="1362" y="443"/>
                    </a:lnTo>
                    <a:lnTo>
                      <a:pt x="1367" y="445"/>
                    </a:lnTo>
                    <a:lnTo>
                      <a:pt x="1371" y="444"/>
                    </a:lnTo>
                    <a:lnTo>
                      <a:pt x="1376" y="434"/>
                    </a:lnTo>
                    <a:lnTo>
                      <a:pt x="1380" y="441"/>
                    </a:lnTo>
                    <a:lnTo>
                      <a:pt x="1385" y="441"/>
                    </a:lnTo>
                    <a:lnTo>
                      <a:pt x="1389" y="442"/>
                    </a:lnTo>
                    <a:lnTo>
                      <a:pt x="1394" y="443"/>
                    </a:lnTo>
                    <a:lnTo>
                      <a:pt x="1398" y="441"/>
                    </a:lnTo>
                    <a:lnTo>
                      <a:pt x="1403" y="436"/>
                    </a:lnTo>
                    <a:lnTo>
                      <a:pt x="1407" y="442"/>
                    </a:lnTo>
                    <a:lnTo>
                      <a:pt x="1412" y="440"/>
                    </a:lnTo>
                    <a:lnTo>
                      <a:pt x="1416" y="444"/>
                    </a:lnTo>
                    <a:lnTo>
                      <a:pt x="1421" y="441"/>
                    </a:lnTo>
                    <a:lnTo>
                      <a:pt x="1425" y="435"/>
                    </a:lnTo>
                    <a:lnTo>
                      <a:pt x="1430" y="440"/>
                    </a:lnTo>
                    <a:lnTo>
                      <a:pt x="1434" y="447"/>
                    </a:lnTo>
                    <a:lnTo>
                      <a:pt x="1439" y="441"/>
                    </a:lnTo>
                    <a:lnTo>
                      <a:pt x="1443" y="437"/>
                    </a:lnTo>
                    <a:lnTo>
                      <a:pt x="1448" y="439"/>
                    </a:lnTo>
                    <a:lnTo>
                      <a:pt x="1452" y="445"/>
                    </a:lnTo>
                    <a:lnTo>
                      <a:pt x="1457" y="440"/>
                    </a:lnTo>
                    <a:lnTo>
                      <a:pt x="1461" y="438"/>
                    </a:lnTo>
                    <a:lnTo>
                      <a:pt x="1466" y="445"/>
                    </a:lnTo>
                    <a:lnTo>
                      <a:pt x="1471" y="439"/>
                    </a:lnTo>
                    <a:lnTo>
                      <a:pt x="1475" y="439"/>
                    </a:lnTo>
                    <a:lnTo>
                      <a:pt x="1479" y="442"/>
                    </a:lnTo>
                    <a:lnTo>
                      <a:pt x="1484" y="443"/>
                    </a:lnTo>
                    <a:lnTo>
                      <a:pt x="1489" y="438"/>
                    </a:lnTo>
                    <a:lnTo>
                      <a:pt x="1493" y="441"/>
                    </a:lnTo>
                    <a:lnTo>
                      <a:pt x="1498" y="446"/>
                    </a:lnTo>
                    <a:lnTo>
                      <a:pt x="1502" y="433"/>
                    </a:lnTo>
                    <a:lnTo>
                      <a:pt x="1507" y="441"/>
                    </a:lnTo>
                    <a:lnTo>
                      <a:pt x="1511" y="450"/>
                    </a:lnTo>
                    <a:lnTo>
                      <a:pt x="1516" y="435"/>
                    </a:lnTo>
                    <a:lnTo>
                      <a:pt x="1520" y="439"/>
                    </a:lnTo>
                    <a:lnTo>
                      <a:pt x="1525" y="440"/>
                    </a:lnTo>
                    <a:lnTo>
                      <a:pt x="1529" y="445"/>
                    </a:lnTo>
                    <a:lnTo>
                      <a:pt x="1534" y="439"/>
                    </a:lnTo>
                    <a:lnTo>
                      <a:pt x="1538" y="440"/>
                    </a:lnTo>
                    <a:lnTo>
                      <a:pt x="1543" y="439"/>
                    </a:lnTo>
                    <a:lnTo>
                      <a:pt x="1547" y="440"/>
                    </a:lnTo>
                    <a:lnTo>
                      <a:pt x="1552" y="442"/>
                    </a:lnTo>
                    <a:lnTo>
                      <a:pt x="1556" y="446"/>
                    </a:lnTo>
                    <a:lnTo>
                      <a:pt x="1561" y="431"/>
                    </a:lnTo>
                    <a:lnTo>
                      <a:pt x="1565" y="443"/>
                    </a:lnTo>
                    <a:lnTo>
                      <a:pt x="1570" y="446"/>
                    </a:lnTo>
                    <a:lnTo>
                      <a:pt x="1574" y="435"/>
                    </a:lnTo>
                    <a:lnTo>
                      <a:pt x="1579" y="444"/>
                    </a:lnTo>
                    <a:lnTo>
                      <a:pt x="1583" y="439"/>
                    </a:lnTo>
                    <a:lnTo>
                      <a:pt x="1588" y="441"/>
                    </a:lnTo>
                    <a:lnTo>
                      <a:pt x="1592" y="440"/>
                    </a:lnTo>
                    <a:lnTo>
                      <a:pt x="1597" y="443"/>
                    </a:lnTo>
                    <a:lnTo>
                      <a:pt x="1601" y="440"/>
                    </a:lnTo>
                    <a:lnTo>
                      <a:pt x="1606" y="440"/>
                    </a:lnTo>
                    <a:lnTo>
                      <a:pt x="1610" y="443"/>
                    </a:lnTo>
                    <a:lnTo>
                      <a:pt x="1615" y="436"/>
                    </a:lnTo>
                    <a:lnTo>
                      <a:pt x="1619" y="443"/>
                    </a:lnTo>
                    <a:lnTo>
                      <a:pt x="1624" y="444"/>
                    </a:lnTo>
                    <a:lnTo>
                      <a:pt x="1628" y="440"/>
                    </a:lnTo>
                    <a:lnTo>
                      <a:pt x="1633" y="435"/>
                    </a:lnTo>
                    <a:lnTo>
                      <a:pt x="1637" y="441"/>
                    </a:lnTo>
                    <a:lnTo>
                      <a:pt x="1642" y="448"/>
                    </a:lnTo>
                    <a:lnTo>
                      <a:pt x="1646" y="437"/>
                    </a:lnTo>
                    <a:lnTo>
                      <a:pt x="1651" y="436"/>
                    </a:lnTo>
                    <a:lnTo>
                      <a:pt x="1655" y="446"/>
                    </a:lnTo>
                    <a:lnTo>
                      <a:pt x="1660" y="438"/>
                    </a:lnTo>
                    <a:lnTo>
                      <a:pt x="1664" y="441"/>
                    </a:lnTo>
                    <a:lnTo>
                      <a:pt x="1669" y="441"/>
                    </a:lnTo>
                    <a:lnTo>
                      <a:pt x="1673" y="442"/>
                    </a:lnTo>
                    <a:lnTo>
                      <a:pt x="1678" y="437"/>
                    </a:lnTo>
                    <a:lnTo>
                      <a:pt x="1683" y="444"/>
                    </a:lnTo>
                    <a:lnTo>
                      <a:pt x="1687" y="437"/>
                    </a:lnTo>
                    <a:lnTo>
                      <a:pt x="1691" y="443"/>
                    </a:lnTo>
                    <a:lnTo>
                      <a:pt x="1696" y="440"/>
                    </a:lnTo>
                    <a:lnTo>
                      <a:pt x="1701" y="440"/>
                    </a:lnTo>
                    <a:lnTo>
                      <a:pt x="1705" y="443"/>
                    </a:lnTo>
                    <a:lnTo>
                      <a:pt x="1710" y="437"/>
                    </a:lnTo>
                    <a:lnTo>
                      <a:pt x="1714" y="440"/>
                    </a:lnTo>
                    <a:lnTo>
                      <a:pt x="1719" y="446"/>
                    </a:lnTo>
                    <a:lnTo>
                      <a:pt x="1723" y="440"/>
                    </a:lnTo>
                    <a:lnTo>
                      <a:pt x="1728" y="436"/>
                    </a:lnTo>
                    <a:lnTo>
                      <a:pt x="1732" y="442"/>
                    </a:lnTo>
                    <a:lnTo>
                      <a:pt x="1737" y="442"/>
                    </a:lnTo>
                    <a:lnTo>
                      <a:pt x="1741" y="442"/>
                    </a:lnTo>
                    <a:lnTo>
                      <a:pt x="1746" y="437"/>
                    </a:lnTo>
                    <a:lnTo>
                      <a:pt x="1750" y="442"/>
                    </a:lnTo>
                    <a:lnTo>
                      <a:pt x="1755" y="443"/>
                    </a:lnTo>
                    <a:lnTo>
                      <a:pt x="1759" y="438"/>
                    </a:lnTo>
                    <a:lnTo>
                      <a:pt x="1764" y="440"/>
                    </a:lnTo>
                    <a:lnTo>
                      <a:pt x="1768" y="442"/>
                    </a:lnTo>
                    <a:lnTo>
                      <a:pt x="1773" y="441"/>
                    </a:lnTo>
                    <a:lnTo>
                      <a:pt x="1777" y="442"/>
                    </a:lnTo>
                    <a:lnTo>
                      <a:pt x="1782" y="438"/>
                    </a:lnTo>
                    <a:lnTo>
                      <a:pt x="1786" y="438"/>
                    </a:lnTo>
                    <a:lnTo>
                      <a:pt x="1791" y="445"/>
                    </a:lnTo>
                    <a:lnTo>
                      <a:pt x="1795" y="443"/>
                    </a:lnTo>
                    <a:lnTo>
                      <a:pt x="1800" y="438"/>
                    </a:lnTo>
                  </a:path>
                </a:pathLst>
              </a:custGeom>
              <a:noFill/>
              <a:ln w="4763"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526" name="Freeform 64">
                <a:extLst>
                  <a:ext uri="{FF2B5EF4-FFF2-40B4-BE49-F238E27FC236}">
                    <a16:creationId xmlns:a16="http://schemas.microsoft.com/office/drawing/2014/main" id="{31B7BADE-F43D-42FD-A3BC-83553FDF5630}"/>
                  </a:ext>
                </a:extLst>
              </p:cNvPr>
              <p:cNvSpPr>
                <a:spLocks/>
              </p:cNvSpPr>
              <p:nvPr/>
            </p:nvSpPr>
            <p:spPr bwMode="auto">
              <a:xfrm>
                <a:off x="3794242" y="1083583"/>
                <a:ext cx="1101793" cy="798188"/>
              </a:xfrm>
              <a:custGeom>
                <a:avLst/>
                <a:gdLst>
                  <a:gd name="T0" fmla="*/ 27 w 1800"/>
                  <a:gd name="T1" fmla="*/ 594 h 1304"/>
                  <a:gd name="T2" fmla="*/ 59 w 1800"/>
                  <a:gd name="T3" fmla="*/ 600 h 1304"/>
                  <a:gd name="T4" fmla="*/ 90 w 1800"/>
                  <a:gd name="T5" fmla="*/ 594 h 1304"/>
                  <a:gd name="T6" fmla="*/ 122 w 1800"/>
                  <a:gd name="T7" fmla="*/ 588 h 1304"/>
                  <a:gd name="T8" fmla="*/ 153 w 1800"/>
                  <a:gd name="T9" fmla="*/ 594 h 1304"/>
                  <a:gd name="T10" fmla="*/ 185 w 1800"/>
                  <a:gd name="T11" fmla="*/ 595 h 1304"/>
                  <a:gd name="T12" fmla="*/ 217 w 1800"/>
                  <a:gd name="T13" fmla="*/ 576 h 1304"/>
                  <a:gd name="T14" fmla="*/ 248 w 1800"/>
                  <a:gd name="T15" fmla="*/ 569 h 1304"/>
                  <a:gd name="T16" fmla="*/ 280 w 1800"/>
                  <a:gd name="T17" fmla="*/ 551 h 1304"/>
                  <a:gd name="T18" fmla="*/ 311 w 1800"/>
                  <a:gd name="T19" fmla="*/ 583 h 1304"/>
                  <a:gd name="T20" fmla="*/ 343 w 1800"/>
                  <a:gd name="T21" fmla="*/ 630 h 1304"/>
                  <a:gd name="T22" fmla="*/ 374 w 1800"/>
                  <a:gd name="T23" fmla="*/ 581 h 1304"/>
                  <a:gd name="T24" fmla="*/ 406 w 1800"/>
                  <a:gd name="T25" fmla="*/ 68 h 1304"/>
                  <a:gd name="T26" fmla="*/ 438 w 1800"/>
                  <a:gd name="T27" fmla="*/ 817 h 1304"/>
                  <a:gd name="T28" fmla="*/ 469 w 1800"/>
                  <a:gd name="T29" fmla="*/ 480 h 1304"/>
                  <a:gd name="T30" fmla="*/ 501 w 1800"/>
                  <a:gd name="T31" fmla="*/ 718 h 1304"/>
                  <a:gd name="T32" fmla="*/ 532 w 1800"/>
                  <a:gd name="T33" fmla="*/ 565 h 1304"/>
                  <a:gd name="T34" fmla="*/ 564 w 1800"/>
                  <a:gd name="T35" fmla="*/ 652 h 1304"/>
                  <a:gd name="T36" fmla="*/ 595 w 1800"/>
                  <a:gd name="T37" fmla="*/ 631 h 1304"/>
                  <a:gd name="T38" fmla="*/ 627 w 1800"/>
                  <a:gd name="T39" fmla="*/ 601 h 1304"/>
                  <a:gd name="T40" fmla="*/ 659 w 1800"/>
                  <a:gd name="T41" fmla="*/ 560 h 1304"/>
                  <a:gd name="T42" fmla="*/ 690 w 1800"/>
                  <a:gd name="T43" fmla="*/ 633 h 1304"/>
                  <a:gd name="T44" fmla="*/ 722 w 1800"/>
                  <a:gd name="T45" fmla="*/ 599 h 1304"/>
                  <a:gd name="T46" fmla="*/ 753 w 1800"/>
                  <a:gd name="T47" fmla="*/ 550 h 1304"/>
                  <a:gd name="T48" fmla="*/ 785 w 1800"/>
                  <a:gd name="T49" fmla="*/ 614 h 1304"/>
                  <a:gd name="T50" fmla="*/ 817 w 1800"/>
                  <a:gd name="T51" fmla="*/ 618 h 1304"/>
                  <a:gd name="T52" fmla="*/ 848 w 1800"/>
                  <a:gd name="T53" fmla="*/ 589 h 1304"/>
                  <a:gd name="T54" fmla="*/ 880 w 1800"/>
                  <a:gd name="T55" fmla="*/ 594 h 1304"/>
                  <a:gd name="T56" fmla="*/ 911 w 1800"/>
                  <a:gd name="T57" fmla="*/ 612 h 1304"/>
                  <a:gd name="T58" fmla="*/ 943 w 1800"/>
                  <a:gd name="T59" fmla="*/ 588 h 1304"/>
                  <a:gd name="T60" fmla="*/ 974 w 1800"/>
                  <a:gd name="T61" fmla="*/ 601 h 1304"/>
                  <a:gd name="T62" fmla="*/ 1006 w 1800"/>
                  <a:gd name="T63" fmla="*/ 602 h 1304"/>
                  <a:gd name="T64" fmla="*/ 1038 w 1800"/>
                  <a:gd name="T65" fmla="*/ 594 h 1304"/>
                  <a:gd name="T66" fmla="*/ 1069 w 1800"/>
                  <a:gd name="T67" fmla="*/ 600 h 1304"/>
                  <a:gd name="T68" fmla="*/ 1101 w 1800"/>
                  <a:gd name="T69" fmla="*/ 604 h 1304"/>
                  <a:gd name="T70" fmla="*/ 1132 w 1800"/>
                  <a:gd name="T71" fmla="*/ 578 h 1304"/>
                  <a:gd name="T72" fmla="*/ 1164 w 1800"/>
                  <a:gd name="T73" fmla="*/ 610 h 1304"/>
                  <a:gd name="T74" fmla="*/ 1195 w 1800"/>
                  <a:gd name="T75" fmla="*/ 592 h 1304"/>
                  <a:gd name="T76" fmla="*/ 1227 w 1800"/>
                  <a:gd name="T77" fmla="*/ 613 h 1304"/>
                  <a:gd name="T78" fmla="*/ 1258 w 1800"/>
                  <a:gd name="T79" fmla="*/ 587 h 1304"/>
                  <a:gd name="T80" fmla="*/ 1290 w 1800"/>
                  <a:gd name="T81" fmla="*/ 594 h 1304"/>
                  <a:gd name="T82" fmla="*/ 1322 w 1800"/>
                  <a:gd name="T83" fmla="*/ 602 h 1304"/>
                  <a:gd name="T84" fmla="*/ 1353 w 1800"/>
                  <a:gd name="T85" fmla="*/ 586 h 1304"/>
                  <a:gd name="T86" fmla="*/ 1385 w 1800"/>
                  <a:gd name="T87" fmla="*/ 607 h 1304"/>
                  <a:gd name="T88" fmla="*/ 1416 w 1800"/>
                  <a:gd name="T89" fmla="*/ 593 h 1304"/>
                  <a:gd name="T90" fmla="*/ 1448 w 1800"/>
                  <a:gd name="T91" fmla="*/ 604 h 1304"/>
                  <a:gd name="T92" fmla="*/ 1479 w 1800"/>
                  <a:gd name="T93" fmla="*/ 592 h 1304"/>
                  <a:gd name="T94" fmla="*/ 1511 w 1800"/>
                  <a:gd name="T95" fmla="*/ 601 h 1304"/>
                  <a:gd name="T96" fmla="*/ 1543 w 1800"/>
                  <a:gd name="T97" fmla="*/ 594 h 1304"/>
                  <a:gd name="T98" fmla="*/ 1574 w 1800"/>
                  <a:gd name="T99" fmla="*/ 603 h 1304"/>
                  <a:gd name="T100" fmla="*/ 1606 w 1800"/>
                  <a:gd name="T101" fmla="*/ 584 h 1304"/>
                  <a:gd name="T102" fmla="*/ 1637 w 1800"/>
                  <a:gd name="T103" fmla="*/ 600 h 1304"/>
                  <a:gd name="T104" fmla="*/ 1669 w 1800"/>
                  <a:gd name="T105" fmla="*/ 589 h 1304"/>
                  <a:gd name="T106" fmla="*/ 1701 w 1800"/>
                  <a:gd name="T107" fmla="*/ 601 h 1304"/>
                  <a:gd name="T108" fmla="*/ 1732 w 1800"/>
                  <a:gd name="T109" fmla="*/ 595 h 1304"/>
                  <a:gd name="T110" fmla="*/ 1764 w 1800"/>
                  <a:gd name="T111" fmla="*/ 590 h 1304"/>
                  <a:gd name="T112" fmla="*/ 1795 w 1800"/>
                  <a:gd name="T113" fmla="*/ 596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00" h="1304">
                    <a:moveTo>
                      <a:pt x="0" y="595"/>
                    </a:moveTo>
                    <a:lnTo>
                      <a:pt x="5" y="591"/>
                    </a:lnTo>
                    <a:lnTo>
                      <a:pt x="9" y="597"/>
                    </a:lnTo>
                    <a:lnTo>
                      <a:pt x="14" y="595"/>
                    </a:lnTo>
                    <a:lnTo>
                      <a:pt x="18" y="599"/>
                    </a:lnTo>
                    <a:lnTo>
                      <a:pt x="23" y="592"/>
                    </a:lnTo>
                    <a:lnTo>
                      <a:pt x="27" y="594"/>
                    </a:lnTo>
                    <a:lnTo>
                      <a:pt x="32" y="599"/>
                    </a:lnTo>
                    <a:lnTo>
                      <a:pt x="36" y="592"/>
                    </a:lnTo>
                    <a:lnTo>
                      <a:pt x="41" y="598"/>
                    </a:lnTo>
                    <a:lnTo>
                      <a:pt x="45" y="595"/>
                    </a:lnTo>
                    <a:lnTo>
                      <a:pt x="50" y="593"/>
                    </a:lnTo>
                    <a:lnTo>
                      <a:pt x="54" y="596"/>
                    </a:lnTo>
                    <a:lnTo>
                      <a:pt x="59" y="600"/>
                    </a:lnTo>
                    <a:lnTo>
                      <a:pt x="63" y="592"/>
                    </a:lnTo>
                    <a:lnTo>
                      <a:pt x="68" y="593"/>
                    </a:lnTo>
                    <a:lnTo>
                      <a:pt x="72" y="599"/>
                    </a:lnTo>
                    <a:lnTo>
                      <a:pt x="77" y="597"/>
                    </a:lnTo>
                    <a:lnTo>
                      <a:pt x="81" y="591"/>
                    </a:lnTo>
                    <a:lnTo>
                      <a:pt x="86" y="596"/>
                    </a:lnTo>
                    <a:lnTo>
                      <a:pt x="90" y="594"/>
                    </a:lnTo>
                    <a:lnTo>
                      <a:pt x="95" y="600"/>
                    </a:lnTo>
                    <a:lnTo>
                      <a:pt x="99" y="593"/>
                    </a:lnTo>
                    <a:lnTo>
                      <a:pt x="104" y="597"/>
                    </a:lnTo>
                    <a:lnTo>
                      <a:pt x="108" y="591"/>
                    </a:lnTo>
                    <a:lnTo>
                      <a:pt x="113" y="600"/>
                    </a:lnTo>
                    <a:lnTo>
                      <a:pt x="117" y="599"/>
                    </a:lnTo>
                    <a:lnTo>
                      <a:pt x="122" y="588"/>
                    </a:lnTo>
                    <a:lnTo>
                      <a:pt x="126" y="599"/>
                    </a:lnTo>
                    <a:lnTo>
                      <a:pt x="131" y="592"/>
                    </a:lnTo>
                    <a:lnTo>
                      <a:pt x="135" y="601"/>
                    </a:lnTo>
                    <a:lnTo>
                      <a:pt x="140" y="590"/>
                    </a:lnTo>
                    <a:lnTo>
                      <a:pt x="144" y="596"/>
                    </a:lnTo>
                    <a:lnTo>
                      <a:pt x="149" y="599"/>
                    </a:lnTo>
                    <a:lnTo>
                      <a:pt x="153" y="594"/>
                    </a:lnTo>
                    <a:lnTo>
                      <a:pt x="158" y="592"/>
                    </a:lnTo>
                    <a:lnTo>
                      <a:pt x="162" y="598"/>
                    </a:lnTo>
                    <a:lnTo>
                      <a:pt x="167" y="597"/>
                    </a:lnTo>
                    <a:lnTo>
                      <a:pt x="172" y="592"/>
                    </a:lnTo>
                    <a:lnTo>
                      <a:pt x="176" y="598"/>
                    </a:lnTo>
                    <a:lnTo>
                      <a:pt x="180" y="595"/>
                    </a:lnTo>
                    <a:lnTo>
                      <a:pt x="185" y="595"/>
                    </a:lnTo>
                    <a:lnTo>
                      <a:pt x="189" y="597"/>
                    </a:lnTo>
                    <a:lnTo>
                      <a:pt x="194" y="591"/>
                    </a:lnTo>
                    <a:lnTo>
                      <a:pt x="199" y="601"/>
                    </a:lnTo>
                    <a:lnTo>
                      <a:pt x="203" y="592"/>
                    </a:lnTo>
                    <a:lnTo>
                      <a:pt x="207" y="591"/>
                    </a:lnTo>
                    <a:lnTo>
                      <a:pt x="212" y="609"/>
                    </a:lnTo>
                    <a:lnTo>
                      <a:pt x="217" y="576"/>
                    </a:lnTo>
                    <a:lnTo>
                      <a:pt x="221" y="620"/>
                    </a:lnTo>
                    <a:lnTo>
                      <a:pt x="226" y="572"/>
                    </a:lnTo>
                    <a:lnTo>
                      <a:pt x="230" y="601"/>
                    </a:lnTo>
                    <a:lnTo>
                      <a:pt x="235" y="611"/>
                    </a:lnTo>
                    <a:lnTo>
                      <a:pt x="239" y="580"/>
                    </a:lnTo>
                    <a:lnTo>
                      <a:pt x="244" y="604"/>
                    </a:lnTo>
                    <a:lnTo>
                      <a:pt x="248" y="569"/>
                    </a:lnTo>
                    <a:lnTo>
                      <a:pt x="253" y="640"/>
                    </a:lnTo>
                    <a:lnTo>
                      <a:pt x="257" y="571"/>
                    </a:lnTo>
                    <a:lnTo>
                      <a:pt x="262" y="589"/>
                    </a:lnTo>
                    <a:lnTo>
                      <a:pt x="266" y="593"/>
                    </a:lnTo>
                    <a:lnTo>
                      <a:pt x="271" y="614"/>
                    </a:lnTo>
                    <a:lnTo>
                      <a:pt x="275" y="604"/>
                    </a:lnTo>
                    <a:lnTo>
                      <a:pt x="280" y="551"/>
                    </a:lnTo>
                    <a:lnTo>
                      <a:pt x="284" y="625"/>
                    </a:lnTo>
                    <a:lnTo>
                      <a:pt x="289" y="610"/>
                    </a:lnTo>
                    <a:lnTo>
                      <a:pt x="293" y="562"/>
                    </a:lnTo>
                    <a:lnTo>
                      <a:pt x="298" y="630"/>
                    </a:lnTo>
                    <a:lnTo>
                      <a:pt x="302" y="549"/>
                    </a:lnTo>
                    <a:lnTo>
                      <a:pt x="307" y="642"/>
                    </a:lnTo>
                    <a:lnTo>
                      <a:pt x="311" y="583"/>
                    </a:lnTo>
                    <a:lnTo>
                      <a:pt x="316" y="575"/>
                    </a:lnTo>
                    <a:lnTo>
                      <a:pt x="320" y="592"/>
                    </a:lnTo>
                    <a:lnTo>
                      <a:pt x="325" y="656"/>
                    </a:lnTo>
                    <a:lnTo>
                      <a:pt x="329" y="526"/>
                    </a:lnTo>
                    <a:lnTo>
                      <a:pt x="334" y="613"/>
                    </a:lnTo>
                    <a:lnTo>
                      <a:pt x="338" y="604"/>
                    </a:lnTo>
                    <a:lnTo>
                      <a:pt x="343" y="630"/>
                    </a:lnTo>
                    <a:lnTo>
                      <a:pt x="347" y="529"/>
                    </a:lnTo>
                    <a:lnTo>
                      <a:pt x="352" y="601"/>
                    </a:lnTo>
                    <a:lnTo>
                      <a:pt x="356" y="660"/>
                    </a:lnTo>
                    <a:lnTo>
                      <a:pt x="361" y="557"/>
                    </a:lnTo>
                    <a:lnTo>
                      <a:pt x="365" y="573"/>
                    </a:lnTo>
                    <a:lnTo>
                      <a:pt x="370" y="619"/>
                    </a:lnTo>
                    <a:lnTo>
                      <a:pt x="374" y="581"/>
                    </a:lnTo>
                    <a:lnTo>
                      <a:pt x="379" y="604"/>
                    </a:lnTo>
                    <a:lnTo>
                      <a:pt x="383" y="617"/>
                    </a:lnTo>
                    <a:lnTo>
                      <a:pt x="388" y="740"/>
                    </a:lnTo>
                    <a:lnTo>
                      <a:pt x="392" y="0"/>
                    </a:lnTo>
                    <a:lnTo>
                      <a:pt x="397" y="1304"/>
                    </a:lnTo>
                    <a:lnTo>
                      <a:pt x="401" y="532"/>
                    </a:lnTo>
                    <a:lnTo>
                      <a:pt x="406" y="68"/>
                    </a:lnTo>
                    <a:lnTo>
                      <a:pt x="411" y="903"/>
                    </a:lnTo>
                    <a:lnTo>
                      <a:pt x="415" y="665"/>
                    </a:lnTo>
                    <a:lnTo>
                      <a:pt x="420" y="602"/>
                    </a:lnTo>
                    <a:lnTo>
                      <a:pt x="424" y="629"/>
                    </a:lnTo>
                    <a:lnTo>
                      <a:pt x="429" y="210"/>
                    </a:lnTo>
                    <a:lnTo>
                      <a:pt x="433" y="893"/>
                    </a:lnTo>
                    <a:lnTo>
                      <a:pt x="438" y="817"/>
                    </a:lnTo>
                    <a:lnTo>
                      <a:pt x="442" y="243"/>
                    </a:lnTo>
                    <a:lnTo>
                      <a:pt x="447" y="703"/>
                    </a:lnTo>
                    <a:lnTo>
                      <a:pt x="451" y="589"/>
                    </a:lnTo>
                    <a:lnTo>
                      <a:pt x="456" y="512"/>
                    </a:lnTo>
                    <a:lnTo>
                      <a:pt x="460" y="844"/>
                    </a:lnTo>
                    <a:lnTo>
                      <a:pt x="465" y="482"/>
                    </a:lnTo>
                    <a:lnTo>
                      <a:pt x="469" y="480"/>
                    </a:lnTo>
                    <a:lnTo>
                      <a:pt x="474" y="545"/>
                    </a:lnTo>
                    <a:lnTo>
                      <a:pt x="478" y="804"/>
                    </a:lnTo>
                    <a:lnTo>
                      <a:pt x="483" y="668"/>
                    </a:lnTo>
                    <a:lnTo>
                      <a:pt x="487" y="364"/>
                    </a:lnTo>
                    <a:lnTo>
                      <a:pt x="492" y="568"/>
                    </a:lnTo>
                    <a:lnTo>
                      <a:pt x="496" y="695"/>
                    </a:lnTo>
                    <a:lnTo>
                      <a:pt x="501" y="718"/>
                    </a:lnTo>
                    <a:lnTo>
                      <a:pt x="505" y="497"/>
                    </a:lnTo>
                    <a:lnTo>
                      <a:pt x="510" y="498"/>
                    </a:lnTo>
                    <a:lnTo>
                      <a:pt x="514" y="646"/>
                    </a:lnTo>
                    <a:lnTo>
                      <a:pt x="519" y="633"/>
                    </a:lnTo>
                    <a:lnTo>
                      <a:pt x="523" y="662"/>
                    </a:lnTo>
                    <a:lnTo>
                      <a:pt x="528" y="500"/>
                    </a:lnTo>
                    <a:lnTo>
                      <a:pt x="532" y="565"/>
                    </a:lnTo>
                    <a:lnTo>
                      <a:pt x="537" y="665"/>
                    </a:lnTo>
                    <a:lnTo>
                      <a:pt x="541" y="543"/>
                    </a:lnTo>
                    <a:lnTo>
                      <a:pt x="546" y="675"/>
                    </a:lnTo>
                    <a:lnTo>
                      <a:pt x="550" y="583"/>
                    </a:lnTo>
                    <a:lnTo>
                      <a:pt x="555" y="498"/>
                    </a:lnTo>
                    <a:lnTo>
                      <a:pt x="559" y="632"/>
                    </a:lnTo>
                    <a:lnTo>
                      <a:pt x="564" y="652"/>
                    </a:lnTo>
                    <a:lnTo>
                      <a:pt x="568" y="595"/>
                    </a:lnTo>
                    <a:lnTo>
                      <a:pt x="573" y="567"/>
                    </a:lnTo>
                    <a:lnTo>
                      <a:pt x="577" y="549"/>
                    </a:lnTo>
                    <a:lnTo>
                      <a:pt x="582" y="653"/>
                    </a:lnTo>
                    <a:lnTo>
                      <a:pt x="586" y="563"/>
                    </a:lnTo>
                    <a:lnTo>
                      <a:pt x="591" y="633"/>
                    </a:lnTo>
                    <a:lnTo>
                      <a:pt x="595" y="631"/>
                    </a:lnTo>
                    <a:lnTo>
                      <a:pt x="600" y="500"/>
                    </a:lnTo>
                    <a:lnTo>
                      <a:pt x="605" y="578"/>
                    </a:lnTo>
                    <a:lnTo>
                      <a:pt x="609" y="671"/>
                    </a:lnTo>
                    <a:lnTo>
                      <a:pt x="613" y="647"/>
                    </a:lnTo>
                    <a:lnTo>
                      <a:pt x="618" y="535"/>
                    </a:lnTo>
                    <a:lnTo>
                      <a:pt x="623" y="532"/>
                    </a:lnTo>
                    <a:lnTo>
                      <a:pt x="627" y="601"/>
                    </a:lnTo>
                    <a:lnTo>
                      <a:pt x="632" y="703"/>
                    </a:lnTo>
                    <a:lnTo>
                      <a:pt x="636" y="589"/>
                    </a:lnTo>
                    <a:lnTo>
                      <a:pt x="640" y="530"/>
                    </a:lnTo>
                    <a:lnTo>
                      <a:pt x="645" y="546"/>
                    </a:lnTo>
                    <a:lnTo>
                      <a:pt x="650" y="649"/>
                    </a:lnTo>
                    <a:lnTo>
                      <a:pt x="654" y="670"/>
                    </a:lnTo>
                    <a:lnTo>
                      <a:pt x="659" y="560"/>
                    </a:lnTo>
                    <a:lnTo>
                      <a:pt x="663" y="517"/>
                    </a:lnTo>
                    <a:lnTo>
                      <a:pt x="668" y="606"/>
                    </a:lnTo>
                    <a:lnTo>
                      <a:pt x="672" y="672"/>
                    </a:lnTo>
                    <a:lnTo>
                      <a:pt x="677" y="588"/>
                    </a:lnTo>
                    <a:lnTo>
                      <a:pt x="681" y="547"/>
                    </a:lnTo>
                    <a:lnTo>
                      <a:pt x="686" y="587"/>
                    </a:lnTo>
                    <a:lnTo>
                      <a:pt x="690" y="633"/>
                    </a:lnTo>
                    <a:lnTo>
                      <a:pt x="695" y="589"/>
                    </a:lnTo>
                    <a:lnTo>
                      <a:pt x="699" y="609"/>
                    </a:lnTo>
                    <a:lnTo>
                      <a:pt x="704" y="563"/>
                    </a:lnTo>
                    <a:lnTo>
                      <a:pt x="708" y="594"/>
                    </a:lnTo>
                    <a:lnTo>
                      <a:pt x="713" y="638"/>
                    </a:lnTo>
                    <a:lnTo>
                      <a:pt x="717" y="559"/>
                    </a:lnTo>
                    <a:lnTo>
                      <a:pt x="722" y="599"/>
                    </a:lnTo>
                    <a:lnTo>
                      <a:pt x="726" y="613"/>
                    </a:lnTo>
                    <a:lnTo>
                      <a:pt x="731" y="582"/>
                    </a:lnTo>
                    <a:lnTo>
                      <a:pt x="735" y="593"/>
                    </a:lnTo>
                    <a:lnTo>
                      <a:pt x="740" y="588"/>
                    </a:lnTo>
                    <a:lnTo>
                      <a:pt x="744" y="626"/>
                    </a:lnTo>
                    <a:lnTo>
                      <a:pt x="749" y="587"/>
                    </a:lnTo>
                    <a:lnTo>
                      <a:pt x="753" y="550"/>
                    </a:lnTo>
                    <a:lnTo>
                      <a:pt x="758" y="637"/>
                    </a:lnTo>
                    <a:lnTo>
                      <a:pt x="762" y="618"/>
                    </a:lnTo>
                    <a:lnTo>
                      <a:pt x="767" y="551"/>
                    </a:lnTo>
                    <a:lnTo>
                      <a:pt x="771" y="601"/>
                    </a:lnTo>
                    <a:lnTo>
                      <a:pt x="776" y="604"/>
                    </a:lnTo>
                    <a:lnTo>
                      <a:pt x="780" y="600"/>
                    </a:lnTo>
                    <a:lnTo>
                      <a:pt x="785" y="614"/>
                    </a:lnTo>
                    <a:lnTo>
                      <a:pt x="789" y="544"/>
                    </a:lnTo>
                    <a:lnTo>
                      <a:pt x="794" y="628"/>
                    </a:lnTo>
                    <a:lnTo>
                      <a:pt x="798" y="588"/>
                    </a:lnTo>
                    <a:lnTo>
                      <a:pt x="803" y="605"/>
                    </a:lnTo>
                    <a:lnTo>
                      <a:pt x="807" y="608"/>
                    </a:lnTo>
                    <a:lnTo>
                      <a:pt x="812" y="550"/>
                    </a:lnTo>
                    <a:lnTo>
                      <a:pt x="817" y="618"/>
                    </a:lnTo>
                    <a:lnTo>
                      <a:pt x="821" y="606"/>
                    </a:lnTo>
                    <a:lnTo>
                      <a:pt x="825" y="599"/>
                    </a:lnTo>
                    <a:lnTo>
                      <a:pt x="830" y="580"/>
                    </a:lnTo>
                    <a:lnTo>
                      <a:pt x="834" y="598"/>
                    </a:lnTo>
                    <a:lnTo>
                      <a:pt x="839" y="582"/>
                    </a:lnTo>
                    <a:lnTo>
                      <a:pt x="844" y="624"/>
                    </a:lnTo>
                    <a:lnTo>
                      <a:pt x="848" y="589"/>
                    </a:lnTo>
                    <a:lnTo>
                      <a:pt x="853" y="585"/>
                    </a:lnTo>
                    <a:lnTo>
                      <a:pt x="857" y="598"/>
                    </a:lnTo>
                    <a:lnTo>
                      <a:pt x="862" y="589"/>
                    </a:lnTo>
                    <a:lnTo>
                      <a:pt x="866" y="608"/>
                    </a:lnTo>
                    <a:lnTo>
                      <a:pt x="871" y="591"/>
                    </a:lnTo>
                    <a:lnTo>
                      <a:pt x="875" y="598"/>
                    </a:lnTo>
                    <a:lnTo>
                      <a:pt x="880" y="594"/>
                    </a:lnTo>
                    <a:lnTo>
                      <a:pt x="884" y="582"/>
                    </a:lnTo>
                    <a:lnTo>
                      <a:pt x="889" y="610"/>
                    </a:lnTo>
                    <a:lnTo>
                      <a:pt x="893" y="597"/>
                    </a:lnTo>
                    <a:lnTo>
                      <a:pt x="898" y="602"/>
                    </a:lnTo>
                    <a:lnTo>
                      <a:pt x="902" y="572"/>
                    </a:lnTo>
                    <a:lnTo>
                      <a:pt x="907" y="599"/>
                    </a:lnTo>
                    <a:lnTo>
                      <a:pt x="911" y="612"/>
                    </a:lnTo>
                    <a:lnTo>
                      <a:pt x="916" y="594"/>
                    </a:lnTo>
                    <a:lnTo>
                      <a:pt x="920" y="585"/>
                    </a:lnTo>
                    <a:lnTo>
                      <a:pt x="925" y="591"/>
                    </a:lnTo>
                    <a:lnTo>
                      <a:pt x="929" y="607"/>
                    </a:lnTo>
                    <a:lnTo>
                      <a:pt x="934" y="589"/>
                    </a:lnTo>
                    <a:lnTo>
                      <a:pt x="938" y="609"/>
                    </a:lnTo>
                    <a:lnTo>
                      <a:pt x="943" y="588"/>
                    </a:lnTo>
                    <a:lnTo>
                      <a:pt x="947" y="580"/>
                    </a:lnTo>
                    <a:lnTo>
                      <a:pt x="952" y="609"/>
                    </a:lnTo>
                    <a:lnTo>
                      <a:pt x="956" y="599"/>
                    </a:lnTo>
                    <a:lnTo>
                      <a:pt x="961" y="602"/>
                    </a:lnTo>
                    <a:lnTo>
                      <a:pt x="965" y="576"/>
                    </a:lnTo>
                    <a:lnTo>
                      <a:pt x="970" y="603"/>
                    </a:lnTo>
                    <a:lnTo>
                      <a:pt x="974" y="601"/>
                    </a:lnTo>
                    <a:lnTo>
                      <a:pt x="979" y="590"/>
                    </a:lnTo>
                    <a:lnTo>
                      <a:pt x="983" y="599"/>
                    </a:lnTo>
                    <a:lnTo>
                      <a:pt x="988" y="604"/>
                    </a:lnTo>
                    <a:lnTo>
                      <a:pt x="992" y="575"/>
                    </a:lnTo>
                    <a:lnTo>
                      <a:pt x="997" y="603"/>
                    </a:lnTo>
                    <a:lnTo>
                      <a:pt x="1001" y="603"/>
                    </a:lnTo>
                    <a:lnTo>
                      <a:pt x="1006" y="602"/>
                    </a:lnTo>
                    <a:lnTo>
                      <a:pt x="1010" y="583"/>
                    </a:lnTo>
                    <a:lnTo>
                      <a:pt x="1015" y="584"/>
                    </a:lnTo>
                    <a:lnTo>
                      <a:pt x="1019" y="617"/>
                    </a:lnTo>
                    <a:lnTo>
                      <a:pt x="1024" y="589"/>
                    </a:lnTo>
                    <a:lnTo>
                      <a:pt x="1028" y="593"/>
                    </a:lnTo>
                    <a:lnTo>
                      <a:pt x="1033" y="598"/>
                    </a:lnTo>
                    <a:lnTo>
                      <a:pt x="1038" y="594"/>
                    </a:lnTo>
                    <a:lnTo>
                      <a:pt x="1042" y="588"/>
                    </a:lnTo>
                    <a:lnTo>
                      <a:pt x="1046" y="602"/>
                    </a:lnTo>
                    <a:lnTo>
                      <a:pt x="1051" y="600"/>
                    </a:lnTo>
                    <a:lnTo>
                      <a:pt x="1056" y="599"/>
                    </a:lnTo>
                    <a:lnTo>
                      <a:pt x="1060" y="577"/>
                    </a:lnTo>
                    <a:lnTo>
                      <a:pt x="1065" y="601"/>
                    </a:lnTo>
                    <a:lnTo>
                      <a:pt x="1069" y="600"/>
                    </a:lnTo>
                    <a:lnTo>
                      <a:pt x="1074" y="608"/>
                    </a:lnTo>
                    <a:lnTo>
                      <a:pt x="1078" y="582"/>
                    </a:lnTo>
                    <a:lnTo>
                      <a:pt x="1083" y="585"/>
                    </a:lnTo>
                    <a:lnTo>
                      <a:pt x="1087" y="609"/>
                    </a:lnTo>
                    <a:lnTo>
                      <a:pt x="1092" y="601"/>
                    </a:lnTo>
                    <a:lnTo>
                      <a:pt x="1096" y="580"/>
                    </a:lnTo>
                    <a:lnTo>
                      <a:pt x="1101" y="604"/>
                    </a:lnTo>
                    <a:lnTo>
                      <a:pt x="1105" y="595"/>
                    </a:lnTo>
                    <a:lnTo>
                      <a:pt x="1110" y="597"/>
                    </a:lnTo>
                    <a:lnTo>
                      <a:pt x="1114" y="591"/>
                    </a:lnTo>
                    <a:lnTo>
                      <a:pt x="1119" y="589"/>
                    </a:lnTo>
                    <a:lnTo>
                      <a:pt x="1123" y="609"/>
                    </a:lnTo>
                    <a:lnTo>
                      <a:pt x="1128" y="600"/>
                    </a:lnTo>
                    <a:lnTo>
                      <a:pt x="1132" y="578"/>
                    </a:lnTo>
                    <a:lnTo>
                      <a:pt x="1137" y="592"/>
                    </a:lnTo>
                    <a:lnTo>
                      <a:pt x="1141" y="608"/>
                    </a:lnTo>
                    <a:lnTo>
                      <a:pt x="1146" y="603"/>
                    </a:lnTo>
                    <a:lnTo>
                      <a:pt x="1150" y="588"/>
                    </a:lnTo>
                    <a:lnTo>
                      <a:pt x="1155" y="585"/>
                    </a:lnTo>
                    <a:lnTo>
                      <a:pt x="1159" y="595"/>
                    </a:lnTo>
                    <a:lnTo>
                      <a:pt x="1164" y="610"/>
                    </a:lnTo>
                    <a:lnTo>
                      <a:pt x="1168" y="597"/>
                    </a:lnTo>
                    <a:lnTo>
                      <a:pt x="1173" y="595"/>
                    </a:lnTo>
                    <a:lnTo>
                      <a:pt x="1177" y="577"/>
                    </a:lnTo>
                    <a:lnTo>
                      <a:pt x="1182" y="600"/>
                    </a:lnTo>
                    <a:lnTo>
                      <a:pt x="1186" y="609"/>
                    </a:lnTo>
                    <a:lnTo>
                      <a:pt x="1191" y="599"/>
                    </a:lnTo>
                    <a:lnTo>
                      <a:pt x="1195" y="592"/>
                    </a:lnTo>
                    <a:lnTo>
                      <a:pt x="1200" y="573"/>
                    </a:lnTo>
                    <a:lnTo>
                      <a:pt x="1204" y="603"/>
                    </a:lnTo>
                    <a:lnTo>
                      <a:pt x="1209" y="617"/>
                    </a:lnTo>
                    <a:lnTo>
                      <a:pt x="1213" y="592"/>
                    </a:lnTo>
                    <a:lnTo>
                      <a:pt x="1218" y="579"/>
                    </a:lnTo>
                    <a:lnTo>
                      <a:pt x="1222" y="589"/>
                    </a:lnTo>
                    <a:lnTo>
                      <a:pt x="1227" y="613"/>
                    </a:lnTo>
                    <a:lnTo>
                      <a:pt x="1231" y="594"/>
                    </a:lnTo>
                    <a:lnTo>
                      <a:pt x="1236" y="597"/>
                    </a:lnTo>
                    <a:lnTo>
                      <a:pt x="1240" y="589"/>
                    </a:lnTo>
                    <a:lnTo>
                      <a:pt x="1245" y="586"/>
                    </a:lnTo>
                    <a:lnTo>
                      <a:pt x="1250" y="612"/>
                    </a:lnTo>
                    <a:lnTo>
                      <a:pt x="1254" y="599"/>
                    </a:lnTo>
                    <a:lnTo>
                      <a:pt x="1258" y="587"/>
                    </a:lnTo>
                    <a:lnTo>
                      <a:pt x="1263" y="588"/>
                    </a:lnTo>
                    <a:lnTo>
                      <a:pt x="1268" y="603"/>
                    </a:lnTo>
                    <a:lnTo>
                      <a:pt x="1272" y="602"/>
                    </a:lnTo>
                    <a:lnTo>
                      <a:pt x="1277" y="589"/>
                    </a:lnTo>
                    <a:lnTo>
                      <a:pt x="1281" y="592"/>
                    </a:lnTo>
                    <a:lnTo>
                      <a:pt x="1286" y="601"/>
                    </a:lnTo>
                    <a:lnTo>
                      <a:pt x="1290" y="594"/>
                    </a:lnTo>
                    <a:lnTo>
                      <a:pt x="1295" y="598"/>
                    </a:lnTo>
                    <a:lnTo>
                      <a:pt x="1299" y="588"/>
                    </a:lnTo>
                    <a:lnTo>
                      <a:pt x="1304" y="600"/>
                    </a:lnTo>
                    <a:lnTo>
                      <a:pt x="1308" y="602"/>
                    </a:lnTo>
                    <a:lnTo>
                      <a:pt x="1313" y="579"/>
                    </a:lnTo>
                    <a:lnTo>
                      <a:pt x="1317" y="603"/>
                    </a:lnTo>
                    <a:lnTo>
                      <a:pt x="1322" y="602"/>
                    </a:lnTo>
                    <a:lnTo>
                      <a:pt x="1326" y="591"/>
                    </a:lnTo>
                    <a:lnTo>
                      <a:pt x="1331" y="590"/>
                    </a:lnTo>
                    <a:lnTo>
                      <a:pt x="1335" y="598"/>
                    </a:lnTo>
                    <a:lnTo>
                      <a:pt x="1340" y="597"/>
                    </a:lnTo>
                    <a:lnTo>
                      <a:pt x="1344" y="594"/>
                    </a:lnTo>
                    <a:lnTo>
                      <a:pt x="1349" y="602"/>
                    </a:lnTo>
                    <a:lnTo>
                      <a:pt x="1353" y="586"/>
                    </a:lnTo>
                    <a:lnTo>
                      <a:pt x="1358" y="593"/>
                    </a:lnTo>
                    <a:lnTo>
                      <a:pt x="1362" y="601"/>
                    </a:lnTo>
                    <a:lnTo>
                      <a:pt x="1367" y="602"/>
                    </a:lnTo>
                    <a:lnTo>
                      <a:pt x="1371" y="588"/>
                    </a:lnTo>
                    <a:lnTo>
                      <a:pt x="1376" y="592"/>
                    </a:lnTo>
                    <a:lnTo>
                      <a:pt x="1380" y="594"/>
                    </a:lnTo>
                    <a:lnTo>
                      <a:pt x="1385" y="607"/>
                    </a:lnTo>
                    <a:lnTo>
                      <a:pt x="1389" y="592"/>
                    </a:lnTo>
                    <a:lnTo>
                      <a:pt x="1394" y="590"/>
                    </a:lnTo>
                    <a:lnTo>
                      <a:pt x="1398" y="598"/>
                    </a:lnTo>
                    <a:lnTo>
                      <a:pt x="1403" y="593"/>
                    </a:lnTo>
                    <a:lnTo>
                      <a:pt x="1407" y="598"/>
                    </a:lnTo>
                    <a:lnTo>
                      <a:pt x="1412" y="598"/>
                    </a:lnTo>
                    <a:lnTo>
                      <a:pt x="1416" y="593"/>
                    </a:lnTo>
                    <a:lnTo>
                      <a:pt x="1421" y="589"/>
                    </a:lnTo>
                    <a:lnTo>
                      <a:pt x="1425" y="598"/>
                    </a:lnTo>
                    <a:lnTo>
                      <a:pt x="1430" y="606"/>
                    </a:lnTo>
                    <a:lnTo>
                      <a:pt x="1434" y="589"/>
                    </a:lnTo>
                    <a:lnTo>
                      <a:pt x="1439" y="594"/>
                    </a:lnTo>
                    <a:lnTo>
                      <a:pt x="1443" y="589"/>
                    </a:lnTo>
                    <a:lnTo>
                      <a:pt x="1448" y="604"/>
                    </a:lnTo>
                    <a:lnTo>
                      <a:pt x="1452" y="601"/>
                    </a:lnTo>
                    <a:lnTo>
                      <a:pt x="1457" y="587"/>
                    </a:lnTo>
                    <a:lnTo>
                      <a:pt x="1461" y="597"/>
                    </a:lnTo>
                    <a:lnTo>
                      <a:pt x="1466" y="591"/>
                    </a:lnTo>
                    <a:lnTo>
                      <a:pt x="1471" y="597"/>
                    </a:lnTo>
                    <a:lnTo>
                      <a:pt x="1475" y="605"/>
                    </a:lnTo>
                    <a:lnTo>
                      <a:pt x="1479" y="592"/>
                    </a:lnTo>
                    <a:lnTo>
                      <a:pt x="1484" y="587"/>
                    </a:lnTo>
                    <a:lnTo>
                      <a:pt x="1489" y="594"/>
                    </a:lnTo>
                    <a:lnTo>
                      <a:pt x="1493" y="601"/>
                    </a:lnTo>
                    <a:lnTo>
                      <a:pt x="1498" y="607"/>
                    </a:lnTo>
                    <a:lnTo>
                      <a:pt x="1502" y="583"/>
                    </a:lnTo>
                    <a:lnTo>
                      <a:pt x="1507" y="589"/>
                    </a:lnTo>
                    <a:lnTo>
                      <a:pt x="1511" y="601"/>
                    </a:lnTo>
                    <a:lnTo>
                      <a:pt x="1516" y="603"/>
                    </a:lnTo>
                    <a:lnTo>
                      <a:pt x="1520" y="591"/>
                    </a:lnTo>
                    <a:lnTo>
                      <a:pt x="1525" y="591"/>
                    </a:lnTo>
                    <a:lnTo>
                      <a:pt x="1529" y="596"/>
                    </a:lnTo>
                    <a:lnTo>
                      <a:pt x="1534" y="597"/>
                    </a:lnTo>
                    <a:lnTo>
                      <a:pt x="1538" y="598"/>
                    </a:lnTo>
                    <a:lnTo>
                      <a:pt x="1543" y="594"/>
                    </a:lnTo>
                    <a:lnTo>
                      <a:pt x="1547" y="594"/>
                    </a:lnTo>
                    <a:lnTo>
                      <a:pt x="1552" y="597"/>
                    </a:lnTo>
                    <a:lnTo>
                      <a:pt x="1556" y="592"/>
                    </a:lnTo>
                    <a:lnTo>
                      <a:pt x="1561" y="604"/>
                    </a:lnTo>
                    <a:lnTo>
                      <a:pt x="1565" y="591"/>
                    </a:lnTo>
                    <a:lnTo>
                      <a:pt x="1570" y="591"/>
                    </a:lnTo>
                    <a:lnTo>
                      <a:pt x="1574" y="603"/>
                    </a:lnTo>
                    <a:lnTo>
                      <a:pt x="1579" y="589"/>
                    </a:lnTo>
                    <a:lnTo>
                      <a:pt x="1583" y="604"/>
                    </a:lnTo>
                    <a:lnTo>
                      <a:pt x="1588" y="590"/>
                    </a:lnTo>
                    <a:lnTo>
                      <a:pt x="1592" y="592"/>
                    </a:lnTo>
                    <a:lnTo>
                      <a:pt x="1597" y="596"/>
                    </a:lnTo>
                    <a:lnTo>
                      <a:pt x="1601" y="610"/>
                    </a:lnTo>
                    <a:lnTo>
                      <a:pt x="1606" y="584"/>
                    </a:lnTo>
                    <a:lnTo>
                      <a:pt x="1610" y="585"/>
                    </a:lnTo>
                    <a:lnTo>
                      <a:pt x="1615" y="609"/>
                    </a:lnTo>
                    <a:lnTo>
                      <a:pt x="1619" y="602"/>
                    </a:lnTo>
                    <a:lnTo>
                      <a:pt x="1624" y="586"/>
                    </a:lnTo>
                    <a:lnTo>
                      <a:pt x="1628" y="587"/>
                    </a:lnTo>
                    <a:lnTo>
                      <a:pt x="1633" y="604"/>
                    </a:lnTo>
                    <a:lnTo>
                      <a:pt x="1637" y="600"/>
                    </a:lnTo>
                    <a:lnTo>
                      <a:pt x="1642" y="588"/>
                    </a:lnTo>
                    <a:lnTo>
                      <a:pt x="1646" y="599"/>
                    </a:lnTo>
                    <a:lnTo>
                      <a:pt x="1651" y="592"/>
                    </a:lnTo>
                    <a:lnTo>
                      <a:pt x="1655" y="596"/>
                    </a:lnTo>
                    <a:lnTo>
                      <a:pt x="1660" y="601"/>
                    </a:lnTo>
                    <a:lnTo>
                      <a:pt x="1664" y="595"/>
                    </a:lnTo>
                    <a:lnTo>
                      <a:pt x="1669" y="589"/>
                    </a:lnTo>
                    <a:lnTo>
                      <a:pt x="1673" y="594"/>
                    </a:lnTo>
                    <a:lnTo>
                      <a:pt x="1678" y="602"/>
                    </a:lnTo>
                    <a:lnTo>
                      <a:pt x="1683" y="595"/>
                    </a:lnTo>
                    <a:lnTo>
                      <a:pt x="1687" y="592"/>
                    </a:lnTo>
                    <a:lnTo>
                      <a:pt x="1691" y="597"/>
                    </a:lnTo>
                    <a:lnTo>
                      <a:pt x="1696" y="594"/>
                    </a:lnTo>
                    <a:lnTo>
                      <a:pt x="1701" y="601"/>
                    </a:lnTo>
                    <a:lnTo>
                      <a:pt x="1705" y="588"/>
                    </a:lnTo>
                    <a:lnTo>
                      <a:pt x="1710" y="601"/>
                    </a:lnTo>
                    <a:lnTo>
                      <a:pt x="1714" y="595"/>
                    </a:lnTo>
                    <a:lnTo>
                      <a:pt x="1719" y="594"/>
                    </a:lnTo>
                    <a:lnTo>
                      <a:pt x="1723" y="594"/>
                    </a:lnTo>
                    <a:lnTo>
                      <a:pt x="1728" y="597"/>
                    </a:lnTo>
                    <a:lnTo>
                      <a:pt x="1732" y="595"/>
                    </a:lnTo>
                    <a:lnTo>
                      <a:pt x="1737" y="598"/>
                    </a:lnTo>
                    <a:lnTo>
                      <a:pt x="1741" y="589"/>
                    </a:lnTo>
                    <a:lnTo>
                      <a:pt x="1746" y="598"/>
                    </a:lnTo>
                    <a:lnTo>
                      <a:pt x="1750" y="597"/>
                    </a:lnTo>
                    <a:lnTo>
                      <a:pt x="1755" y="595"/>
                    </a:lnTo>
                    <a:lnTo>
                      <a:pt x="1759" y="598"/>
                    </a:lnTo>
                    <a:lnTo>
                      <a:pt x="1764" y="590"/>
                    </a:lnTo>
                    <a:lnTo>
                      <a:pt x="1768" y="597"/>
                    </a:lnTo>
                    <a:lnTo>
                      <a:pt x="1773" y="598"/>
                    </a:lnTo>
                    <a:lnTo>
                      <a:pt x="1777" y="593"/>
                    </a:lnTo>
                    <a:lnTo>
                      <a:pt x="1782" y="597"/>
                    </a:lnTo>
                    <a:lnTo>
                      <a:pt x="1786" y="593"/>
                    </a:lnTo>
                    <a:lnTo>
                      <a:pt x="1791" y="594"/>
                    </a:lnTo>
                    <a:lnTo>
                      <a:pt x="1795" y="596"/>
                    </a:lnTo>
                    <a:lnTo>
                      <a:pt x="1800" y="599"/>
                    </a:lnTo>
                  </a:path>
                </a:pathLst>
              </a:custGeom>
              <a:noFill/>
              <a:ln w="4763"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600"/>
              </a:p>
            </p:txBody>
          </p:sp>
        </p:grpSp>
        <p:grpSp>
          <p:nvGrpSpPr>
            <p:cNvPr id="1501" name="Group 1500">
              <a:extLst>
                <a:ext uri="{FF2B5EF4-FFF2-40B4-BE49-F238E27FC236}">
                  <a16:creationId xmlns:a16="http://schemas.microsoft.com/office/drawing/2014/main" id="{3B6BB5F3-C930-4FC3-9B72-E0BAA07C8FAB}"/>
                </a:ext>
              </a:extLst>
            </p:cNvPr>
            <p:cNvGrpSpPr>
              <a:grpSpLocks noChangeAspect="1"/>
            </p:cNvGrpSpPr>
            <p:nvPr/>
          </p:nvGrpSpPr>
          <p:grpSpPr>
            <a:xfrm>
              <a:off x="0" y="2656769"/>
              <a:ext cx="2088104" cy="842576"/>
              <a:chOff x="4159721" y="2773363"/>
              <a:chExt cx="3436467" cy="2565334"/>
            </a:xfrm>
          </p:grpSpPr>
          <p:sp>
            <p:nvSpPr>
              <p:cNvPr id="1512" name="Line 8">
                <a:extLst>
                  <a:ext uri="{FF2B5EF4-FFF2-40B4-BE49-F238E27FC236}">
                    <a16:creationId xmlns:a16="http://schemas.microsoft.com/office/drawing/2014/main" id="{C7AC71C7-B762-432A-AA58-B925447F07E6}"/>
                  </a:ext>
                </a:extLst>
              </p:cNvPr>
              <p:cNvSpPr>
                <a:spLocks noChangeShapeType="1"/>
              </p:cNvSpPr>
              <p:nvPr/>
            </p:nvSpPr>
            <p:spPr bwMode="auto">
              <a:xfrm flipV="1">
                <a:off x="4730751" y="5059363"/>
                <a:ext cx="0" cy="26987"/>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513" name="Line 17">
                <a:extLst>
                  <a:ext uri="{FF2B5EF4-FFF2-40B4-BE49-F238E27FC236}">
                    <a16:creationId xmlns:a16="http://schemas.microsoft.com/office/drawing/2014/main" id="{C478A340-1127-4289-B6FA-CBFDE5178D5B}"/>
                  </a:ext>
                </a:extLst>
              </p:cNvPr>
              <p:cNvSpPr>
                <a:spLocks noChangeShapeType="1"/>
              </p:cNvSpPr>
              <p:nvPr/>
            </p:nvSpPr>
            <p:spPr bwMode="auto">
              <a:xfrm>
                <a:off x="4730751" y="2822575"/>
                <a:ext cx="0" cy="28575"/>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514" name="Line 35">
                <a:extLst>
                  <a:ext uri="{FF2B5EF4-FFF2-40B4-BE49-F238E27FC236}">
                    <a16:creationId xmlns:a16="http://schemas.microsoft.com/office/drawing/2014/main" id="{A2E17C80-B0CC-486B-9D97-EC4D08D77493}"/>
                  </a:ext>
                </a:extLst>
              </p:cNvPr>
              <p:cNvSpPr>
                <a:spLocks noChangeShapeType="1"/>
              </p:cNvSpPr>
              <p:nvPr/>
            </p:nvSpPr>
            <p:spPr bwMode="auto">
              <a:xfrm flipV="1">
                <a:off x="4730751" y="2822575"/>
                <a:ext cx="0" cy="2263775"/>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515" name="Line 37">
                <a:extLst>
                  <a:ext uri="{FF2B5EF4-FFF2-40B4-BE49-F238E27FC236}">
                    <a16:creationId xmlns:a16="http://schemas.microsoft.com/office/drawing/2014/main" id="{A0A4F0B1-3CBE-4C5F-AFC2-FA8145B76902}"/>
                  </a:ext>
                </a:extLst>
              </p:cNvPr>
              <p:cNvSpPr>
                <a:spLocks noChangeShapeType="1"/>
              </p:cNvSpPr>
              <p:nvPr/>
            </p:nvSpPr>
            <p:spPr bwMode="auto">
              <a:xfrm>
                <a:off x="4730751" y="5086350"/>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516" name="Line 38">
                <a:extLst>
                  <a:ext uri="{FF2B5EF4-FFF2-40B4-BE49-F238E27FC236}">
                    <a16:creationId xmlns:a16="http://schemas.microsoft.com/office/drawing/2014/main" id="{274787EF-A966-4AFE-9C70-FD9F51DD9502}"/>
                  </a:ext>
                </a:extLst>
              </p:cNvPr>
              <p:cNvSpPr>
                <a:spLocks noChangeShapeType="1"/>
              </p:cNvSpPr>
              <p:nvPr/>
            </p:nvSpPr>
            <p:spPr bwMode="auto">
              <a:xfrm>
                <a:off x="4730751" y="4332288"/>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517" name="Line 39">
                <a:extLst>
                  <a:ext uri="{FF2B5EF4-FFF2-40B4-BE49-F238E27FC236}">
                    <a16:creationId xmlns:a16="http://schemas.microsoft.com/office/drawing/2014/main" id="{F3A42751-AFFE-4E22-93E0-EE69CC151559}"/>
                  </a:ext>
                </a:extLst>
              </p:cNvPr>
              <p:cNvSpPr>
                <a:spLocks noChangeShapeType="1"/>
              </p:cNvSpPr>
              <p:nvPr/>
            </p:nvSpPr>
            <p:spPr bwMode="auto">
              <a:xfrm>
                <a:off x="4730751" y="3578225"/>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518" name="Line 40">
                <a:extLst>
                  <a:ext uri="{FF2B5EF4-FFF2-40B4-BE49-F238E27FC236}">
                    <a16:creationId xmlns:a16="http://schemas.microsoft.com/office/drawing/2014/main" id="{BB1A090C-ACB6-40F9-938D-0FA856A71A9C}"/>
                  </a:ext>
                </a:extLst>
              </p:cNvPr>
              <p:cNvSpPr>
                <a:spLocks noChangeShapeType="1"/>
              </p:cNvSpPr>
              <p:nvPr/>
            </p:nvSpPr>
            <p:spPr bwMode="auto">
              <a:xfrm>
                <a:off x="4730751" y="2822575"/>
                <a:ext cx="301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519" name="Rectangle 45">
                <a:extLst>
                  <a:ext uri="{FF2B5EF4-FFF2-40B4-BE49-F238E27FC236}">
                    <a16:creationId xmlns:a16="http://schemas.microsoft.com/office/drawing/2014/main" id="{8F3FDABE-ADE1-421C-8D5D-8B5F8C512AD5}"/>
                  </a:ext>
                </a:extLst>
              </p:cNvPr>
              <p:cNvSpPr>
                <a:spLocks noChangeArrowheads="1"/>
              </p:cNvSpPr>
              <p:nvPr/>
            </p:nvSpPr>
            <p:spPr bwMode="auto">
              <a:xfrm>
                <a:off x="4159721" y="4917018"/>
                <a:ext cx="485415" cy="42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62626"/>
                    </a:solidFill>
                    <a:effectLst/>
                    <a:latin typeface="Arial" panose="020B0604020202020204" pitchFamily="34" charset="0"/>
                  </a:rPr>
                  <a:t>-1000</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1520" name="Rectangle 46">
                <a:extLst>
                  <a:ext uri="{FF2B5EF4-FFF2-40B4-BE49-F238E27FC236}">
                    <a16:creationId xmlns:a16="http://schemas.microsoft.com/office/drawing/2014/main" id="{3FE6E6A4-AECE-4164-A26A-EED03319EB63}"/>
                  </a:ext>
                </a:extLst>
              </p:cNvPr>
              <p:cNvSpPr>
                <a:spLocks noChangeArrowheads="1"/>
              </p:cNvSpPr>
              <p:nvPr/>
            </p:nvSpPr>
            <p:spPr bwMode="auto">
              <a:xfrm>
                <a:off x="4268939" y="4284661"/>
                <a:ext cx="379888" cy="42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62626"/>
                    </a:solidFill>
                    <a:effectLst/>
                    <a:latin typeface="Arial" panose="020B0604020202020204" pitchFamily="34" charset="0"/>
                  </a:rPr>
                  <a:t>-500</a:t>
                </a:r>
                <a:endParaRPr kumimoji="0" lang="en-US" altLang="en-US" sz="2400" b="0" i="0" u="none" strike="noStrike" cap="none" normalizeH="0" baseline="0">
                  <a:ln>
                    <a:noFill/>
                  </a:ln>
                  <a:solidFill>
                    <a:schemeClr val="tx1"/>
                  </a:solidFill>
                  <a:effectLst/>
                  <a:latin typeface="Arial" panose="020B0604020202020204" pitchFamily="34" charset="0"/>
                </a:endParaRPr>
              </a:p>
            </p:txBody>
          </p:sp>
          <p:sp>
            <p:nvSpPr>
              <p:cNvPr id="1521" name="Rectangle 47">
                <a:extLst>
                  <a:ext uri="{FF2B5EF4-FFF2-40B4-BE49-F238E27FC236}">
                    <a16:creationId xmlns:a16="http://schemas.microsoft.com/office/drawing/2014/main" id="{F2B9FD73-69C9-4C82-B143-4E04ED226BD4}"/>
                  </a:ext>
                </a:extLst>
              </p:cNvPr>
              <p:cNvSpPr>
                <a:spLocks noChangeArrowheads="1"/>
              </p:cNvSpPr>
              <p:nvPr/>
            </p:nvSpPr>
            <p:spPr bwMode="auto">
              <a:xfrm>
                <a:off x="4397526" y="3527424"/>
                <a:ext cx="105525" cy="42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62626"/>
                    </a:solidFill>
                    <a:effectLst/>
                    <a:latin typeface="Arial" panose="020B0604020202020204" pitchFamily="34" charset="0"/>
                  </a:rPr>
                  <a:t>0</a:t>
                </a:r>
                <a:endParaRPr kumimoji="0" lang="en-US" altLang="en-US" sz="2400" b="0" i="0" u="none" strike="noStrike" cap="none" normalizeH="0" baseline="0">
                  <a:ln>
                    <a:noFill/>
                  </a:ln>
                  <a:solidFill>
                    <a:schemeClr val="tx1"/>
                  </a:solidFill>
                  <a:effectLst/>
                  <a:latin typeface="Arial" panose="020B0604020202020204" pitchFamily="34" charset="0"/>
                </a:endParaRPr>
              </a:p>
            </p:txBody>
          </p:sp>
          <p:sp>
            <p:nvSpPr>
              <p:cNvPr id="1522" name="Rectangle 48">
                <a:extLst>
                  <a:ext uri="{FF2B5EF4-FFF2-40B4-BE49-F238E27FC236}">
                    <a16:creationId xmlns:a16="http://schemas.microsoft.com/office/drawing/2014/main" id="{D288C496-3FCB-4132-976C-21D2CB2839F2}"/>
                  </a:ext>
                </a:extLst>
              </p:cNvPr>
              <p:cNvSpPr>
                <a:spLocks noChangeArrowheads="1"/>
              </p:cNvSpPr>
              <p:nvPr/>
            </p:nvSpPr>
            <p:spPr bwMode="auto">
              <a:xfrm>
                <a:off x="4299102" y="2773363"/>
                <a:ext cx="316574" cy="42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62626"/>
                    </a:solidFill>
                    <a:effectLst/>
                    <a:latin typeface="Arial" panose="020B0604020202020204" pitchFamily="34" charset="0"/>
                  </a:rPr>
                  <a:t>500</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1523" name="Freeform 49">
                <a:extLst>
                  <a:ext uri="{FF2B5EF4-FFF2-40B4-BE49-F238E27FC236}">
                    <a16:creationId xmlns:a16="http://schemas.microsoft.com/office/drawing/2014/main" id="{BE0B10C0-C19B-4E71-99BF-0198A4F3EB80}"/>
                  </a:ext>
                </a:extLst>
              </p:cNvPr>
              <p:cNvSpPr>
                <a:spLocks/>
              </p:cNvSpPr>
              <p:nvPr/>
            </p:nvSpPr>
            <p:spPr bwMode="auto">
              <a:xfrm>
                <a:off x="4738688" y="2878138"/>
                <a:ext cx="2857500" cy="2017712"/>
              </a:xfrm>
              <a:custGeom>
                <a:avLst/>
                <a:gdLst>
                  <a:gd name="T0" fmla="*/ 27 w 1800"/>
                  <a:gd name="T1" fmla="*/ 440 h 1271"/>
                  <a:gd name="T2" fmla="*/ 59 w 1800"/>
                  <a:gd name="T3" fmla="*/ 442 h 1271"/>
                  <a:gd name="T4" fmla="*/ 90 w 1800"/>
                  <a:gd name="T5" fmla="*/ 440 h 1271"/>
                  <a:gd name="T6" fmla="*/ 122 w 1800"/>
                  <a:gd name="T7" fmla="*/ 441 h 1271"/>
                  <a:gd name="T8" fmla="*/ 153 w 1800"/>
                  <a:gd name="T9" fmla="*/ 440 h 1271"/>
                  <a:gd name="T10" fmla="*/ 185 w 1800"/>
                  <a:gd name="T11" fmla="*/ 440 h 1271"/>
                  <a:gd name="T12" fmla="*/ 217 w 1800"/>
                  <a:gd name="T13" fmla="*/ 444 h 1271"/>
                  <a:gd name="T14" fmla="*/ 248 w 1800"/>
                  <a:gd name="T15" fmla="*/ 464 h 1271"/>
                  <a:gd name="T16" fmla="*/ 280 w 1800"/>
                  <a:gd name="T17" fmla="*/ 415 h 1271"/>
                  <a:gd name="T18" fmla="*/ 311 w 1800"/>
                  <a:gd name="T19" fmla="*/ 450 h 1271"/>
                  <a:gd name="T20" fmla="*/ 343 w 1800"/>
                  <a:gd name="T21" fmla="*/ 417 h 1271"/>
                  <a:gd name="T22" fmla="*/ 374 w 1800"/>
                  <a:gd name="T23" fmla="*/ 384 h 1271"/>
                  <a:gd name="T24" fmla="*/ 406 w 1800"/>
                  <a:gd name="T25" fmla="*/ 8 h 1271"/>
                  <a:gd name="T26" fmla="*/ 438 w 1800"/>
                  <a:gd name="T27" fmla="*/ 173 h 1271"/>
                  <a:gd name="T28" fmla="*/ 469 w 1800"/>
                  <a:gd name="T29" fmla="*/ 362 h 1271"/>
                  <a:gd name="T30" fmla="*/ 501 w 1800"/>
                  <a:gd name="T31" fmla="*/ 217 h 1271"/>
                  <a:gd name="T32" fmla="*/ 532 w 1800"/>
                  <a:gd name="T33" fmla="*/ 586 h 1271"/>
                  <a:gd name="T34" fmla="*/ 564 w 1800"/>
                  <a:gd name="T35" fmla="*/ 446 h 1271"/>
                  <a:gd name="T36" fmla="*/ 595 w 1800"/>
                  <a:gd name="T37" fmla="*/ 478 h 1271"/>
                  <a:gd name="T38" fmla="*/ 627 w 1800"/>
                  <a:gd name="T39" fmla="*/ 511 h 1271"/>
                  <a:gd name="T40" fmla="*/ 659 w 1800"/>
                  <a:gd name="T41" fmla="*/ 402 h 1271"/>
                  <a:gd name="T42" fmla="*/ 690 w 1800"/>
                  <a:gd name="T43" fmla="*/ 478 h 1271"/>
                  <a:gd name="T44" fmla="*/ 722 w 1800"/>
                  <a:gd name="T45" fmla="*/ 389 h 1271"/>
                  <a:gd name="T46" fmla="*/ 753 w 1800"/>
                  <a:gd name="T47" fmla="*/ 460 h 1271"/>
                  <a:gd name="T48" fmla="*/ 785 w 1800"/>
                  <a:gd name="T49" fmla="*/ 426 h 1271"/>
                  <a:gd name="T50" fmla="*/ 817 w 1800"/>
                  <a:gd name="T51" fmla="*/ 413 h 1271"/>
                  <a:gd name="T52" fmla="*/ 848 w 1800"/>
                  <a:gd name="T53" fmla="*/ 413 h 1271"/>
                  <a:gd name="T54" fmla="*/ 880 w 1800"/>
                  <a:gd name="T55" fmla="*/ 407 h 1271"/>
                  <a:gd name="T56" fmla="*/ 911 w 1800"/>
                  <a:gd name="T57" fmla="*/ 466 h 1271"/>
                  <a:gd name="T58" fmla="*/ 943 w 1800"/>
                  <a:gd name="T59" fmla="*/ 425 h 1271"/>
                  <a:gd name="T60" fmla="*/ 974 w 1800"/>
                  <a:gd name="T61" fmla="*/ 421 h 1271"/>
                  <a:gd name="T62" fmla="*/ 1006 w 1800"/>
                  <a:gd name="T63" fmla="*/ 441 h 1271"/>
                  <a:gd name="T64" fmla="*/ 1038 w 1800"/>
                  <a:gd name="T65" fmla="*/ 438 h 1271"/>
                  <a:gd name="T66" fmla="*/ 1069 w 1800"/>
                  <a:gd name="T67" fmla="*/ 443 h 1271"/>
                  <a:gd name="T68" fmla="*/ 1101 w 1800"/>
                  <a:gd name="T69" fmla="*/ 424 h 1271"/>
                  <a:gd name="T70" fmla="*/ 1132 w 1800"/>
                  <a:gd name="T71" fmla="*/ 440 h 1271"/>
                  <a:gd name="T72" fmla="*/ 1164 w 1800"/>
                  <a:gd name="T73" fmla="*/ 439 h 1271"/>
                  <a:gd name="T74" fmla="*/ 1195 w 1800"/>
                  <a:gd name="T75" fmla="*/ 440 h 1271"/>
                  <a:gd name="T76" fmla="*/ 1227 w 1800"/>
                  <a:gd name="T77" fmla="*/ 443 h 1271"/>
                  <a:gd name="T78" fmla="*/ 1258 w 1800"/>
                  <a:gd name="T79" fmla="*/ 451 h 1271"/>
                  <a:gd name="T80" fmla="*/ 1290 w 1800"/>
                  <a:gd name="T81" fmla="*/ 446 h 1271"/>
                  <a:gd name="T82" fmla="*/ 1322 w 1800"/>
                  <a:gd name="T83" fmla="*/ 439 h 1271"/>
                  <a:gd name="T84" fmla="*/ 1353 w 1800"/>
                  <a:gd name="T85" fmla="*/ 439 h 1271"/>
                  <a:gd name="T86" fmla="*/ 1385 w 1800"/>
                  <a:gd name="T87" fmla="*/ 441 h 1271"/>
                  <a:gd name="T88" fmla="*/ 1416 w 1800"/>
                  <a:gd name="T89" fmla="*/ 444 h 1271"/>
                  <a:gd name="T90" fmla="*/ 1448 w 1800"/>
                  <a:gd name="T91" fmla="*/ 439 h 1271"/>
                  <a:gd name="T92" fmla="*/ 1479 w 1800"/>
                  <a:gd name="T93" fmla="*/ 442 h 1271"/>
                  <a:gd name="T94" fmla="*/ 1511 w 1800"/>
                  <a:gd name="T95" fmla="*/ 450 h 1271"/>
                  <a:gd name="T96" fmla="*/ 1543 w 1800"/>
                  <a:gd name="T97" fmla="*/ 439 h 1271"/>
                  <a:gd name="T98" fmla="*/ 1574 w 1800"/>
                  <a:gd name="T99" fmla="*/ 435 h 1271"/>
                  <a:gd name="T100" fmla="*/ 1606 w 1800"/>
                  <a:gd name="T101" fmla="*/ 440 h 1271"/>
                  <a:gd name="T102" fmla="*/ 1637 w 1800"/>
                  <a:gd name="T103" fmla="*/ 441 h 1271"/>
                  <a:gd name="T104" fmla="*/ 1669 w 1800"/>
                  <a:gd name="T105" fmla="*/ 441 h 1271"/>
                  <a:gd name="T106" fmla="*/ 1701 w 1800"/>
                  <a:gd name="T107" fmla="*/ 440 h 1271"/>
                  <a:gd name="T108" fmla="*/ 1732 w 1800"/>
                  <a:gd name="T109" fmla="*/ 442 h 1271"/>
                  <a:gd name="T110" fmla="*/ 1764 w 1800"/>
                  <a:gd name="T111" fmla="*/ 440 h 1271"/>
                  <a:gd name="T112" fmla="*/ 1795 w 1800"/>
                  <a:gd name="T113" fmla="*/ 443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00" h="1271">
                    <a:moveTo>
                      <a:pt x="0" y="442"/>
                    </a:moveTo>
                    <a:lnTo>
                      <a:pt x="5" y="441"/>
                    </a:lnTo>
                    <a:lnTo>
                      <a:pt x="9" y="439"/>
                    </a:lnTo>
                    <a:lnTo>
                      <a:pt x="14" y="440"/>
                    </a:lnTo>
                    <a:lnTo>
                      <a:pt x="18" y="443"/>
                    </a:lnTo>
                    <a:lnTo>
                      <a:pt x="23" y="441"/>
                    </a:lnTo>
                    <a:lnTo>
                      <a:pt x="27" y="440"/>
                    </a:lnTo>
                    <a:lnTo>
                      <a:pt x="32" y="440"/>
                    </a:lnTo>
                    <a:lnTo>
                      <a:pt x="36" y="441"/>
                    </a:lnTo>
                    <a:lnTo>
                      <a:pt x="41" y="442"/>
                    </a:lnTo>
                    <a:lnTo>
                      <a:pt x="45" y="439"/>
                    </a:lnTo>
                    <a:lnTo>
                      <a:pt x="50" y="441"/>
                    </a:lnTo>
                    <a:lnTo>
                      <a:pt x="54" y="439"/>
                    </a:lnTo>
                    <a:lnTo>
                      <a:pt x="59" y="442"/>
                    </a:lnTo>
                    <a:lnTo>
                      <a:pt x="63" y="442"/>
                    </a:lnTo>
                    <a:lnTo>
                      <a:pt x="68" y="440"/>
                    </a:lnTo>
                    <a:lnTo>
                      <a:pt x="72" y="439"/>
                    </a:lnTo>
                    <a:lnTo>
                      <a:pt x="77" y="442"/>
                    </a:lnTo>
                    <a:lnTo>
                      <a:pt x="81" y="441"/>
                    </a:lnTo>
                    <a:lnTo>
                      <a:pt x="86" y="440"/>
                    </a:lnTo>
                    <a:lnTo>
                      <a:pt x="90" y="440"/>
                    </a:lnTo>
                    <a:lnTo>
                      <a:pt x="95" y="441"/>
                    </a:lnTo>
                    <a:lnTo>
                      <a:pt x="99" y="441"/>
                    </a:lnTo>
                    <a:lnTo>
                      <a:pt x="104" y="441"/>
                    </a:lnTo>
                    <a:lnTo>
                      <a:pt x="108" y="440"/>
                    </a:lnTo>
                    <a:lnTo>
                      <a:pt x="113" y="441"/>
                    </a:lnTo>
                    <a:lnTo>
                      <a:pt x="117" y="441"/>
                    </a:lnTo>
                    <a:lnTo>
                      <a:pt x="122" y="441"/>
                    </a:lnTo>
                    <a:lnTo>
                      <a:pt x="126" y="440"/>
                    </a:lnTo>
                    <a:lnTo>
                      <a:pt x="131" y="441"/>
                    </a:lnTo>
                    <a:lnTo>
                      <a:pt x="135" y="439"/>
                    </a:lnTo>
                    <a:lnTo>
                      <a:pt x="140" y="441"/>
                    </a:lnTo>
                    <a:lnTo>
                      <a:pt x="144" y="441"/>
                    </a:lnTo>
                    <a:lnTo>
                      <a:pt x="149" y="440"/>
                    </a:lnTo>
                    <a:lnTo>
                      <a:pt x="153" y="440"/>
                    </a:lnTo>
                    <a:lnTo>
                      <a:pt x="158" y="440"/>
                    </a:lnTo>
                    <a:lnTo>
                      <a:pt x="162" y="442"/>
                    </a:lnTo>
                    <a:lnTo>
                      <a:pt x="167" y="440"/>
                    </a:lnTo>
                    <a:lnTo>
                      <a:pt x="172" y="440"/>
                    </a:lnTo>
                    <a:lnTo>
                      <a:pt x="176" y="441"/>
                    </a:lnTo>
                    <a:lnTo>
                      <a:pt x="180" y="441"/>
                    </a:lnTo>
                    <a:lnTo>
                      <a:pt x="185" y="440"/>
                    </a:lnTo>
                    <a:lnTo>
                      <a:pt x="189" y="441"/>
                    </a:lnTo>
                    <a:lnTo>
                      <a:pt x="194" y="441"/>
                    </a:lnTo>
                    <a:lnTo>
                      <a:pt x="199" y="441"/>
                    </a:lnTo>
                    <a:lnTo>
                      <a:pt x="203" y="440"/>
                    </a:lnTo>
                    <a:lnTo>
                      <a:pt x="207" y="440"/>
                    </a:lnTo>
                    <a:lnTo>
                      <a:pt x="212" y="441"/>
                    </a:lnTo>
                    <a:lnTo>
                      <a:pt x="217" y="444"/>
                    </a:lnTo>
                    <a:lnTo>
                      <a:pt x="221" y="433"/>
                    </a:lnTo>
                    <a:lnTo>
                      <a:pt x="226" y="443"/>
                    </a:lnTo>
                    <a:lnTo>
                      <a:pt x="230" y="458"/>
                    </a:lnTo>
                    <a:lnTo>
                      <a:pt x="235" y="401"/>
                    </a:lnTo>
                    <a:lnTo>
                      <a:pt x="239" y="485"/>
                    </a:lnTo>
                    <a:lnTo>
                      <a:pt x="244" y="408"/>
                    </a:lnTo>
                    <a:lnTo>
                      <a:pt x="248" y="464"/>
                    </a:lnTo>
                    <a:lnTo>
                      <a:pt x="253" y="425"/>
                    </a:lnTo>
                    <a:lnTo>
                      <a:pt x="257" y="436"/>
                    </a:lnTo>
                    <a:lnTo>
                      <a:pt x="262" y="457"/>
                    </a:lnTo>
                    <a:lnTo>
                      <a:pt x="266" y="449"/>
                    </a:lnTo>
                    <a:lnTo>
                      <a:pt x="271" y="393"/>
                    </a:lnTo>
                    <a:lnTo>
                      <a:pt x="275" y="491"/>
                    </a:lnTo>
                    <a:lnTo>
                      <a:pt x="280" y="415"/>
                    </a:lnTo>
                    <a:lnTo>
                      <a:pt x="284" y="464"/>
                    </a:lnTo>
                    <a:lnTo>
                      <a:pt x="289" y="408"/>
                    </a:lnTo>
                    <a:lnTo>
                      <a:pt x="293" y="458"/>
                    </a:lnTo>
                    <a:lnTo>
                      <a:pt x="298" y="447"/>
                    </a:lnTo>
                    <a:lnTo>
                      <a:pt x="302" y="448"/>
                    </a:lnTo>
                    <a:lnTo>
                      <a:pt x="307" y="411"/>
                    </a:lnTo>
                    <a:lnTo>
                      <a:pt x="311" y="450"/>
                    </a:lnTo>
                    <a:lnTo>
                      <a:pt x="316" y="464"/>
                    </a:lnTo>
                    <a:lnTo>
                      <a:pt x="320" y="426"/>
                    </a:lnTo>
                    <a:lnTo>
                      <a:pt x="325" y="432"/>
                    </a:lnTo>
                    <a:lnTo>
                      <a:pt x="329" y="442"/>
                    </a:lnTo>
                    <a:lnTo>
                      <a:pt x="334" y="450"/>
                    </a:lnTo>
                    <a:lnTo>
                      <a:pt x="338" y="451"/>
                    </a:lnTo>
                    <a:lnTo>
                      <a:pt x="343" y="417"/>
                    </a:lnTo>
                    <a:lnTo>
                      <a:pt x="347" y="431"/>
                    </a:lnTo>
                    <a:lnTo>
                      <a:pt x="352" y="478"/>
                    </a:lnTo>
                    <a:lnTo>
                      <a:pt x="356" y="443"/>
                    </a:lnTo>
                    <a:lnTo>
                      <a:pt x="361" y="380"/>
                    </a:lnTo>
                    <a:lnTo>
                      <a:pt x="365" y="484"/>
                    </a:lnTo>
                    <a:lnTo>
                      <a:pt x="370" y="471"/>
                    </a:lnTo>
                    <a:lnTo>
                      <a:pt x="374" y="384"/>
                    </a:lnTo>
                    <a:lnTo>
                      <a:pt x="379" y="472"/>
                    </a:lnTo>
                    <a:lnTo>
                      <a:pt x="383" y="414"/>
                    </a:lnTo>
                    <a:lnTo>
                      <a:pt x="388" y="463"/>
                    </a:lnTo>
                    <a:lnTo>
                      <a:pt x="392" y="436"/>
                    </a:lnTo>
                    <a:lnTo>
                      <a:pt x="397" y="492"/>
                    </a:lnTo>
                    <a:lnTo>
                      <a:pt x="401" y="442"/>
                    </a:lnTo>
                    <a:lnTo>
                      <a:pt x="406" y="8"/>
                    </a:lnTo>
                    <a:lnTo>
                      <a:pt x="411" y="1271"/>
                    </a:lnTo>
                    <a:lnTo>
                      <a:pt x="415" y="0"/>
                    </a:lnTo>
                    <a:lnTo>
                      <a:pt x="420" y="72"/>
                    </a:lnTo>
                    <a:lnTo>
                      <a:pt x="424" y="963"/>
                    </a:lnTo>
                    <a:lnTo>
                      <a:pt x="429" y="284"/>
                    </a:lnTo>
                    <a:lnTo>
                      <a:pt x="433" y="597"/>
                    </a:lnTo>
                    <a:lnTo>
                      <a:pt x="438" y="173"/>
                    </a:lnTo>
                    <a:lnTo>
                      <a:pt x="442" y="310"/>
                    </a:lnTo>
                    <a:lnTo>
                      <a:pt x="447" y="890"/>
                    </a:lnTo>
                    <a:lnTo>
                      <a:pt x="451" y="327"/>
                    </a:lnTo>
                    <a:lnTo>
                      <a:pt x="456" y="238"/>
                    </a:lnTo>
                    <a:lnTo>
                      <a:pt x="460" y="479"/>
                    </a:lnTo>
                    <a:lnTo>
                      <a:pt x="465" y="545"/>
                    </a:lnTo>
                    <a:lnTo>
                      <a:pt x="469" y="362"/>
                    </a:lnTo>
                    <a:lnTo>
                      <a:pt x="474" y="614"/>
                    </a:lnTo>
                    <a:lnTo>
                      <a:pt x="478" y="259"/>
                    </a:lnTo>
                    <a:lnTo>
                      <a:pt x="483" y="434"/>
                    </a:lnTo>
                    <a:lnTo>
                      <a:pt x="487" y="422"/>
                    </a:lnTo>
                    <a:lnTo>
                      <a:pt x="492" y="604"/>
                    </a:lnTo>
                    <a:lnTo>
                      <a:pt x="496" y="467"/>
                    </a:lnTo>
                    <a:lnTo>
                      <a:pt x="501" y="217"/>
                    </a:lnTo>
                    <a:lnTo>
                      <a:pt x="505" y="485"/>
                    </a:lnTo>
                    <a:lnTo>
                      <a:pt x="510" y="507"/>
                    </a:lnTo>
                    <a:lnTo>
                      <a:pt x="514" y="529"/>
                    </a:lnTo>
                    <a:lnTo>
                      <a:pt x="519" y="403"/>
                    </a:lnTo>
                    <a:lnTo>
                      <a:pt x="523" y="297"/>
                    </a:lnTo>
                    <a:lnTo>
                      <a:pt x="528" y="455"/>
                    </a:lnTo>
                    <a:lnTo>
                      <a:pt x="532" y="586"/>
                    </a:lnTo>
                    <a:lnTo>
                      <a:pt x="537" y="475"/>
                    </a:lnTo>
                    <a:lnTo>
                      <a:pt x="541" y="255"/>
                    </a:lnTo>
                    <a:lnTo>
                      <a:pt x="546" y="487"/>
                    </a:lnTo>
                    <a:lnTo>
                      <a:pt x="550" y="514"/>
                    </a:lnTo>
                    <a:lnTo>
                      <a:pt x="555" y="388"/>
                    </a:lnTo>
                    <a:lnTo>
                      <a:pt x="559" y="485"/>
                    </a:lnTo>
                    <a:lnTo>
                      <a:pt x="564" y="446"/>
                    </a:lnTo>
                    <a:lnTo>
                      <a:pt x="568" y="341"/>
                    </a:lnTo>
                    <a:lnTo>
                      <a:pt x="573" y="496"/>
                    </a:lnTo>
                    <a:lnTo>
                      <a:pt x="577" y="478"/>
                    </a:lnTo>
                    <a:lnTo>
                      <a:pt x="582" y="444"/>
                    </a:lnTo>
                    <a:lnTo>
                      <a:pt x="586" y="412"/>
                    </a:lnTo>
                    <a:lnTo>
                      <a:pt x="591" y="395"/>
                    </a:lnTo>
                    <a:lnTo>
                      <a:pt x="595" y="478"/>
                    </a:lnTo>
                    <a:lnTo>
                      <a:pt x="600" y="463"/>
                    </a:lnTo>
                    <a:lnTo>
                      <a:pt x="605" y="459"/>
                    </a:lnTo>
                    <a:lnTo>
                      <a:pt x="609" y="395"/>
                    </a:lnTo>
                    <a:lnTo>
                      <a:pt x="613" y="445"/>
                    </a:lnTo>
                    <a:lnTo>
                      <a:pt x="618" y="413"/>
                    </a:lnTo>
                    <a:lnTo>
                      <a:pt x="623" y="470"/>
                    </a:lnTo>
                    <a:lnTo>
                      <a:pt x="627" y="511"/>
                    </a:lnTo>
                    <a:lnTo>
                      <a:pt x="632" y="395"/>
                    </a:lnTo>
                    <a:lnTo>
                      <a:pt x="636" y="357"/>
                    </a:lnTo>
                    <a:lnTo>
                      <a:pt x="640" y="462"/>
                    </a:lnTo>
                    <a:lnTo>
                      <a:pt x="645" y="531"/>
                    </a:lnTo>
                    <a:lnTo>
                      <a:pt x="650" y="457"/>
                    </a:lnTo>
                    <a:lnTo>
                      <a:pt x="654" y="358"/>
                    </a:lnTo>
                    <a:lnTo>
                      <a:pt x="659" y="402"/>
                    </a:lnTo>
                    <a:lnTo>
                      <a:pt x="663" y="473"/>
                    </a:lnTo>
                    <a:lnTo>
                      <a:pt x="668" y="531"/>
                    </a:lnTo>
                    <a:lnTo>
                      <a:pt x="672" y="412"/>
                    </a:lnTo>
                    <a:lnTo>
                      <a:pt x="677" y="370"/>
                    </a:lnTo>
                    <a:lnTo>
                      <a:pt x="681" y="435"/>
                    </a:lnTo>
                    <a:lnTo>
                      <a:pt x="686" y="483"/>
                    </a:lnTo>
                    <a:lnTo>
                      <a:pt x="690" y="478"/>
                    </a:lnTo>
                    <a:lnTo>
                      <a:pt x="695" y="423"/>
                    </a:lnTo>
                    <a:lnTo>
                      <a:pt x="699" y="396"/>
                    </a:lnTo>
                    <a:lnTo>
                      <a:pt x="704" y="422"/>
                    </a:lnTo>
                    <a:lnTo>
                      <a:pt x="708" y="496"/>
                    </a:lnTo>
                    <a:lnTo>
                      <a:pt x="713" y="466"/>
                    </a:lnTo>
                    <a:lnTo>
                      <a:pt x="717" y="412"/>
                    </a:lnTo>
                    <a:lnTo>
                      <a:pt x="722" y="389"/>
                    </a:lnTo>
                    <a:lnTo>
                      <a:pt x="726" y="456"/>
                    </a:lnTo>
                    <a:lnTo>
                      <a:pt x="731" y="513"/>
                    </a:lnTo>
                    <a:lnTo>
                      <a:pt x="735" y="412"/>
                    </a:lnTo>
                    <a:lnTo>
                      <a:pt x="740" y="387"/>
                    </a:lnTo>
                    <a:lnTo>
                      <a:pt x="744" y="473"/>
                    </a:lnTo>
                    <a:lnTo>
                      <a:pt x="749" y="442"/>
                    </a:lnTo>
                    <a:lnTo>
                      <a:pt x="753" y="460"/>
                    </a:lnTo>
                    <a:lnTo>
                      <a:pt x="758" y="440"/>
                    </a:lnTo>
                    <a:lnTo>
                      <a:pt x="762" y="383"/>
                    </a:lnTo>
                    <a:lnTo>
                      <a:pt x="767" y="478"/>
                    </a:lnTo>
                    <a:lnTo>
                      <a:pt x="771" y="479"/>
                    </a:lnTo>
                    <a:lnTo>
                      <a:pt x="776" y="402"/>
                    </a:lnTo>
                    <a:lnTo>
                      <a:pt x="780" y="434"/>
                    </a:lnTo>
                    <a:lnTo>
                      <a:pt x="785" y="426"/>
                    </a:lnTo>
                    <a:lnTo>
                      <a:pt x="789" y="495"/>
                    </a:lnTo>
                    <a:lnTo>
                      <a:pt x="794" y="428"/>
                    </a:lnTo>
                    <a:lnTo>
                      <a:pt x="798" y="402"/>
                    </a:lnTo>
                    <a:lnTo>
                      <a:pt x="803" y="456"/>
                    </a:lnTo>
                    <a:lnTo>
                      <a:pt x="807" y="438"/>
                    </a:lnTo>
                    <a:lnTo>
                      <a:pt x="812" y="480"/>
                    </a:lnTo>
                    <a:lnTo>
                      <a:pt x="817" y="413"/>
                    </a:lnTo>
                    <a:lnTo>
                      <a:pt x="821" y="412"/>
                    </a:lnTo>
                    <a:lnTo>
                      <a:pt x="825" y="469"/>
                    </a:lnTo>
                    <a:lnTo>
                      <a:pt x="830" y="442"/>
                    </a:lnTo>
                    <a:lnTo>
                      <a:pt x="834" y="446"/>
                    </a:lnTo>
                    <a:lnTo>
                      <a:pt x="839" y="437"/>
                    </a:lnTo>
                    <a:lnTo>
                      <a:pt x="844" y="433"/>
                    </a:lnTo>
                    <a:lnTo>
                      <a:pt x="848" y="413"/>
                    </a:lnTo>
                    <a:lnTo>
                      <a:pt x="853" y="485"/>
                    </a:lnTo>
                    <a:lnTo>
                      <a:pt x="857" y="469"/>
                    </a:lnTo>
                    <a:lnTo>
                      <a:pt x="862" y="369"/>
                    </a:lnTo>
                    <a:lnTo>
                      <a:pt x="866" y="440"/>
                    </a:lnTo>
                    <a:lnTo>
                      <a:pt x="871" y="486"/>
                    </a:lnTo>
                    <a:lnTo>
                      <a:pt x="875" y="454"/>
                    </a:lnTo>
                    <a:lnTo>
                      <a:pt x="880" y="407"/>
                    </a:lnTo>
                    <a:lnTo>
                      <a:pt x="884" y="412"/>
                    </a:lnTo>
                    <a:lnTo>
                      <a:pt x="889" y="472"/>
                    </a:lnTo>
                    <a:lnTo>
                      <a:pt x="893" y="469"/>
                    </a:lnTo>
                    <a:lnTo>
                      <a:pt x="898" y="423"/>
                    </a:lnTo>
                    <a:lnTo>
                      <a:pt x="902" y="413"/>
                    </a:lnTo>
                    <a:lnTo>
                      <a:pt x="907" y="444"/>
                    </a:lnTo>
                    <a:lnTo>
                      <a:pt x="911" y="466"/>
                    </a:lnTo>
                    <a:lnTo>
                      <a:pt x="916" y="447"/>
                    </a:lnTo>
                    <a:lnTo>
                      <a:pt x="920" y="419"/>
                    </a:lnTo>
                    <a:lnTo>
                      <a:pt x="925" y="441"/>
                    </a:lnTo>
                    <a:lnTo>
                      <a:pt x="929" y="434"/>
                    </a:lnTo>
                    <a:lnTo>
                      <a:pt x="934" y="457"/>
                    </a:lnTo>
                    <a:lnTo>
                      <a:pt x="938" y="450"/>
                    </a:lnTo>
                    <a:lnTo>
                      <a:pt x="943" y="425"/>
                    </a:lnTo>
                    <a:lnTo>
                      <a:pt x="947" y="432"/>
                    </a:lnTo>
                    <a:lnTo>
                      <a:pt x="952" y="451"/>
                    </a:lnTo>
                    <a:lnTo>
                      <a:pt x="956" y="443"/>
                    </a:lnTo>
                    <a:lnTo>
                      <a:pt x="961" y="440"/>
                    </a:lnTo>
                    <a:lnTo>
                      <a:pt x="965" y="444"/>
                    </a:lnTo>
                    <a:lnTo>
                      <a:pt x="970" y="440"/>
                    </a:lnTo>
                    <a:lnTo>
                      <a:pt x="974" y="421"/>
                    </a:lnTo>
                    <a:lnTo>
                      <a:pt x="979" y="464"/>
                    </a:lnTo>
                    <a:lnTo>
                      <a:pt x="983" y="441"/>
                    </a:lnTo>
                    <a:lnTo>
                      <a:pt x="988" y="430"/>
                    </a:lnTo>
                    <a:lnTo>
                      <a:pt x="992" y="440"/>
                    </a:lnTo>
                    <a:lnTo>
                      <a:pt x="997" y="446"/>
                    </a:lnTo>
                    <a:lnTo>
                      <a:pt x="1001" y="437"/>
                    </a:lnTo>
                    <a:lnTo>
                      <a:pt x="1006" y="441"/>
                    </a:lnTo>
                    <a:lnTo>
                      <a:pt x="1010" y="449"/>
                    </a:lnTo>
                    <a:lnTo>
                      <a:pt x="1015" y="429"/>
                    </a:lnTo>
                    <a:lnTo>
                      <a:pt x="1019" y="444"/>
                    </a:lnTo>
                    <a:lnTo>
                      <a:pt x="1024" y="443"/>
                    </a:lnTo>
                    <a:lnTo>
                      <a:pt x="1028" y="440"/>
                    </a:lnTo>
                    <a:lnTo>
                      <a:pt x="1033" y="441"/>
                    </a:lnTo>
                    <a:lnTo>
                      <a:pt x="1038" y="438"/>
                    </a:lnTo>
                    <a:lnTo>
                      <a:pt x="1042" y="445"/>
                    </a:lnTo>
                    <a:lnTo>
                      <a:pt x="1046" y="439"/>
                    </a:lnTo>
                    <a:lnTo>
                      <a:pt x="1051" y="435"/>
                    </a:lnTo>
                    <a:lnTo>
                      <a:pt x="1056" y="448"/>
                    </a:lnTo>
                    <a:lnTo>
                      <a:pt x="1060" y="447"/>
                    </a:lnTo>
                    <a:lnTo>
                      <a:pt x="1065" y="424"/>
                    </a:lnTo>
                    <a:lnTo>
                      <a:pt x="1069" y="443"/>
                    </a:lnTo>
                    <a:lnTo>
                      <a:pt x="1074" y="453"/>
                    </a:lnTo>
                    <a:lnTo>
                      <a:pt x="1078" y="440"/>
                    </a:lnTo>
                    <a:lnTo>
                      <a:pt x="1083" y="430"/>
                    </a:lnTo>
                    <a:lnTo>
                      <a:pt x="1087" y="434"/>
                    </a:lnTo>
                    <a:lnTo>
                      <a:pt x="1092" y="457"/>
                    </a:lnTo>
                    <a:lnTo>
                      <a:pt x="1096" y="448"/>
                    </a:lnTo>
                    <a:lnTo>
                      <a:pt x="1101" y="424"/>
                    </a:lnTo>
                    <a:lnTo>
                      <a:pt x="1105" y="435"/>
                    </a:lnTo>
                    <a:lnTo>
                      <a:pt x="1110" y="454"/>
                    </a:lnTo>
                    <a:lnTo>
                      <a:pt x="1114" y="440"/>
                    </a:lnTo>
                    <a:lnTo>
                      <a:pt x="1119" y="441"/>
                    </a:lnTo>
                    <a:lnTo>
                      <a:pt x="1123" y="436"/>
                    </a:lnTo>
                    <a:lnTo>
                      <a:pt x="1128" y="438"/>
                    </a:lnTo>
                    <a:lnTo>
                      <a:pt x="1132" y="440"/>
                    </a:lnTo>
                    <a:lnTo>
                      <a:pt x="1137" y="453"/>
                    </a:lnTo>
                    <a:lnTo>
                      <a:pt x="1141" y="435"/>
                    </a:lnTo>
                    <a:lnTo>
                      <a:pt x="1146" y="438"/>
                    </a:lnTo>
                    <a:lnTo>
                      <a:pt x="1150" y="432"/>
                    </a:lnTo>
                    <a:lnTo>
                      <a:pt x="1155" y="454"/>
                    </a:lnTo>
                    <a:lnTo>
                      <a:pt x="1159" y="438"/>
                    </a:lnTo>
                    <a:lnTo>
                      <a:pt x="1164" y="439"/>
                    </a:lnTo>
                    <a:lnTo>
                      <a:pt x="1168" y="444"/>
                    </a:lnTo>
                    <a:lnTo>
                      <a:pt x="1173" y="429"/>
                    </a:lnTo>
                    <a:lnTo>
                      <a:pt x="1177" y="452"/>
                    </a:lnTo>
                    <a:lnTo>
                      <a:pt x="1182" y="441"/>
                    </a:lnTo>
                    <a:lnTo>
                      <a:pt x="1186" y="441"/>
                    </a:lnTo>
                    <a:lnTo>
                      <a:pt x="1191" y="435"/>
                    </a:lnTo>
                    <a:lnTo>
                      <a:pt x="1195" y="440"/>
                    </a:lnTo>
                    <a:lnTo>
                      <a:pt x="1200" y="443"/>
                    </a:lnTo>
                    <a:lnTo>
                      <a:pt x="1204" y="445"/>
                    </a:lnTo>
                    <a:lnTo>
                      <a:pt x="1209" y="437"/>
                    </a:lnTo>
                    <a:lnTo>
                      <a:pt x="1213" y="436"/>
                    </a:lnTo>
                    <a:lnTo>
                      <a:pt x="1218" y="444"/>
                    </a:lnTo>
                    <a:lnTo>
                      <a:pt x="1222" y="441"/>
                    </a:lnTo>
                    <a:lnTo>
                      <a:pt x="1227" y="443"/>
                    </a:lnTo>
                    <a:lnTo>
                      <a:pt x="1231" y="438"/>
                    </a:lnTo>
                    <a:lnTo>
                      <a:pt x="1236" y="436"/>
                    </a:lnTo>
                    <a:lnTo>
                      <a:pt x="1240" y="447"/>
                    </a:lnTo>
                    <a:lnTo>
                      <a:pt x="1245" y="444"/>
                    </a:lnTo>
                    <a:lnTo>
                      <a:pt x="1250" y="430"/>
                    </a:lnTo>
                    <a:lnTo>
                      <a:pt x="1254" y="443"/>
                    </a:lnTo>
                    <a:lnTo>
                      <a:pt x="1258" y="451"/>
                    </a:lnTo>
                    <a:lnTo>
                      <a:pt x="1263" y="436"/>
                    </a:lnTo>
                    <a:lnTo>
                      <a:pt x="1268" y="434"/>
                    </a:lnTo>
                    <a:lnTo>
                      <a:pt x="1272" y="443"/>
                    </a:lnTo>
                    <a:lnTo>
                      <a:pt x="1277" y="450"/>
                    </a:lnTo>
                    <a:lnTo>
                      <a:pt x="1281" y="434"/>
                    </a:lnTo>
                    <a:lnTo>
                      <a:pt x="1286" y="438"/>
                    </a:lnTo>
                    <a:lnTo>
                      <a:pt x="1290" y="446"/>
                    </a:lnTo>
                    <a:lnTo>
                      <a:pt x="1295" y="435"/>
                    </a:lnTo>
                    <a:lnTo>
                      <a:pt x="1299" y="443"/>
                    </a:lnTo>
                    <a:lnTo>
                      <a:pt x="1304" y="443"/>
                    </a:lnTo>
                    <a:lnTo>
                      <a:pt x="1308" y="438"/>
                    </a:lnTo>
                    <a:lnTo>
                      <a:pt x="1313" y="443"/>
                    </a:lnTo>
                    <a:lnTo>
                      <a:pt x="1317" y="438"/>
                    </a:lnTo>
                    <a:lnTo>
                      <a:pt x="1322" y="439"/>
                    </a:lnTo>
                    <a:lnTo>
                      <a:pt x="1326" y="444"/>
                    </a:lnTo>
                    <a:lnTo>
                      <a:pt x="1331" y="445"/>
                    </a:lnTo>
                    <a:lnTo>
                      <a:pt x="1335" y="434"/>
                    </a:lnTo>
                    <a:lnTo>
                      <a:pt x="1340" y="438"/>
                    </a:lnTo>
                    <a:lnTo>
                      <a:pt x="1344" y="443"/>
                    </a:lnTo>
                    <a:lnTo>
                      <a:pt x="1349" y="448"/>
                    </a:lnTo>
                    <a:lnTo>
                      <a:pt x="1353" y="439"/>
                    </a:lnTo>
                    <a:lnTo>
                      <a:pt x="1358" y="431"/>
                    </a:lnTo>
                    <a:lnTo>
                      <a:pt x="1362" y="443"/>
                    </a:lnTo>
                    <a:lnTo>
                      <a:pt x="1367" y="445"/>
                    </a:lnTo>
                    <a:lnTo>
                      <a:pt x="1371" y="444"/>
                    </a:lnTo>
                    <a:lnTo>
                      <a:pt x="1376" y="434"/>
                    </a:lnTo>
                    <a:lnTo>
                      <a:pt x="1380" y="441"/>
                    </a:lnTo>
                    <a:lnTo>
                      <a:pt x="1385" y="441"/>
                    </a:lnTo>
                    <a:lnTo>
                      <a:pt x="1389" y="442"/>
                    </a:lnTo>
                    <a:lnTo>
                      <a:pt x="1394" y="443"/>
                    </a:lnTo>
                    <a:lnTo>
                      <a:pt x="1398" y="441"/>
                    </a:lnTo>
                    <a:lnTo>
                      <a:pt x="1403" y="436"/>
                    </a:lnTo>
                    <a:lnTo>
                      <a:pt x="1407" y="442"/>
                    </a:lnTo>
                    <a:lnTo>
                      <a:pt x="1412" y="440"/>
                    </a:lnTo>
                    <a:lnTo>
                      <a:pt x="1416" y="444"/>
                    </a:lnTo>
                    <a:lnTo>
                      <a:pt x="1421" y="441"/>
                    </a:lnTo>
                    <a:lnTo>
                      <a:pt x="1425" y="435"/>
                    </a:lnTo>
                    <a:lnTo>
                      <a:pt x="1430" y="440"/>
                    </a:lnTo>
                    <a:lnTo>
                      <a:pt x="1434" y="447"/>
                    </a:lnTo>
                    <a:lnTo>
                      <a:pt x="1439" y="441"/>
                    </a:lnTo>
                    <a:lnTo>
                      <a:pt x="1443" y="437"/>
                    </a:lnTo>
                    <a:lnTo>
                      <a:pt x="1448" y="439"/>
                    </a:lnTo>
                    <a:lnTo>
                      <a:pt x="1452" y="445"/>
                    </a:lnTo>
                    <a:lnTo>
                      <a:pt x="1457" y="440"/>
                    </a:lnTo>
                    <a:lnTo>
                      <a:pt x="1461" y="438"/>
                    </a:lnTo>
                    <a:lnTo>
                      <a:pt x="1466" y="445"/>
                    </a:lnTo>
                    <a:lnTo>
                      <a:pt x="1471" y="439"/>
                    </a:lnTo>
                    <a:lnTo>
                      <a:pt x="1475" y="439"/>
                    </a:lnTo>
                    <a:lnTo>
                      <a:pt x="1479" y="442"/>
                    </a:lnTo>
                    <a:lnTo>
                      <a:pt x="1484" y="443"/>
                    </a:lnTo>
                    <a:lnTo>
                      <a:pt x="1489" y="438"/>
                    </a:lnTo>
                    <a:lnTo>
                      <a:pt x="1493" y="441"/>
                    </a:lnTo>
                    <a:lnTo>
                      <a:pt x="1498" y="446"/>
                    </a:lnTo>
                    <a:lnTo>
                      <a:pt x="1502" y="433"/>
                    </a:lnTo>
                    <a:lnTo>
                      <a:pt x="1507" y="441"/>
                    </a:lnTo>
                    <a:lnTo>
                      <a:pt x="1511" y="450"/>
                    </a:lnTo>
                    <a:lnTo>
                      <a:pt x="1516" y="435"/>
                    </a:lnTo>
                    <a:lnTo>
                      <a:pt x="1520" y="439"/>
                    </a:lnTo>
                    <a:lnTo>
                      <a:pt x="1525" y="440"/>
                    </a:lnTo>
                    <a:lnTo>
                      <a:pt x="1529" y="445"/>
                    </a:lnTo>
                    <a:lnTo>
                      <a:pt x="1534" y="439"/>
                    </a:lnTo>
                    <a:lnTo>
                      <a:pt x="1538" y="440"/>
                    </a:lnTo>
                    <a:lnTo>
                      <a:pt x="1543" y="439"/>
                    </a:lnTo>
                    <a:lnTo>
                      <a:pt x="1547" y="440"/>
                    </a:lnTo>
                    <a:lnTo>
                      <a:pt x="1552" y="442"/>
                    </a:lnTo>
                    <a:lnTo>
                      <a:pt x="1556" y="446"/>
                    </a:lnTo>
                    <a:lnTo>
                      <a:pt x="1561" y="431"/>
                    </a:lnTo>
                    <a:lnTo>
                      <a:pt x="1565" y="443"/>
                    </a:lnTo>
                    <a:lnTo>
                      <a:pt x="1570" y="446"/>
                    </a:lnTo>
                    <a:lnTo>
                      <a:pt x="1574" y="435"/>
                    </a:lnTo>
                    <a:lnTo>
                      <a:pt x="1579" y="444"/>
                    </a:lnTo>
                    <a:lnTo>
                      <a:pt x="1583" y="439"/>
                    </a:lnTo>
                    <a:lnTo>
                      <a:pt x="1588" y="441"/>
                    </a:lnTo>
                    <a:lnTo>
                      <a:pt x="1592" y="440"/>
                    </a:lnTo>
                    <a:lnTo>
                      <a:pt x="1597" y="443"/>
                    </a:lnTo>
                    <a:lnTo>
                      <a:pt x="1601" y="440"/>
                    </a:lnTo>
                    <a:lnTo>
                      <a:pt x="1606" y="440"/>
                    </a:lnTo>
                    <a:lnTo>
                      <a:pt x="1610" y="443"/>
                    </a:lnTo>
                    <a:lnTo>
                      <a:pt x="1615" y="436"/>
                    </a:lnTo>
                    <a:lnTo>
                      <a:pt x="1619" y="443"/>
                    </a:lnTo>
                    <a:lnTo>
                      <a:pt x="1624" y="444"/>
                    </a:lnTo>
                    <a:lnTo>
                      <a:pt x="1628" y="440"/>
                    </a:lnTo>
                    <a:lnTo>
                      <a:pt x="1633" y="435"/>
                    </a:lnTo>
                    <a:lnTo>
                      <a:pt x="1637" y="441"/>
                    </a:lnTo>
                    <a:lnTo>
                      <a:pt x="1642" y="448"/>
                    </a:lnTo>
                    <a:lnTo>
                      <a:pt x="1646" y="437"/>
                    </a:lnTo>
                    <a:lnTo>
                      <a:pt x="1651" y="436"/>
                    </a:lnTo>
                    <a:lnTo>
                      <a:pt x="1655" y="446"/>
                    </a:lnTo>
                    <a:lnTo>
                      <a:pt x="1660" y="438"/>
                    </a:lnTo>
                    <a:lnTo>
                      <a:pt x="1664" y="441"/>
                    </a:lnTo>
                    <a:lnTo>
                      <a:pt x="1669" y="441"/>
                    </a:lnTo>
                    <a:lnTo>
                      <a:pt x="1673" y="442"/>
                    </a:lnTo>
                    <a:lnTo>
                      <a:pt x="1678" y="437"/>
                    </a:lnTo>
                    <a:lnTo>
                      <a:pt x="1683" y="444"/>
                    </a:lnTo>
                    <a:lnTo>
                      <a:pt x="1687" y="437"/>
                    </a:lnTo>
                    <a:lnTo>
                      <a:pt x="1691" y="443"/>
                    </a:lnTo>
                    <a:lnTo>
                      <a:pt x="1696" y="440"/>
                    </a:lnTo>
                    <a:lnTo>
                      <a:pt x="1701" y="440"/>
                    </a:lnTo>
                    <a:lnTo>
                      <a:pt x="1705" y="443"/>
                    </a:lnTo>
                    <a:lnTo>
                      <a:pt x="1710" y="437"/>
                    </a:lnTo>
                    <a:lnTo>
                      <a:pt x="1714" y="440"/>
                    </a:lnTo>
                    <a:lnTo>
                      <a:pt x="1719" y="446"/>
                    </a:lnTo>
                    <a:lnTo>
                      <a:pt x="1723" y="440"/>
                    </a:lnTo>
                    <a:lnTo>
                      <a:pt x="1728" y="436"/>
                    </a:lnTo>
                    <a:lnTo>
                      <a:pt x="1732" y="442"/>
                    </a:lnTo>
                    <a:lnTo>
                      <a:pt x="1737" y="442"/>
                    </a:lnTo>
                    <a:lnTo>
                      <a:pt x="1741" y="442"/>
                    </a:lnTo>
                    <a:lnTo>
                      <a:pt x="1746" y="437"/>
                    </a:lnTo>
                    <a:lnTo>
                      <a:pt x="1750" y="442"/>
                    </a:lnTo>
                    <a:lnTo>
                      <a:pt x="1755" y="443"/>
                    </a:lnTo>
                    <a:lnTo>
                      <a:pt x="1759" y="438"/>
                    </a:lnTo>
                    <a:lnTo>
                      <a:pt x="1764" y="440"/>
                    </a:lnTo>
                    <a:lnTo>
                      <a:pt x="1768" y="442"/>
                    </a:lnTo>
                    <a:lnTo>
                      <a:pt x="1773" y="441"/>
                    </a:lnTo>
                    <a:lnTo>
                      <a:pt x="1777" y="442"/>
                    </a:lnTo>
                    <a:lnTo>
                      <a:pt x="1782" y="438"/>
                    </a:lnTo>
                    <a:lnTo>
                      <a:pt x="1786" y="438"/>
                    </a:lnTo>
                    <a:lnTo>
                      <a:pt x="1791" y="445"/>
                    </a:lnTo>
                    <a:lnTo>
                      <a:pt x="1795" y="443"/>
                    </a:lnTo>
                    <a:lnTo>
                      <a:pt x="1800" y="438"/>
                    </a:lnTo>
                  </a:path>
                </a:pathLst>
              </a:custGeom>
              <a:noFill/>
              <a:ln w="4763"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dirty="0"/>
              </a:p>
            </p:txBody>
          </p:sp>
        </p:grpSp>
        <p:sp>
          <p:nvSpPr>
            <p:cNvPr id="1502" name="TextBox 1501">
              <a:extLst>
                <a:ext uri="{FF2B5EF4-FFF2-40B4-BE49-F238E27FC236}">
                  <a16:creationId xmlns:a16="http://schemas.microsoft.com/office/drawing/2014/main" id="{D161DA62-6223-44B4-84BC-B5750C62C9AE}"/>
                </a:ext>
              </a:extLst>
            </p:cNvPr>
            <p:cNvSpPr txBox="1"/>
            <p:nvPr/>
          </p:nvSpPr>
          <p:spPr>
            <a:xfrm>
              <a:off x="1624929" y="2889069"/>
              <a:ext cx="528199" cy="347507"/>
            </a:xfrm>
            <a:prstGeom prst="rect">
              <a:avLst/>
            </a:prstGeom>
            <a:noFill/>
          </p:spPr>
          <p:txBody>
            <a:bodyPr wrap="none" rtlCol="0">
              <a:spAutoFit/>
            </a:bodyPr>
            <a:lstStyle/>
            <a:p>
              <a:r>
                <a:rPr lang="en-US" sz="1600" dirty="0"/>
                <a:t>BHZ</a:t>
              </a:r>
            </a:p>
          </p:txBody>
        </p:sp>
        <p:sp>
          <p:nvSpPr>
            <p:cNvPr id="1503" name="TextBox 1502">
              <a:extLst>
                <a:ext uri="{FF2B5EF4-FFF2-40B4-BE49-F238E27FC236}">
                  <a16:creationId xmlns:a16="http://schemas.microsoft.com/office/drawing/2014/main" id="{00099CE2-A515-48EB-8BA6-6C1CCB718DDE}"/>
                </a:ext>
              </a:extLst>
            </p:cNvPr>
            <p:cNvSpPr txBox="1"/>
            <p:nvPr/>
          </p:nvSpPr>
          <p:spPr>
            <a:xfrm>
              <a:off x="3570610" y="3250775"/>
              <a:ext cx="528199" cy="347507"/>
            </a:xfrm>
            <a:prstGeom prst="rect">
              <a:avLst/>
            </a:prstGeom>
            <a:noFill/>
          </p:spPr>
          <p:txBody>
            <a:bodyPr wrap="none" rtlCol="0">
              <a:spAutoFit/>
            </a:bodyPr>
            <a:lstStyle/>
            <a:p>
              <a:r>
                <a:rPr lang="en-US" sz="1600" dirty="0"/>
                <a:t>BHZ</a:t>
              </a:r>
            </a:p>
          </p:txBody>
        </p:sp>
        <p:sp>
          <p:nvSpPr>
            <p:cNvPr id="1504" name="TextBox 1503">
              <a:extLst>
                <a:ext uri="{FF2B5EF4-FFF2-40B4-BE49-F238E27FC236}">
                  <a16:creationId xmlns:a16="http://schemas.microsoft.com/office/drawing/2014/main" id="{36E37E94-DEA0-47AE-95DF-96FEF06D34F2}"/>
                </a:ext>
              </a:extLst>
            </p:cNvPr>
            <p:cNvSpPr txBox="1"/>
            <p:nvPr/>
          </p:nvSpPr>
          <p:spPr>
            <a:xfrm>
              <a:off x="3646724" y="2840807"/>
              <a:ext cx="532724" cy="347507"/>
            </a:xfrm>
            <a:prstGeom prst="rect">
              <a:avLst/>
            </a:prstGeom>
            <a:noFill/>
          </p:spPr>
          <p:txBody>
            <a:bodyPr wrap="none" rtlCol="0">
              <a:spAutoFit/>
            </a:bodyPr>
            <a:lstStyle/>
            <a:p>
              <a:r>
                <a:rPr lang="en-US" sz="1600" dirty="0"/>
                <a:t>BHE</a:t>
              </a:r>
            </a:p>
          </p:txBody>
        </p:sp>
        <p:sp>
          <p:nvSpPr>
            <p:cNvPr id="1505" name="TextBox 1504">
              <a:extLst>
                <a:ext uri="{FF2B5EF4-FFF2-40B4-BE49-F238E27FC236}">
                  <a16:creationId xmlns:a16="http://schemas.microsoft.com/office/drawing/2014/main" id="{591C6111-45B1-4A52-B9DF-380A65C5289F}"/>
                </a:ext>
              </a:extLst>
            </p:cNvPr>
            <p:cNvSpPr txBox="1"/>
            <p:nvPr/>
          </p:nvSpPr>
          <p:spPr>
            <a:xfrm>
              <a:off x="3716315" y="2408415"/>
              <a:ext cx="567415" cy="347507"/>
            </a:xfrm>
            <a:prstGeom prst="rect">
              <a:avLst/>
            </a:prstGeom>
            <a:noFill/>
          </p:spPr>
          <p:txBody>
            <a:bodyPr wrap="none" rtlCol="0">
              <a:spAutoFit/>
            </a:bodyPr>
            <a:lstStyle/>
            <a:p>
              <a:r>
                <a:rPr lang="en-US" sz="1600" dirty="0"/>
                <a:t>BHN</a:t>
              </a:r>
            </a:p>
          </p:txBody>
        </p:sp>
        <p:pic>
          <p:nvPicPr>
            <p:cNvPr id="1506" name="Content Placeholder 3">
              <a:extLst>
                <a:ext uri="{FF2B5EF4-FFF2-40B4-BE49-F238E27FC236}">
                  <a16:creationId xmlns:a16="http://schemas.microsoft.com/office/drawing/2014/main" id="{F0F0C2CC-C167-434A-BBDF-95C1F29697AA}"/>
                </a:ext>
              </a:extLst>
            </p:cNvPr>
            <p:cNvPicPr>
              <a:picLocks noChangeAspect="1"/>
            </p:cNvPicPr>
            <p:nvPr/>
          </p:nvPicPr>
          <p:blipFill rotWithShape="1">
            <a:blip r:embed="rId2">
              <a:extLst>
                <a:ext uri="{28A0092B-C50C-407E-A947-70E740481C1C}">
                  <a14:useLocalDpi xmlns:a14="http://schemas.microsoft.com/office/drawing/2010/main" val="0"/>
                </a:ext>
              </a:extLst>
            </a:blip>
            <a:srcRect l="25266" t="2" r="32822" b="24437"/>
            <a:stretch/>
          </p:blipFill>
          <p:spPr>
            <a:xfrm>
              <a:off x="5295030" y="2011051"/>
              <a:ext cx="1668808" cy="1641449"/>
            </a:xfrm>
            <a:prstGeom prst="rect">
              <a:avLst/>
            </a:prstGeom>
          </p:spPr>
        </p:pic>
        <p:sp>
          <p:nvSpPr>
            <p:cNvPr id="1507" name="Right Brace 1506">
              <a:extLst>
                <a:ext uri="{FF2B5EF4-FFF2-40B4-BE49-F238E27FC236}">
                  <a16:creationId xmlns:a16="http://schemas.microsoft.com/office/drawing/2014/main" id="{EBBF0772-B4F9-47EA-99D4-4712EA7930DF}"/>
                </a:ext>
              </a:extLst>
            </p:cNvPr>
            <p:cNvSpPr/>
            <p:nvPr/>
          </p:nvSpPr>
          <p:spPr>
            <a:xfrm>
              <a:off x="4283729" y="2108891"/>
              <a:ext cx="194871" cy="128209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508" name="Rectangle 1507">
              <a:extLst>
                <a:ext uri="{FF2B5EF4-FFF2-40B4-BE49-F238E27FC236}">
                  <a16:creationId xmlns:a16="http://schemas.microsoft.com/office/drawing/2014/main" id="{D632AB1F-C38B-4F99-BA5A-A071B484C407}"/>
                </a:ext>
              </a:extLst>
            </p:cNvPr>
            <p:cNvSpPr/>
            <p:nvPr/>
          </p:nvSpPr>
          <p:spPr>
            <a:xfrm>
              <a:off x="9988805" y="2288507"/>
              <a:ext cx="2538475" cy="1384995"/>
            </a:xfrm>
            <a:prstGeom prst="rect">
              <a:avLst/>
            </a:prstGeom>
          </p:spPr>
          <p:txBody>
            <a:bodyPr wrap="square">
              <a:spAutoFit/>
            </a:bodyPr>
            <a:lstStyle/>
            <a:p>
              <a:pPr marL="91440" indent="-182880">
                <a:buFont typeface="Arial" panose="020B0604020202020204" pitchFamily="34" charset="0"/>
                <a:buChar char="•"/>
              </a:pPr>
              <a:r>
                <a:rPr lang="en-US" sz="1400" dirty="0"/>
                <a:t>Origin time (Y-M-D H:M:S)</a:t>
              </a:r>
            </a:p>
            <a:p>
              <a:pPr marL="91440" indent="-182880">
                <a:buFont typeface="Arial" panose="020B0604020202020204" pitchFamily="34" charset="0"/>
                <a:buChar char="•"/>
              </a:pPr>
              <a:r>
                <a:rPr lang="en-US" sz="1400" dirty="0"/>
                <a:t>Latitude </a:t>
              </a:r>
              <a:r>
                <a:rPr lang="en-US" sz="1400" dirty="0">
                  <a:solidFill>
                    <a:srgbClr val="262626"/>
                  </a:solidFill>
                  <a:latin typeface="Times" panose="02020603050405020304" pitchFamily="18" charset="0"/>
                  <a:ea typeface="Cambria" panose="02040503050406030204" pitchFamily="18" charset="0"/>
                  <a:cs typeface="Helvetica" panose="020B0604020202020204" pitchFamily="34" charset="0"/>
                </a:rPr>
                <a:t>(</a:t>
              </a:r>
              <a:r>
                <a:rPr lang="en-US" sz="1400" dirty="0">
                  <a:solidFill>
                    <a:srgbClr val="262626"/>
                  </a:solidFill>
                  <a:latin typeface="Times" panose="02020603050405020304" pitchFamily="18" charset="0"/>
                  <a:ea typeface="Cambria" panose="02040503050406030204" pitchFamily="18" charset="0"/>
                  <a:cs typeface="Helvetica" panose="020B0604020202020204" pitchFamily="34" charset="0"/>
                  <a:sym typeface="Symbol" panose="05050102010706020507" pitchFamily="18" charset="2"/>
                </a:rPr>
                <a:t></a:t>
              </a:r>
              <a:r>
                <a:rPr lang="en-US" sz="1400" dirty="0">
                  <a:solidFill>
                    <a:srgbClr val="262626"/>
                  </a:solidFill>
                  <a:latin typeface="Times" panose="02020603050405020304" pitchFamily="18" charset="0"/>
                  <a:ea typeface="Cambria" panose="02040503050406030204" pitchFamily="18" charset="0"/>
                  <a:cs typeface="Helvetica" panose="020B0604020202020204" pitchFamily="34" charset="0"/>
                </a:rPr>
                <a:t>)</a:t>
              </a:r>
              <a:r>
                <a:rPr lang="en-US" sz="1400" dirty="0"/>
                <a:t> </a:t>
              </a:r>
            </a:p>
            <a:p>
              <a:pPr marL="91440" indent="-182880">
                <a:buFont typeface="Arial" panose="020B0604020202020204" pitchFamily="34" charset="0"/>
                <a:buChar char="•"/>
              </a:pPr>
              <a:r>
                <a:rPr lang="en-US" sz="1400" dirty="0"/>
                <a:t>Longitude </a:t>
              </a:r>
              <a:r>
                <a:rPr lang="en-US" sz="1400" dirty="0">
                  <a:solidFill>
                    <a:srgbClr val="262626"/>
                  </a:solidFill>
                  <a:latin typeface="Times" panose="02020603050405020304" pitchFamily="18" charset="0"/>
                  <a:ea typeface="Cambria" panose="02040503050406030204" pitchFamily="18" charset="0"/>
                  <a:cs typeface="Helvetica" panose="020B0604020202020204" pitchFamily="34" charset="0"/>
                </a:rPr>
                <a:t>(</a:t>
              </a:r>
              <a:r>
                <a:rPr lang="en-US" sz="1400" dirty="0">
                  <a:solidFill>
                    <a:srgbClr val="262626"/>
                  </a:solidFill>
                  <a:latin typeface="Times" panose="02020603050405020304" pitchFamily="18" charset="0"/>
                  <a:ea typeface="Cambria" panose="02040503050406030204" pitchFamily="18" charset="0"/>
                  <a:cs typeface="Helvetica" panose="020B0604020202020204" pitchFamily="34" charset="0"/>
                  <a:sym typeface="Symbol" panose="05050102010706020507" pitchFamily="18" charset="2"/>
                </a:rPr>
                <a:t></a:t>
              </a:r>
              <a:r>
                <a:rPr lang="en-US" sz="1400" dirty="0">
                  <a:solidFill>
                    <a:srgbClr val="262626"/>
                  </a:solidFill>
                  <a:latin typeface="Times" panose="02020603050405020304" pitchFamily="18" charset="0"/>
                  <a:ea typeface="Cambria" panose="02040503050406030204" pitchFamily="18" charset="0"/>
                  <a:cs typeface="Helvetica" panose="020B0604020202020204" pitchFamily="34" charset="0"/>
                </a:rPr>
                <a:t>)</a:t>
              </a:r>
              <a:endParaRPr lang="en-US" sz="1400" dirty="0"/>
            </a:p>
            <a:p>
              <a:pPr marL="91440" indent="-182880">
                <a:buFont typeface="Arial" panose="020B0604020202020204" pitchFamily="34" charset="0"/>
                <a:buChar char="•"/>
              </a:pPr>
              <a:r>
                <a:rPr lang="en-US" sz="1400" dirty="0"/>
                <a:t>Depth (km)</a:t>
              </a:r>
            </a:p>
            <a:p>
              <a:pPr marL="91440" indent="-182880">
                <a:buFont typeface="Arial" panose="020B0604020202020204" pitchFamily="34" charset="0"/>
                <a:buChar char="•"/>
              </a:pPr>
              <a:r>
                <a:rPr lang="en-US" sz="1400" dirty="0"/>
                <a:t>Magnitude</a:t>
              </a:r>
            </a:p>
            <a:p>
              <a:pPr marL="285750" indent="-285750">
                <a:buFont typeface="Arial" panose="020B0604020202020204" pitchFamily="34" charset="0"/>
                <a:buChar char="•"/>
              </a:pPr>
              <a:endParaRPr lang="en-US" sz="1400" dirty="0"/>
            </a:p>
          </p:txBody>
        </p:sp>
        <p:cxnSp>
          <p:nvCxnSpPr>
            <p:cNvPr id="1509" name="Straight Arrow Connector 1508">
              <a:extLst>
                <a:ext uri="{FF2B5EF4-FFF2-40B4-BE49-F238E27FC236}">
                  <a16:creationId xmlns:a16="http://schemas.microsoft.com/office/drawing/2014/main" id="{CD20C365-79BC-42B3-82CE-21C824580BE6}"/>
                </a:ext>
              </a:extLst>
            </p:cNvPr>
            <p:cNvCxnSpPr>
              <a:cxnSpLocks/>
            </p:cNvCxnSpPr>
            <p:nvPr/>
          </p:nvCxnSpPr>
          <p:spPr>
            <a:xfrm flipH="1">
              <a:off x="4592356" y="2586114"/>
              <a:ext cx="720035" cy="152834"/>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510" name="Picture 1509">
              <a:extLst>
                <a:ext uri="{FF2B5EF4-FFF2-40B4-BE49-F238E27FC236}">
                  <a16:creationId xmlns:a16="http://schemas.microsoft.com/office/drawing/2014/main" id="{CC587F17-2F31-4108-B0DA-217D3D45CC72}"/>
                </a:ext>
              </a:extLst>
            </p:cNvPr>
            <p:cNvPicPr>
              <a:picLocks noChangeAspect="1"/>
            </p:cNvPicPr>
            <p:nvPr/>
          </p:nvPicPr>
          <p:blipFill>
            <a:blip r:embed="rId3"/>
            <a:stretch>
              <a:fillRect/>
            </a:stretch>
          </p:blipFill>
          <p:spPr>
            <a:xfrm>
              <a:off x="7322162" y="1901734"/>
              <a:ext cx="2484906" cy="1863678"/>
            </a:xfrm>
            <a:prstGeom prst="rect">
              <a:avLst/>
            </a:prstGeom>
          </p:spPr>
        </p:pic>
        <p:cxnSp>
          <p:nvCxnSpPr>
            <p:cNvPr id="1511" name="Straight Arrow Connector 1510">
              <a:extLst>
                <a:ext uri="{FF2B5EF4-FFF2-40B4-BE49-F238E27FC236}">
                  <a16:creationId xmlns:a16="http://schemas.microsoft.com/office/drawing/2014/main" id="{11BECB1C-6C04-44F6-AC45-F6522D3179E1}"/>
                </a:ext>
              </a:extLst>
            </p:cNvPr>
            <p:cNvCxnSpPr>
              <a:cxnSpLocks/>
            </p:cNvCxnSpPr>
            <p:nvPr/>
          </p:nvCxnSpPr>
          <p:spPr>
            <a:xfrm flipH="1" flipV="1">
              <a:off x="6988269" y="2559374"/>
              <a:ext cx="1936736" cy="326126"/>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83" name="Rectangle: Rounded Corners 1482">
              <a:extLst>
                <a:ext uri="{FF2B5EF4-FFF2-40B4-BE49-F238E27FC236}">
                  <a16:creationId xmlns:a16="http://schemas.microsoft.com/office/drawing/2014/main" id="{DFA18326-3925-4FAF-8174-D31DCF9AB864}"/>
                </a:ext>
              </a:extLst>
            </p:cNvPr>
            <p:cNvSpPr/>
            <p:nvPr/>
          </p:nvSpPr>
          <p:spPr>
            <a:xfrm>
              <a:off x="7582357" y="3751067"/>
              <a:ext cx="2051642" cy="9817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Event Formation</a:t>
              </a:r>
            </a:p>
            <a:p>
              <a:pPr algn="ctr"/>
              <a:r>
                <a:rPr lang="en-US" sz="1200" i="1" dirty="0">
                  <a:solidFill>
                    <a:schemeClr val="tx1"/>
                  </a:solidFill>
                </a:rPr>
                <a:t>Detect and classify all phase types</a:t>
              </a:r>
            </a:p>
          </p:txBody>
        </p:sp>
      </p:grpSp>
      <p:sp>
        <p:nvSpPr>
          <p:cNvPr id="1527" name="Title 1526">
            <a:extLst>
              <a:ext uri="{FF2B5EF4-FFF2-40B4-BE49-F238E27FC236}">
                <a16:creationId xmlns:a16="http://schemas.microsoft.com/office/drawing/2014/main" id="{E032BA0A-724C-45E8-9F44-6110F73BF534}"/>
              </a:ext>
            </a:extLst>
          </p:cNvPr>
          <p:cNvSpPr>
            <a:spLocks noGrp="1"/>
          </p:cNvSpPr>
          <p:nvPr>
            <p:ph type="title"/>
          </p:nvPr>
        </p:nvSpPr>
        <p:spPr/>
        <p:txBody>
          <a:bodyPr/>
          <a:lstStyle/>
          <a:p>
            <a:r>
              <a:rPr lang="en-US" dirty="0"/>
              <a:t>Seismic Data Processing Pipeline</a:t>
            </a:r>
          </a:p>
        </p:txBody>
      </p:sp>
    </p:spTree>
    <p:extLst>
      <p:ext uri="{BB962C8B-B14F-4D97-AF65-F5344CB8AC3E}">
        <p14:creationId xmlns:p14="http://schemas.microsoft.com/office/powerpoint/2010/main" val="1024122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568D1-3FF5-4051-AA2E-93DE1DA1C832}"/>
              </a:ext>
            </a:extLst>
          </p:cNvPr>
          <p:cNvSpPr>
            <a:spLocks noGrp="1"/>
          </p:cNvSpPr>
          <p:nvPr>
            <p:ph type="title"/>
          </p:nvPr>
        </p:nvSpPr>
        <p:spPr/>
        <p:txBody>
          <a:bodyPr/>
          <a:lstStyle/>
          <a:p>
            <a:r>
              <a:rPr lang="en-US" dirty="0"/>
              <a:t>Need</a:t>
            </a:r>
          </a:p>
        </p:txBody>
      </p:sp>
      <p:pic>
        <p:nvPicPr>
          <p:cNvPr id="6" name="Picture 5">
            <a:extLst>
              <a:ext uri="{FF2B5EF4-FFF2-40B4-BE49-F238E27FC236}">
                <a16:creationId xmlns:a16="http://schemas.microsoft.com/office/drawing/2014/main" id="{0AD150EA-8C79-B84E-B4DA-1A4717574421}"/>
              </a:ext>
            </a:extLst>
          </p:cNvPr>
          <p:cNvPicPr>
            <a:picLocks noChangeAspect="1"/>
          </p:cNvPicPr>
          <p:nvPr/>
        </p:nvPicPr>
        <p:blipFill>
          <a:blip r:embed="rId2"/>
          <a:stretch>
            <a:fillRect/>
          </a:stretch>
        </p:blipFill>
        <p:spPr>
          <a:xfrm>
            <a:off x="5130324" y="3811605"/>
            <a:ext cx="3429026" cy="1928827"/>
          </a:xfrm>
          <a:prstGeom prst="rect">
            <a:avLst/>
          </a:prstGeom>
        </p:spPr>
      </p:pic>
      <p:pic>
        <p:nvPicPr>
          <p:cNvPr id="7" name="Picture 6">
            <a:extLst>
              <a:ext uri="{FF2B5EF4-FFF2-40B4-BE49-F238E27FC236}">
                <a16:creationId xmlns:a16="http://schemas.microsoft.com/office/drawing/2014/main" id="{F4162C39-023E-7D43-8EFD-319ABE77A42F}"/>
              </a:ext>
            </a:extLst>
          </p:cNvPr>
          <p:cNvPicPr>
            <a:picLocks noChangeAspect="1"/>
          </p:cNvPicPr>
          <p:nvPr/>
        </p:nvPicPr>
        <p:blipFill>
          <a:blip r:embed="rId3"/>
          <a:stretch>
            <a:fillRect/>
          </a:stretch>
        </p:blipFill>
        <p:spPr>
          <a:xfrm>
            <a:off x="313038" y="3704446"/>
            <a:ext cx="4572047" cy="2143147"/>
          </a:xfrm>
          <a:prstGeom prst="rect">
            <a:avLst/>
          </a:prstGeom>
        </p:spPr>
      </p:pic>
      <p:sp>
        <p:nvSpPr>
          <p:cNvPr id="8" name="Rectangle 7">
            <a:extLst>
              <a:ext uri="{FF2B5EF4-FFF2-40B4-BE49-F238E27FC236}">
                <a16:creationId xmlns:a16="http://schemas.microsoft.com/office/drawing/2014/main" id="{263A5ECF-C8AF-D849-B91E-A813FC1A0ED1}"/>
              </a:ext>
            </a:extLst>
          </p:cNvPr>
          <p:cNvSpPr/>
          <p:nvPr/>
        </p:nvSpPr>
        <p:spPr>
          <a:xfrm>
            <a:off x="0" y="6218692"/>
            <a:ext cx="1610762" cy="276999"/>
          </a:xfrm>
          <a:prstGeom prst="rect">
            <a:avLst/>
          </a:prstGeom>
        </p:spPr>
        <p:txBody>
          <a:bodyPr wrap="none">
            <a:spAutoFit/>
          </a:bodyPr>
          <a:lstStyle/>
          <a:p>
            <a:r>
              <a:rPr lang="en-US" sz="1200" dirty="0"/>
              <a:t>https://</a:t>
            </a:r>
            <a:r>
              <a:rPr lang="en-US" sz="1200" dirty="0" err="1"/>
              <a:t>www.norsar.no</a:t>
            </a:r>
            <a:endParaRPr lang="en-US" sz="1200" dirty="0"/>
          </a:p>
        </p:txBody>
      </p:sp>
      <p:sp>
        <p:nvSpPr>
          <p:cNvPr id="9" name="Rectangle 8">
            <a:extLst>
              <a:ext uri="{FF2B5EF4-FFF2-40B4-BE49-F238E27FC236}">
                <a16:creationId xmlns:a16="http://schemas.microsoft.com/office/drawing/2014/main" id="{F43F789A-B97E-9A45-A27F-1A3DD261E40C}"/>
              </a:ext>
            </a:extLst>
          </p:cNvPr>
          <p:cNvSpPr/>
          <p:nvPr/>
        </p:nvSpPr>
        <p:spPr>
          <a:xfrm>
            <a:off x="0" y="6405125"/>
            <a:ext cx="6096000" cy="461665"/>
          </a:xfrm>
          <a:prstGeom prst="rect">
            <a:avLst/>
          </a:prstGeom>
        </p:spPr>
        <p:txBody>
          <a:bodyPr>
            <a:spAutoFit/>
          </a:bodyPr>
          <a:lstStyle/>
          <a:p>
            <a:r>
              <a:rPr lang="en-US" sz="1200" i="1" dirty="0"/>
              <a:t>Physical Geology, </a:t>
            </a:r>
            <a:r>
              <a:rPr lang="en-US" sz="1200" dirty="0"/>
              <a:t> by Steven Earle</a:t>
            </a:r>
          </a:p>
          <a:p>
            <a:r>
              <a:rPr lang="en-US" sz="1200" dirty="0" err="1"/>
              <a:t>Usgs.gov</a:t>
            </a:r>
            <a:endParaRPr lang="en-US" sz="1200" dirty="0"/>
          </a:p>
        </p:txBody>
      </p:sp>
      <p:pic>
        <p:nvPicPr>
          <p:cNvPr id="10" name="Picture 9">
            <a:extLst>
              <a:ext uri="{FF2B5EF4-FFF2-40B4-BE49-F238E27FC236}">
                <a16:creationId xmlns:a16="http://schemas.microsoft.com/office/drawing/2014/main" id="{351EAE7B-D6B2-B748-A6BC-ECAEA79F52D3}"/>
              </a:ext>
            </a:extLst>
          </p:cNvPr>
          <p:cNvPicPr>
            <a:picLocks noChangeAspect="1"/>
          </p:cNvPicPr>
          <p:nvPr/>
        </p:nvPicPr>
        <p:blipFill>
          <a:blip r:embed="rId4"/>
          <a:stretch>
            <a:fillRect/>
          </a:stretch>
        </p:blipFill>
        <p:spPr>
          <a:xfrm>
            <a:off x="8985127" y="3200264"/>
            <a:ext cx="3101676" cy="5294658"/>
          </a:xfrm>
          <a:prstGeom prst="rect">
            <a:avLst/>
          </a:prstGeom>
        </p:spPr>
      </p:pic>
      <p:sp>
        <p:nvSpPr>
          <p:cNvPr id="12" name="Content Placeholder 11">
            <a:extLst>
              <a:ext uri="{FF2B5EF4-FFF2-40B4-BE49-F238E27FC236}">
                <a16:creationId xmlns:a16="http://schemas.microsoft.com/office/drawing/2014/main" id="{A18E9833-2648-C74A-8CE9-346A89E316B2}"/>
              </a:ext>
            </a:extLst>
          </p:cNvPr>
          <p:cNvSpPr>
            <a:spLocks noGrp="1"/>
          </p:cNvSpPr>
          <p:nvPr>
            <p:ph idx="1"/>
          </p:nvPr>
        </p:nvSpPr>
        <p:spPr/>
        <p:txBody>
          <a:bodyPr/>
          <a:lstStyle/>
          <a:p>
            <a:pPr marL="800100" lvl="1" indent="-342900"/>
            <a:r>
              <a:rPr lang="en-US" dirty="0"/>
              <a:t>To produce early warning for damage mitigation</a:t>
            </a:r>
          </a:p>
          <a:p>
            <a:pPr marL="800100" lvl="1" indent="-342900"/>
            <a:r>
              <a:rPr lang="en-US" dirty="0"/>
              <a:t>To enforce Comprehensive Nuclear-Test-Ban Treaty (CTBT) </a:t>
            </a:r>
          </a:p>
          <a:p>
            <a:pPr marL="800100" lvl="1" indent="-342900"/>
            <a:r>
              <a:rPr lang="en-US" dirty="0"/>
              <a:t>To understand earth structure and predict large magnitude events</a:t>
            </a:r>
          </a:p>
          <a:p>
            <a:pPr marL="800100" lvl="1" indent="-342900"/>
            <a:r>
              <a:rPr lang="en-US" dirty="0"/>
              <a:t>To understand the effect of human induced seismicity</a:t>
            </a:r>
          </a:p>
          <a:p>
            <a:endParaRPr lang="en-US" dirty="0"/>
          </a:p>
        </p:txBody>
      </p:sp>
    </p:spTree>
    <p:extLst>
      <p:ext uri="{BB962C8B-B14F-4D97-AF65-F5344CB8AC3E}">
        <p14:creationId xmlns:p14="http://schemas.microsoft.com/office/powerpoint/2010/main" val="193428018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64950</TotalTime>
  <Words>2272</Words>
  <Application>Microsoft Macintosh PowerPoint</Application>
  <PresentationFormat>Widescreen</PresentationFormat>
  <Paragraphs>790</Paragraphs>
  <Slides>32</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Calibri</vt:lpstr>
      <vt:lpstr>Calibri Light</vt:lpstr>
      <vt:lpstr>Cambria Math</vt:lpstr>
      <vt:lpstr>Helvetica</vt:lpstr>
      <vt:lpstr>Roboto</vt:lpstr>
      <vt:lpstr>Roboto Condensed</vt:lpstr>
      <vt:lpstr>Times</vt:lpstr>
      <vt:lpstr>Office Theme</vt:lpstr>
      <vt:lpstr>Mining and Learning from Big Time Series Data</vt:lpstr>
      <vt:lpstr>Outline</vt:lpstr>
      <vt:lpstr> What are Time Series?</vt:lpstr>
      <vt:lpstr>Time Series are Ubiquitous!</vt:lpstr>
      <vt:lpstr>Data Mining Primitives</vt:lpstr>
      <vt:lpstr>Representations for Machine Learning </vt:lpstr>
      <vt:lpstr>Outline</vt:lpstr>
      <vt:lpstr>Seismic Data Processing Pipeline</vt:lpstr>
      <vt:lpstr>Need</vt:lpstr>
      <vt:lpstr>Key Challenges</vt:lpstr>
      <vt:lpstr>Outline</vt:lpstr>
      <vt:lpstr>Automated Seismic Signal Detection</vt:lpstr>
      <vt:lpstr>Signal Processing Technique</vt:lpstr>
      <vt:lpstr>Auto-correlation Technique</vt:lpstr>
      <vt:lpstr>Approximate Correlation</vt:lpstr>
      <vt:lpstr>Semi-supervised Technique</vt:lpstr>
      <vt:lpstr>SeiSMo: Semi-supervised Motif Discovery</vt:lpstr>
      <vt:lpstr>SeiSMo on OK</vt:lpstr>
      <vt:lpstr>Novel Events</vt:lpstr>
      <vt:lpstr>Performance</vt:lpstr>
      <vt:lpstr>Outline</vt:lpstr>
      <vt:lpstr>Phase Classification</vt:lpstr>
      <vt:lpstr>Seismic Phases</vt:lpstr>
      <vt:lpstr>Phase Distributions</vt:lpstr>
      <vt:lpstr>Continuous Wavelet Transform</vt:lpstr>
      <vt:lpstr>PowerPoint Presentation</vt:lpstr>
      <vt:lpstr>t-SNE visualization of the feature space</vt:lpstr>
      <vt:lpstr>PowerPoint Presentation</vt:lpstr>
      <vt:lpstr>Comparison to other ML Classifiers</vt:lpstr>
      <vt:lpstr>Model Performance on Held-out IMS Stations</vt:lpstr>
      <vt:lpstr>Model Performance on Held-out Source Regions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Automated Phase Classification for Next Generation Seismic Data Processing</dc:title>
  <dc:creator>Abdullah Mueen</dc:creator>
  <cp:lastModifiedBy>Mueen Abdullah</cp:lastModifiedBy>
  <cp:revision>62</cp:revision>
  <dcterms:created xsi:type="dcterms:W3CDTF">2020-07-15T04:42:53Z</dcterms:created>
  <dcterms:modified xsi:type="dcterms:W3CDTF">2022-11-29T20:00:51Z</dcterms:modified>
</cp:coreProperties>
</file>