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0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56"/>
  </p:notesMasterIdLst>
  <p:handoutMasterIdLst>
    <p:handoutMasterId r:id="rId57"/>
  </p:handoutMasterIdLst>
  <p:sldIdLst>
    <p:sldId id="668" r:id="rId2"/>
    <p:sldId id="607" r:id="rId3"/>
    <p:sldId id="676" r:id="rId4"/>
    <p:sldId id="703" r:id="rId5"/>
    <p:sldId id="704" r:id="rId6"/>
    <p:sldId id="705" r:id="rId7"/>
    <p:sldId id="706" r:id="rId8"/>
    <p:sldId id="677" r:id="rId9"/>
    <p:sldId id="687" r:id="rId10"/>
    <p:sldId id="688" r:id="rId11"/>
    <p:sldId id="689" r:id="rId12"/>
    <p:sldId id="690" r:id="rId13"/>
    <p:sldId id="691" r:id="rId14"/>
    <p:sldId id="692" r:id="rId15"/>
    <p:sldId id="693" r:id="rId16"/>
    <p:sldId id="694" r:id="rId17"/>
    <p:sldId id="695" r:id="rId18"/>
    <p:sldId id="696" r:id="rId19"/>
    <p:sldId id="697" r:id="rId20"/>
    <p:sldId id="698" r:id="rId21"/>
    <p:sldId id="610" r:id="rId22"/>
    <p:sldId id="611" r:id="rId23"/>
    <p:sldId id="699" r:id="rId24"/>
    <p:sldId id="700" r:id="rId25"/>
    <p:sldId id="701" r:id="rId26"/>
    <p:sldId id="702" r:id="rId27"/>
    <p:sldId id="673" r:id="rId28"/>
    <p:sldId id="656" r:id="rId29"/>
    <p:sldId id="555" r:id="rId30"/>
    <p:sldId id="558" r:id="rId31"/>
    <p:sldId id="559" r:id="rId32"/>
    <p:sldId id="612" r:id="rId33"/>
    <p:sldId id="659" r:id="rId34"/>
    <p:sldId id="560" r:id="rId35"/>
    <p:sldId id="652" r:id="rId36"/>
    <p:sldId id="663" r:id="rId37"/>
    <p:sldId id="670" r:id="rId38"/>
    <p:sldId id="648" r:id="rId39"/>
    <p:sldId id="562" r:id="rId40"/>
    <p:sldId id="671" r:id="rId41"/>
    <p:sldId id="672" r:id="rId42"/>
    <p:sldId id="564" r:id="rId43"/>
    <p:sldId id="638" r:id="rId44"/>
    <p:sldId id="655" r:id="rId45"/>
    <p:sldId id="640" r:id="rId46"/>
    <p:sldId id="570" r:id="rId47"/>
    <p:sldId id="571" r:id="rId48"/>
    <p:sldId id="664" r:id="rId49"/>
    <p:sldId id="572" r:id="rId50"/>
    <p:sldId id="573" r:id="rId51"/>
    <p:sldId id="575" r:id="rId52"/>
    <p:sldId id="576" r:id="rId53"/>
    <p:sldId id="653" r:id="rId54"/>
    <p:sldId id="686" r:id="rId55"/>
  </p:sldIdLst>
  <p:sldSz cx="12192000" cy="6858000"/>
  <p:notesSz cx="7315200" cy="96012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82280" autoAdjust="0"/>
  </p:normalViewPr>
  <p:slideViewPr>
    <p:cSldViewPr>
      <p:cViewPr varScale="1">
        <p:scale>
          <a:sx n="103" d="100"/>
          <a:sy n="103" d="100"/>
        </p:scale>
        <p:origin x="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98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don</a:t>
            </a:r>
            <a:r>
              <a:rPr lang="uk-UA" dirty="0"/>
              <a:t>’</a:t>
            </a:r>
            <a:r>
              <a:rPr lang="en-US" dirty="0"/>
              <a:t>t procrastinate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77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50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33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58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34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67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76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74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97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28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26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13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4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6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17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80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6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72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8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not complete, not optimal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5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452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3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45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39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97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47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31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4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3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4/527: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Jared Saia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New Mexico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Slides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 (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1722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Keep track of domains for unassigned variables and cross off bad options</a:t>
            </a:r>
          </a:p>
        </p:txBody>
      </p:sp>
    </p:spTree>
    <p:extLst>
      <p:ext uri="{BB962C8B-B14F-4D97-AF65-F5344CB8AC3E}">
        <p14:creationId xmlns:p14="http://schemas.microsoft.com/office/powerpoint/2010/main" val="32449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342460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8000"/>
                </a:solidFill>
              </a:rPr>
              <a:t>Forward checking?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/>
              <a:t>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205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</a:rPr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419600" y="1981200"/>
            <a:ext cx="7620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05200" y="2819400"/>
            <a:ext cx="3505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3276600"/>
            <a:ext cx="838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Arc Consistency – CSP Applet – n Queens</a:t>
            </a:r>
          </a:p>
        </p:txBody>
      </p:sp>
      <p:pic>
        <p:nvPicPr>
          <p:cNvPr id="3" name="Arc Consistency -- CSP apple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538" y="1143000"/>
            <a:ext cx="8416925" cy="52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0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1"/>
            <a:ext cx="57912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 rot="19921456">
            <a:off x="8363538" y="23308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 rot="8645891">
            <a:off x="7856474" y="2090014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600200"/>
            <a:ext cx="933641" cy="990600"/>
          </a:xfrm>
          <a:prstGeom prst="rect">
            <a:avLst/>
          </a:prstGeom>
        </p:spPr>
      </p:pic>
      <p:sp>
        <p:nvSpPr>
          <p:cNvPr id="47" name="Freeform 17"/>
          <p:cNvSpPr>
            <a:spLocks/>
          </p:cNvSpPr>
          <p:nvPr/>
        </p:nvSpPr>
        <p:spPr bwMode="auto">
          <a:xfrm rot="10591576">
            <a:off x="8690220" y="261720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810000"/>
            <a:ext cx="685800" cy="685800"/>
          </a:xfrm>
          <a:prstGeom prst="rect">
            <a:avLst/>
          </a:prstGeom>
        </p:spPr>
      </p:pic>
      <p:sp>
        <p:nvSpPr>
          <p:cNvPr id="49" name="Freeform 17"/>
          <p:cNvSpPr>
            <a:spLocks/>
          </p:cNvSpPr>
          <p:nvPr/>
        </p:nvSpPr>
        <p:spPr bwMode="auto">
          <a:xfrm rot="19921456">
            <a:off x="8287339" y="43882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62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5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247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>
                <a:solidFill>
                  <a:srgbClr val="008000"/>
                </a:solidFill>
              </a:rPr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70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2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182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</p:spTree>
    <p:extLst>
      <p:ext uri="{BB962C8B-B14F-4D97-AF65-F5344CB8AC3E}">
        <p14:creationId xmlns:p14="http://schemas.microsoft.com/office/powerpoint/2010/main" val="28334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9300" y="3505200"/>
            <a:ext cx="4617758" cy="2886098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h(x)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33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 – turns out trees are easy!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2438400"/>
            <a:ext cx="6170351" cy="2742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49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6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Adversarial Search!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650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439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 -&gt; better branching factor!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31492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172200" y="1524000"/>
            <a:ext cx="533400" cy="609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67000" y="2590800"/>
            <a:ext cx="37338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7000" y="2895600"/>
            <a:ext cx="41910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3200400"/>
            <a:ext cx="32004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7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Backtracking Search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Palatino"/>
                <a:cs typeface="Palatino"/>
              </a:rPr>
              <a:t>[Demo: coloring -- backtracking]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1600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1. fix ordering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20574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2. check constraints as you go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3733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how should we improve it?</a:t>
            </a:r>
          </a:p>
        </p:txBody>
      </p:sp>
    </p:spTree>
    <p:extLst>
      <p:ext uri="{BB962C8B-B14F-4D97-AF65-F5344CB8AC3E}">
        <p14:creationId xmlns:p14="http://schemas.microsoft.com/office/powerpoint/2010/main" val="33534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4800" y="274320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96919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37418</TotalTime>
  <Words>2302</Words>
  <Application>Microsoft Macintosh PowerPoint</Application>
  <PresentationFormat>Widescreen</PresentationFormat>
  <Paragraphs>509</Paragraphs>
  <Slides>54</Slides>
  <Notes>40</Notes>
  <HiddenSlides>14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Arial Narrow</vt:lpstr>
      <vt:lpstr>Calibri</vt:lpstr>
      <vt:lpstr>Courier New</vt:lpstr>
      <vt:lpstr>Palatino</vt:lpstr>
      <vt:lpstr>Symbol</vt:lpstr>
      <vt:lpstr>Times New Roman</vt:lpstr>
      <vt:lpstr>Wingdings</vt:lpstr>
      <vt:lpstr>188_anca</vt:lpstr>
      <vt:lpstr>CS 4/527: Artificial Intelligence </vt:lpstr>
      <vt:lpstr>Today</vt:lpstr>
      <vt:lpstr>Constraint Satisfaction Problems</vt:lpstr>
      <vt:lpstr>Standard Search Formulation</vt:lpstr>
      <vt:lpstr>Backtracking Search</vt:lpstr>
      <vt:lpstr>Backtracking Search</vt:lpstr>
      <vt:lpstr>Backtracking Search</vt:lpstr>
      <vt:lpstr>Backtracking Search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Video of Demo Arc Consistency – CSP Applet – n Queens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Strong K-Consistency</vt:lpstr>
      <vt:lpstr>Ordering</vt:lpstr>
      <vt:lpstr>Ordering: Minimum Remaining Values</vt:lpstr>
      <vt:lpstr>Ordering: Least Constraining Value</vt:lpstr>
      <vt:lpstr>Demo: Coloring -- Backtracking + Forward Checking + Ordering</vt:lpstr>
      <vt:lpstr>Ordering</vt:lpstr>
      <vt:lpstr>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Next Time: Adversarial Search!</vt:lpstr>
      <vt:lpstr>Tree Decomposition*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Jared Saia</cp:lastModifiedBy>
  <cp:revision>2277</cp:revision>
  <cp:lastPrinted>2015-02-03T16:32:28Z</cp:lastPrinted>
  <dcterms:created xsi:type="dcterms:W3CDTF">2004-08-27T04:16:05Z</dcterms:created>
  <dcterms:modified xsi:type="dcterms:W3CDTF">2018-01-30T20:06:16Z</dcterms:modified>
</cp:coreProperties>
</file>